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40"/>
  </p:notesMasterIdLst>
  <p:sldIdLst>
    <p:sldId id="257" r:id="rId6"/>
    <p:sldId id="642" r:id="rId7"/>
    <p:sldId id="643" r:id="rId8"/>
    <p:sldId id="644" r:id="rId9"/>
    <p:sldId id="759" r:id="rId10"/>
    <p:sldId id="261" r:id="rId11"/>
    <p:sldId id="646" r:id="rId12"/>
    <p:sldId id="648" r:id="rId13"/>
    <p:sldId id="650" r:id="rId14"/>
    <p:sldId id="677" r:id="rId15"/>
    <p:sldId id="732" r:id="rId16"/>
    <p:sldId id="757" r:id="rId17"/>
    <p:sldId id="760" r:id="rId18"/>
    <p:sldId id="737" r:id="rId19"/>
    <p:sldId id="739" r:id="rId20"/>
    <p:sldId id="740" r:id="rId21"/>
    <p:sldId id="741" r:id="rId22"/>
    <p:sldId id="742" r:id="rId23"/>
    <p:sldId id="743" r:id="rId24"/>
    <p:sldId id="758" r:id="rId25"/>
    <p:sldId id="756" r:id="rId26"/>
    <p:sldId id="761" r:id="rId27"/>
    <p:sldId id="746" r:id="rId28"/>
    <p:sldId id="747" r:id="rId29"/>
    <p:sldId id="748" r:id="rId30"/>
    <p:sldId id="755" r:id="rId31"/>
    <p:sldId id="731" r:id="rId32"/>
    <p:sldId id="752" r:id="rId33"/>
    <p:sldId id="754" r:id="rId34"/>
    <p:sldId id="690" r:id="rId35"/>
    <p:sldId id="326" r:id="rId36"/>
    <p:sldId id="263" r:id="rId37"/>
    <p:sldId id="330" r:id="rId38"/>
    <p:sldId id="32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42C012-E4FF-9390-D345-B4B82FFACE16}" name="Melissa  Melendez" initials="MM" userId="S::MMelendez@wrma.com::2f10ce28-a28b-4213-91ef-f9dda40441cd" providerId="AD"/>
  <p188:author id="{65D4CB26-26F6-BCF5-915C-B19255BC927C}" name="Rachel Gross" initials="RG" userId="S::rgross@wrma.com::e818bec9-39d6-4a65-807e-dc481d34e4ab" providerId="AD"/>
  <p188:author id="{A81C9763-3B69-326D-0E06-B7C899B3F8A7}" name="Taylor Crosby" initials="TC" userId="S::tcrosby@wrma.com::e8410068-9d13-4577-9e91-70d6fd245e82" providerId="AD"/>
  <p188:author id="{D879EA84-98BF-2A28-F45F-BD447CEBECEA}" name="Hilary Mitchell" initials="HM" userId="S::hmitchell@wrma.com::230c58b2-7375-44e6-acf6-4b8625115af4" providerId="AD"/>
  <p188:author id="{B8025C93-18B8-4B48-F77C-92CBE1C3BDB4}" name="Richard Ali" initials="RA" userId="S::rali@wrma.com::03a5b210-a773-4570-850b-c2b431494775" providerId="AD"/>
  <p188:author id="{BA80B696-64A7-76DB-0B2F-90C9ED4BBE1D}" name="Brian McBee" initials="BM" userId="S::bmcbee@wrma.com::fe7f14bc-155a-4d69-9622-caf5e6dfa8b1" providerId="AD"/>
  <p188:author id="{A861A0F3-7196-3EF7-E741-86BB40C401F6}" name="Melissa  Melendez" initials="MM" userId="S::mmelendez@wrma.com::2f10ce28-a28b-4213-91ef-f9dda40441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28A89-6A5F-43A2-9CB1-8536A25C36C6}" v="77" dt="2023-06-12T14:25:53.975"/>
    <p1510:client id="{B25AD305-E348-4005-BC47-264723AE0503}" v="4" dt="2023-06-13T13:04:37.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855" autoAdjust="0"/>
  </p:normalViewPr>
  <p:slideViewPr>
    <p:cSldViewPr snapToGrid="0">
      <p:cViewPr varScale="1">
        <p:scale>
          <a:sx n="77" d="100"/>
          <a:sy n="77" d="100"/>
        </p:scale>
        <p:origin x="191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Mitchell" userId="230c58b2-7375-44e6-acf6-4b8625115af4" providerId="ADAL" clId="{B25AD305-E348-4005-BC47-264723AE0503}"/>
    <pc:docChg chg="custSel addSld modSld">
      <pc:chgData name="Hilary Mitchell" userId="230c58b2-7375-44e6-acf6-4b8625115af4" providerId="ADAL" clId="{B25AD305-E348-4005-BC47-264723AE0503}" dt="2023-06-13T13:04:53.242" v="82" actId="6549"/>
      <pc:docMkLst>
        <pc:docMk/>
      </pc:docMkLst>
      <pc:sldChg chg="delSp modAnim modNotesTx">
        <pc:chgData name="Hilary Mitchell" userId="230c58b2-7375-44e6-acf6-4b8625115af4" providerId="ADAL" clId="{B25AD305-E348-4005-BC47-264723AE0503}" dt="2023-06-13T13:04:48.625" v="80" actId="6549"/>
        <pc:sldMkLst>
          <pc:docMk/>
          <pc:sldMk cId="2745870975" sldId="756"/>
        </pc:sldMkLst>
        <pc:picChg chg="del">
          <ac:chgData name="Hilary Mitchell" userId="230c58b2-7375-44e6-acf6-4b8625115af4" providerId="ADAL" clId="{B25AD305-E348-4005-BC47-264723AE0503}" dt="2023-06-13T13:04:33.859" v="78" actId="478"/>
          <ac:picMkLst>
            <pc:docMk/>
            <pc:sldMk cId="2745870975" sldId="756"/>
            <ac:picMk id="1030" creationId="{B33146E9-0235-956F-5219-98E55B15FCE0}"/>
          </ac:picMkLst>
        </pc:picChg>
      </pc:sldChg>
      <pc:sldChg chg="delSp mod delAnim modNotesTx">
        <pc:chgData name="Hilary Mitchell" userId="230c58b2-7375-44e6-acf6-4b8625115af4" providerId="ADAL" clId="{B25AD305-E348-4005-BC47-264723AE0503}" dt="2023-06-13T13:04:21.709" v="76" actId="20577"/>
        <pc:sldMkLst>
          <pc:docMk/>
          <pc:sldMk cId="1252864617" sldId="757"/>
        </pc:sldMkLst>
        <pc:picChg chg="del">
          <ac:chgData name="Hilary Mitchell" userId="230c58b2-7375-44e6-acf6-4b8625115af4" providerId="ADAL" clId="{B25AD305-E348-4005-BC47-264723AE0503}" dt="2023-06-13T13:03:23.806" v="27" actId="478"/>
          <ac:picMkLst>
            <pc:docMk/>
            <pc:sldMk cId="1252864617" sldId="757"/>
            <ac:picMk id="11" creationId="{7F207767-D52D-231A-F125-7714D3B57593}"/>
          </ac:picMkLst>
        </pc:picChg>
      </pc:sldChg>
      <pc:sldChg chg="delSp modSp add mod delAnim modNotesTx">
        <pc:chgData name="Hilary Mitchell" userId="230c58b2-7375-44e6-acf6-4b8625115af4" providerId="ADAL" clId="{B25AD305-E348-4005-BC47-264723AE0503}" dt="2023-06-13T13:04:03.615" v="70" actId="20577"/>
        <pc:sldMkLst>
          <pc:docMk/>
          <pc:sldMk cId="3124255975" sldId="760"/>
        </pc:sldMkLst>
        <pc:spChg chg="del">
          <ac:chgData name="Hilary Mitchell" userId="230c58b2-7375-44e6-acf6-4b8625115af4" providerId="ADAL" clId="{B25AD305-E348-4005-BC47-264723AE0503}" dt="2023-06-13T13:03:15.763" v="2" actId="478"/>
          <ac:spMkLst>
            <pc:docMk/>
            <pc:sldMk cId="3124255975" sldId="760"/>
            <ac:spMk id="9" creationId="{AD1241E5-117E-E872-EBB4-52EDF77E8625}"/>
          </ac:spMkLst>
        </pc:spChg>
        <pc:picChg chg="del">
          <ac:chgData name="Hilary Mitchell" userId="230c58b2-7375-44e6-acf6-4b8625115af4" providerId="ADAL" clId="{B25AD305-E348-4005-BC47-264723AE0503}" dt="2023-06-13T13:03:13.300" v="1" actId="478"/>
          <ac:picMkLst>
            <pc:docMk/>
            <pc:sldMk cId="3124255975" sldId="760"/>
            <ac:picMk id="6" creationId="{2F753EE2-432C-76DA-3086-4738DCD37437}"/>
          </ac:picMkLst>
        </pc:picChg>
        <pc:picChg chg="mod">
          <ac:chgData name="Hilary Mitchell" userId="230c58b2-7375-44e6-acf6-4b8625115af4" providerId="ADAL" clId="{B25AD305-E348-4005-BC47-264723AE0503}" dt="2023-06-13T13:03:19.639" v="26" actId="1035"/>
          <ac:picMkLst>
            <pc:docMk/>
            <pc:sldMk cId="3124255975" sldId="760"/>
            <ac:picMk id="11" creationId="{7F207767-D52D-231A-F125-7714D3B57593}"/>
          </ac:picMkLst>
        </pc:picChg>
      </pc:sldChg>
      <pc:sldChg chg="delSp add modAnim modNotesTx">
        <pc:chgData name="Hilary Mitchell" userId="230c58b2-7375-44e6-acf6-4b8625115af4" providerId="ADAL" clId="{B25AD305-E348-4005-BC47-264723AE0503}" dt="2023-06-13T13:04:53.242" v="82" actId="6549"/>
        <pc:sldMkLst>
          <pc:docMk/>
          <pc:sldMk cId="1876729831" sldId="761"/>
        </pc:sldMkLst>
        <pc:picChg chg="del">
          <ac:chgData name="Hilary Mitchell" userId="230c58b2-7375-44e6-acf6-4b8625115af4" providerId="ADAL" clId="{B25AD305-E348-4005-BC47-264723AE0503}" dt="2023-06-13T13:04:37.476" v="79" actId="478"/>
          <ac:picMkLst>
            <pc:docMk/>
            <pc:sldMk cId="1876729831" sldId="761"/>
            <ac:picMk id="1028" creationId="{D1D08507-3A06-378B-7F69-7C736B97D7E3}"/>
          </ac:picMkLst>
        </pc:picChg>
      </pc:sldChg>
    </pc:docChg>
  </pc:docChgLst>
  <pc:docChgLst>
    <pc:chgData name="Hilary Mitchell" userId="230c58b2-7375-44e6-acf6-4b8625115af4" providerId="ADAL" clId="{1C628A89-6A5F-43A2-9CB1-8536A25C36C6}"/>
    <pc:docChg chg="undo custSel addSld delSld modSld sldOrd">
      <pc:chgData name="Hilary Mitchell" userId="230c58b2-7375-44e6-acf6-4b8625115af4" providerId="ADAL" clId="{1C628A89-6A5F-43A2-9CB1-8536A25C36C6}" dt="2023-06-12T14:28:00.235" v="399"/>
      <pc:docMkLst>
        <pc:docMk/>
      </pc:docMkLst>
      <pc:sldChg chg="modNotesTx">
        <pc:chgData name="Hilary Mitchell" userId="230c58b2-7375-44e6-acf6-4b8625115af4" providerId="ADAL" clId="{1C628A89-6A5F-43A2-9CB1-8536A25C36C6}" dt="2023-06-12T14:24:28.744" v="230" actId="6549"/>
        <pc:sldMkLst>
          <pc:docMk/>
          <pc:sldMk cId="1046779485" sldId="261"/>
        </pc:sldMkLst>
      </pc:sldChg>
      <pc:sldChg chg="delCm">
        <pc:chgData name="Hilary Mitchell" userId="230c58b2-7375-44e6-acf6-4b8625115af4" providerId="ADAL" clId="{1C628A89-6A5F-43A2-9CB1-8536A25C36C6}" dt="2023-06-12T14:28:00.235" v="399"/>
        <pc:sldMkLst>
          <pc:docMk/>
          <pc:sldMk cId="1955491011" sldId="326"/>
        </pc:sldMkLst>
        <pc:extLst>
          <p:ext xmlns:p="http://schemas.openxmlformats.org/presentationml/2006/main" uri="{D6D511B9-2390-475A-947B-AFAB55BFBCF1}">
            <pc226:cmChg xmlns:pc226="http://schemas.microsoft.com/office/powerpoint/2022/06/main/command" chg="del">
              <pc226:chgData name="Hilary Mitchell" userId="230c58b2-7375-44e6-acf6-4b8625115af4" providerId="ADAL" clId="{1C628A89-6A5F-43A2-9CB1-8536A25C36C6}" dt="2023-06-12T14:28:00.235" v="399"/>
              <pc2:cmMkLst xmlns:pc2="http://schemas.microsoft.com/office/powerpoint/2019/9/main/command">
                <pc:docMk/>
                <pc:sldMk cId="1955491011" sldId="326"/>
                <pc2:cmMk id="{21BEFE22-DE88-49C5-B2A4-5E293ED76B0D}"/>
              </pc2:cmMkLst>
            </pc226:cmChg>
          </p:ext>
        </pc:extLst>
      </pc:sldChg>
      <pc:sldChg chg="modSp mod">
        <pc:chgData name="Hilary Mitchell" userId="230c58b2-7375-44e6-acf6-4b8625115af4" providerId="ADAL" clId="{1C628A89-6A5F-43A2-9CB1-8536A25C36C6}" dt="2023-06-08T16:46:24.241" v="81" actId="208"/>
        <pc:sldMkLst>
          <pc:docMk/>
          <pc:sldMk cId="4059777448" sldId="643"/>
        </pc:sldMkLst>
        <pc:picChg chg="mod">
          <ac:chgData name="Hilary Mitchell" userId="230c58b2-7375-44e6-acf6-4b8625115af4" providerId="ADAL" clId="{1C628A89-6A5F-43A2-9CB1-8536A25C36C6}" dt="2023-06-08T16:46:24.241" v="81" actId="208"/>
          <ac:picMkLst>
            <pc:docMk/>
            <pc:sldMk cId="4059777448" sldId="643"/>
            <ac:picMk id="5" creationId="{611A7B55-52D2-7895-3D59-47B2B20FB6A7}"/>
          </ac:picMkLst>
        </pc:picChg>
      </pc:sldChg>
      <pc:sldChg chg="delSp modSp mod modAnim modNotesTx">
        <pc:chgData name="Hilary Mitchell" userId="230c58b2-7375-44e6-acf6-4b8625115af4" providerId="ADAL" clId="{1C628A89-6A5F-43A2-9CB1-8536A25C36C6}" dt="2023-06-12T14:21:45.978" v="180"/>
        <pc:sldMkLst>
          <pc:docMk/>
          <pc:sldMk cId="2267023345" sldId="646"/>
        </pc:sldMkLst>
        <pc:spChg chg="mod">
          <ac:chgData name="Hilary Mitchell" userId="230c58b2-7375-44e6-acf6-4b8625115af4" providerId="ADAL" clId="{1C628A89-6A5F-43A2-9CB1-8536A25C36C6}" dt="2023-06-09T18:15:54.027" v="168" actId="1038"/>
          <ac:spMkLst>
            <pc:docMk/>
            <pc:sldMk cId="2267023345" sldId="646"/>
            <ac:spMk id="13" creationId="{D88F2088-9C77-3F6F-3A21-1A3924F3F3E7}"/>
          </ac:spMkLst>
        </pc:spChg>
        <pc:spChg chg="mod">
          <ac:chgData name="Hilary Mitchell" userId="230c58b2-7375-44e6-acf6-4b8625115af4" providerId="ADAL" clId="{1C628A89-6A5F-43A2-9CB1-8536A25C36C6}" dt="2023-06-12T14:21:35.847" v="179" actId="1037"/>
          <ac:spMkLst>
            <pc:docMk/>
            <pc:sldMk cId="2267023345" sldId="646"/>
            <ac:spMk id="14" creationId="{0E6FD21F-7797-1E59-37A2-A249831F0270}"/>
          </ac:spMkLst>
        </pc:spChg>
        <pc:picChg chg="del mod">
          <ac:chgData name="Hilary Mitchell" userId="230c58b2-7375-44e6-acf6-4b8625115af4" providerId="ADAL" clId="{1C628A89-6A5F-43A2-9CB1-8536A25C36C6}" dt="2023-06-09T18:15:40.355" v="160" actId="478"/>
          <ac:picMkLst>
            <pc:docMk/>
            <pc:sldMk cId="2267023345" sldId="646"/>
            <ac:picMk id="9" creationId="{2D0096E0-A7A0-3D8E-FA21-DFCAD437768A}"/>
          </ac:picMkLst>
        </pc:picChg>
        <pc:picChg chg="mod ord">
          <ac:chgData name="Hilary Mitchell" userId="230c58b2-7375-44e6-acf6-4b8625115af4" providerId="ADAL" clId="{1C628A89-6A5F-43A2-9CB1-8536A25C36C6}" dt="2023-06-09T18:15:49.525" v="164" actId="12788"/>
          <ac:picMkLst>
            <pc:docMk/>
            <pc:sldMk cId="2267023345" sldId="646"/>
            <ac:picMk id="12" creationId="{74FB6969-F29B-8415-670D-28458775E2AF}"/>
          </ac:picMkLst>
        </pc:picChg>
      </pc:sldChg>
      <pc:sldChg chg="modAnim">
        <pc:chgData name="Hilary Mitchell" userId="230c58b2-7375-44e6-acf6-4b8625115af4" providerId="ADAL" clId="{1C628A89-6A5F-43A2-9CB1-8536A25C36C6}" dt="2023-06-08T17:01:27.237" v="128"/>
        <pc:sldMkLst>
          <pc:docMk/>
          <pc:sldMk cId="156013146" sldId="650"/>
        </pc:sldMkLst>
      </pc:sldChg>
      <pc:sldChg chg="modAnim">
        <pc:chgData name="Hilary Mitchell" userId="230c58b2-7375-44e6-acf6-4b8625115af4" providerId="ADAL" clId="{1C628A89-6A5F-43A2-9CB1-8536A25C36C6}" dt="2023-06-08T17:01:57.560" v="133"/>
        <pc:sldMkLst>
          <pc:docMk/>
          <pc:sldMk cId="3234170492" sldId="732"/>
        </pc:sldMkLst>
      </pc:sldChg>
      <pc:sldChg chg="modSp mod modAnim">
        <pc:chgData name="Hilary Mitchell" userId="230c58b2-7375-44e6-acf6-4b8625115af4" providerId="ADAL" clId="{1C628A89-6A5F-43A2-9CB1-8536A25C36C6}" dt="2023-06-09T18:11:47.645" v="152" actId="12788"/>
        <pc:sldMkLst>
          <pc:docMk/>
          <pc:sldMk cId="4163086167" sldId="737"/>
        </pc:sldMkLst>
        <pc:picChg chg="mod">
          <ac:chgData name="Hilary Mitchell" userId="230c58b2-7375-44e6-acf6-4b8625115af4" providerId="ADAL" clId="{1C628A89-6A5F-43A2-9CB1-8536A25C36C6}" dt="2023-06-09T18:11:47.645" v="152" actId="12788"/>
          <ac:picMkLst>
            <pc:docMk/>
            <pc:sldMk cId="4163086167" sldId="737"/>
            <ac:picMk id="6" creationId="{9E91941D-43B9-5F41-3AAF-E50CC83C7FA6}"/>
          </ac:picMkLst>
        </pc:picChg>
      </pc:sldChg>
      <pc:sldChg chg="modSp mod modAnim addCm delCm">
        <pc:chgData name="Hilary Mitchell" userId="230c58b2-7375-44e6-acf6-4b8625115af4" providerId="ADAL" clId="{1C628A89-6A5F-43A2-9CB1-8536A25C36C6}" dt="2023-06-12T14:27:43.666" v="397"/>
        <pc:sldMkLst>
          <pc:docMk/>
          <pc:sldMk cId="4273382199" sldId="739"/>
        </pc:sldMkLst>
        <pc:picChg chg="mod">
          <ac:chgData name="Hilary Mitchell" userId="230c58b2-7375-44e6-acf6-4b8625115af4" providerId="ADAL" clId="{1C628A89-6A5F-43A2-9CB1-8536A25C36C6}" dt="2023-06-08T16:58:11.980" v="83" actId="208"/>
          <ac:picMkLst>
            <pc:docMk/>
            <pc:sldMk cId="4273382199" sldId="739"/>
            <ac:picMk id="3" creationId="{EEB44004-376F-657E-D994-350A287C817A}"/>
          </ac:picMkLst>
        </pc:picChg>
        <pc:picChg chg="mod">
          <ac:chgData name="Hilary Mitchell" userId="230c58b2-7375-44e6-acf6-4b8625115af4" providerId="ADAL" clId="{1C628A89-6A5F-43A2-9CB1-8536A25C36C6}" dt="2023-06-08T16:58:26.871" v="92" actId="1036"/>
          <ac:picMkLst>
            <pc:docMk/>
            <pc:sldMk cId="4273382199" sldId="739"/>
            <ac:picMk id="10" creationId="{F7C59E43-90BE-DC1A-79E7-30CAC157E625}"/>
          </ac:picMkLst>
        </pc:picChg>
        <pc:extLst>
          <p:ext xmlns:p="http://schemas.openxmlformats.org/presentationml/2006/main" uri="{D6D511B9-2390-475A-947B-AFAB55BFBCF1}">
            <pc226:cmChg xmlns:pc226="http://schemas.microsoft.com/office/powerpoint/2022/06/main/command" chg="add del">
              <pc226:chgData name="Hilary Mitchell" userId="230c58b2-7375-44e6-acf6-4b8625115af4" providerId="ADAL" clId="{1C628A89-6A5F-43A2-9CB1-8536A25C36C6}" dt="2023-06-12T14:27:43.666" v="397"/>
              <pc2:cmMkLst xmlns:pc2="http://schemas.microsoft.com/office/powerpoint/2019/9/main/command">
                <pc:docMk/>
                <pc:sldMk cId="4273382199" sldId="739"/>
                <pc2:cmMk id="{8EBA6162-92AA-459F-8CFA-D95759B90F2F}"/>
              </pc2:cmMkLst>
            </pc226:cmChg>
          </p:ext>
        </pc:extLst>
      </pc:sldChg>
      <pc:sldChg chg="modAnim">
        <pc:chgData name="Hilary Mitchell" userId="230c58b2-7375-44e6-acf6-4b8625115af4" providerId="ADAL" clId="{1C628A89-6A5F-43A2-9CB1-8536A25C36C6}" dt="2023-06-08T17:04:19.420" v="138"/>
        <pc:sldMkLst>
          <pc:docMk/>
          <pc:sldMk cId="4003416504" sldId="741"/>
        </pc:sldMkLst>
      </pc:sldChg>
      <pc:sldChg chg="modAnim">
        <pc:chgData name="Hilary Mitchell" userId="230c58b2-7375-44e6-acf6-4b8625115af4" providerId="ADAL" clId="{1C628A89-6A5F-43A2-9CB1-8536A25C36C6}" dt="2023-06-08T17:04:25.401" v="139"/>
        <pc:sldMkLst>
          <pc:docMk/>
          <pc:sldMk cId="3490350454" sldId="742"/>
        </pc:sldMkLst>
      </pc:sldChg>
      <pc:sldChg chg="modAnim">
        <pc:chgData name="Hilary Mitchell" userId="230c58b2-7375-44e6-acf6-4b8625115af4" providerId="ADAL" clId="{1C628A89-6A5F-43A2-9CB1-8536A25C36C6}" dt="2023-06-08T17:04:42.401" v="140"/>
        <pc:sldMkLst>
          <pc:docMk/>
          <pc:sldMk cId="299383763" sldId="746"/>
        </pc:sldMkLst>
      </pc:sldChg>
      <pc:sldChg chg="modAnim">
        <pc:chgData name="Hilary Mitchell" userId="230c58b2-7375-44e6-acf6-4b8625115af4" providerId="ADAL" clId="{1C628A89-6A5F-43A2-9CB1-8536A25C36C6}" dt="2023-06-08T17:04:45.827" v="141"/>
        <pc:sldMkLst>
          <pc:docMk/>
          <pc:sldMk cId="4088337357" sldId="747"/>
        </pc:sldMkLst>
      </pc:sldChg>
      <pc:sldChg chg="addCm delCm modNotesTx">
        <pc:chgData name="Hilary Mitchell" userId="230c58b2-7375-44e6-acf6-4b8625115af4" providerId="ADAL" clId="{1C628A89-6A5F-43A2-9CB1-8536A25C36C6}" dt="2023-06-12T14:27:23.989" v="396"/>
        <pc:sldMkLst>
          <pc:docMk/>
          <pc:sldMk cId="3135736852" sldId="748"/>
        </pc:sldMkLst>
        <pc:extLst>
          <p:ext xmlns:p="http://schemas.openxmlformats.org/presentationml/2006/main" uri="{D6D511B9-2390-475A-947B-AFAB55BFBCF1}">
            <pc226:cmChg xmlns:pc226="http://schemas.microsoft.com/office/powerpoint/2022/06/main/command" chg="add del">
              <pc226:chgData name="Hilary Mitchell" userId="230c58b2-7375-44e6-acf6-4b8625115af4" providerId="ADAL" clId="{1C628A89-6A5F-43A2-9CB1-8536A25C36C6}" dt="2023-06-12T14:27:23.989" v="396"/>
              <pc2:cmMkLst xmlns:pc2="http://schemas.microsoft.com/office/powerpoint/2019/9/main/command">
                <pc:docMk/>
                <pc:sldMk cId="3135736852" sldId="748"/>
                <pc2:cmMk id="{F4F79619-E25D-4A13-9BE1-1335200ABFB7}"/>
              </pc2:cmMkLst>
            </pc226:cmChg>
          </p:ext>
        </pc:extLst>
      </pc:sldChg>
      <pc:sldChg chg="modAnim">
        <pc:chgData name="Hilary Mitchell" userId="230c58b2-7375-44e6-acf6-4b8625115af4" providerId="ADAL" clId="{1C628A89-6A5F-43A2-9CB1-8536A25C36C6}" dt="2023-06-08T17:04:56.776" v="143"/>
        <pc:sldMkLst>
          <pc:docMk/>
          <pc:sldMk cId="3855867918" sldId="752"/>
        </pc:sldMkLst>
      </pc:sldChg>
      <pc:sldChg chg="modAnim">
        <pc:chgData name="Hilary Mitchell" userId="230c58b2-7375-44e6-acf6-4b8625115af4" providerId="ADAL" clId="{1C628A89-6A5F-43A2-9CB1-8536A25C36C6}" dt="2023-06-08T17:05:23.381" v="150"/>
        <pc:sldMkLst>
          <pc:docMk/>
          <pc:sldMk cId="3694630647" sldId="754"/>
        </pc:sldMkLst>
      </pc:sldChg>
      <pc:sldChg chg="modAnim">
        <pc:chgData name="Hilary Mitchell" userId="230c58b2-7375-44e6-acf6-4b8625115af4" providerId="ADAL" clId="{1C628A89-6A5F-43A2-9CB1-8536A25C36C6}" dt="2023-06-08T17:04:49.303" v="142"/>
        <pc:sldMkLst>
          <pc:docMk/>
          <pc:sldMk cId="3769054904" sldId="755"/>
        </pc:sldMkLst>
      </pc:sldChg>
      <pc:sldChg chg="addSp delSp modSp mod delAnim modAnim delCm modNotesTx">
        <pc:chgData name="Hilary Mitchell" userId="230c58b2-7375-44e6-acf6-4b8625115af4" providerId="ADAL" clId="{1C628A89-6A5F-43A2-9CB1-8536A25C36C6}" dt="2023-06-12T14:26:30.613" v="289" actId="20577"/>
        <pc:sldMkLst>
          <pc:docMk/>
          <pc:sldMk cId="2745870975" sldId="756"/>
        </pc:sldMkLst>
        <pc:spChg chg="add mod">
          <ac:chgData name="Hilary Mitchell" userId="230c58b2-7375-44e6-acf6-4b8625115af4" providerId="ADAL" clId="{1C628A89-6A5F-43A2-9CB1-8536A25C36C6}" dt="2023-06-08T16:23:10.683" v="49" actId="14100"/>
          <ac:spMkLst>
            <pc:docMk/>
            <pc:sldMk cId="2745870975" sldId="756"/>
            <ac:spMk id="3" creationId="{70C56FC8-CC07-14A0-F9B5-1B03DDE36166}"/>
          </ac:spMkLst>
        </pc:spChg>
        <pc:spChg chg="add del mod">
          <ac:chgData name="Hilary Mitchell" userId="230c58b2-7375-44e6-acf6-4b8625115af4" providerId="ADAL" clId="{1C628A89-6A5F-43A2-9CB1-8536A25C36C6}" dt="2023-06-08T16:27:38.622" v="57"/>
          <ac:spMkLst>
            <pc:docMk/>
            <pc:sldMk cId="2745870975" sldId="756"/>
            <ac:spMk id="5" creationId="{FE08375D-6D09-4E59-2C40-5266CB54EE64}"/>
          </ac:spMkLst>
        </pc:spChg>
        <pc:picChg chg="del">
          <ac:chgData name="Hilary Mitchell" userId="230c58b2-7375-44e6-acf6-4b8625115af4" providerId="ADAL" clId="{1C628A89-6A5F-43A2-9CB1-8536A25C36C6}" dt="2023-06-08T16:20:21.896" v="2" actId="478"/>
          <ac:picMkLst>
            <pc:docMk/>
            <pc:sldMk cId="2745870975" sldId="756"/>
            <ac:picMk id="6" creationId="{DBFDFEBF-AB66-3475-17AF-89A91ED670CA}"/>
          </ac:picMkLst>
        </pc:picChg>
        <pc:picChg chg="del">
          <ac:chgData name="Hilary Mitchell" userId="230c58b2-7375-44e6-acf6-4b8625115af4" providerId="ADAL" clId="{1C628A89-6A5F-43A2-9CB1-8536A25C36C6}" dt="2023-06-08T16:20:23.978" v="3" actId="478"/>
          <ac:picMkLst>
            <pc:docMk/>
            <pc:sldMk cId="2745870975" sldId="756"/>
            <ac:picMk id="8" creationId="{0D9040AD-FC76-09B7-DD79-9C4EF14AAFA1}"/>
          </ac:picMkLst>
        </pc:picChg>
        <pc:picChg chg="add mod">
          <ac:chgData name="Hilary Mitchell" userId="230c58b2-7375-44e6-acf6-4b8625115af4" providerId="ADAL" clId="{1C628A89-6A5F-43A2-9CB1-8536A25C36C6}" dt="2023-06-08T16:44:48.183" v="80" actId="208"/>
          <ac:picMkLst>
            <pc:docMk/>
            <pc:sldMk cId="2745870975" sldId="756"/>
            <ac:picMk id="1026" creationId="{950AEF4C-0C2E-DE9D-B1CE-74C3DCA8145A}"/>
          </ac:picMkLst>
        </pc:picChg>
        <pc:picChg chg="add mod">
          <ac:chgData name="Hilary Mitchell" userId="230c58b2-7375-44e6-acf6-4b8625115af4" providerId="ADAL" clId="{1C628A89-6A5F-43A2-9CB1-8536A25C36C6}" dt="2023-06-08T16:58:44.377" v="94" actId="1582"/>
          <ac:picMkLst>
            <pc:docMk/>
            <pc:sldMk cId="2745870975" sldId="756"/>
            <ac:picMk id="1028" creationId="{D1D08507-3A06-378B-7F69-7C736B97D7E3}"/>
          </ac:picMkLst>
        </pc:picChg>
        <pc:picChg chg="add mod">
          <ac:chgData name="Hilary Mitchell" userId="230c58b2-7375-44e6-acf6-4b8625115af4" providerId="ADAL" clId="{1C628A89-6A5F-43A2-9CB1-8536A25C36C6}" dt="2023-06-09T18:16:21.460" v="172" actId="14100"/>
          <ac:picMkLst>
            <pc:docMk/>
            <pc:sldMk cId="2745870975" sldId="756"/>
            <ac:picMk id="1030" creationId="{B33146E9-0235-956F-5219-98E55B15FCE0}"/>
          </ac:picMkLst>
        </pc:picChg>
        <pc:extLst>
          <p:ext xmlns:p="http://schemas.openxmlformats.org/presentationml/2006/main" uri="{D6D511B9-2390-475A-947B-AFAB55BFBCF1}">
            <pc226:cmChg xmlns:pc226="http://schemas.microsoft.com/office/powerpoint/2022/06/main/command" chg="del">
              <pc226:chgData name="Hilary Mitchell" userId="230c58b2-7375-44e6-acf6-4b8625115af4" providerId="ADAL" clId="{1C628A89-6A5F-43A2-9CB1-8536A25C36C6}" dt="2023-06-08T16:20:19.611" v="1"/>
              <pc2:cmMkLst xmlns:pc2="http://schemas.microsoft.com/office/powerpoint/2019/9/main/command">
                <pc:docMk/>
                <pc:sldMk cId="2745870975" sldId="756"/>
                <pc2:cmMk id="{338ECB59-1C67-416B-950E-ACC0200C028C}"/>
              </pc2:cmMkLst>
            </pc226:cmChg>
            <pc226:cmChg xmlns:pc226="http://schemas.microsoft.com/office/powerpoint/2022/06/main/command" chg="del">
              <pc226:chgData name="Hilary Mitchell" userId="230c58b2-7375-44e6-acf6-4b8625115af4" providerId="ADAL" clId="{1C628A89-6A5F-43A2-9CB1-8536A25C36C6}" dt="2023-06-08T16:20:16.184" v="0"/>
              <pc2:cmMkLst xmlns:pc2="http://schemas.microsoft.com/office/powerpoint/2019/9/main/command">
                <pc:docMk/>
                <pc:sldMk cId="2745870975" sldId="756"/>
                <pc2:cmMk id="{46F8698C-8C61-4329-BA4C-A63932CD35D4}"/>
              </pc2:cmMkLst>
            </pc226:cmChg>
          </p:ext>
        </pc:extLst>
      </pc:sldChg>
      <pc:sldChg chg="modAnim addCm delCm">
        <pc:chgData name="Hilary Mitchell" userId="230c58b2-7375-44e6-acf6-4b8625115af4" providerId="ADAL" clId="{1C628A89-6A5F-43A2-9CB1-8536A25C36C6}" dt="2023-06-12T14:27:47.678" v="398"/>
        <pc:sldMkLst>
          <pc:docMk/>
          <pc:sldMk cId="1252864617" sldId="757"/>
        </pc:sldMkLst>
        <pc:extLst>
          <p:ext xmlns:p="http://schemas.openxmlformats.org/presentationml/2006/main" uri="{D6D511B9-2390-475A-947B-AFAB55BFBCF1}">
            <pc226:cmChg xmlns:pc226="http://schemas.microsoft.com/office/powerpoint/2022/06/main/command" chg="add del">
              <pc226:chgData name="Hilary Mitchell" userId="230c58b2-7375-44e6-acf6-4b8625115af4" providerId="ADAL" clId="{1C628A89-6A5F-43A2-9CB1-8536A25C36C6}" dt="2023-06-12T14:27:47.678" v="398"/>
              <pc2:cmMkLst xmlns:pc2="http://schemas.microsoft.com/office/powerpoint/2019/9/main/command">
                <pc:docMk/>
                <pc:sldMk cId="1252864617" sldId="757"/>
                <pc2:cmMk id="{0BEA75A7-F4EB-4E74-B928-6987EF6D3E63}"/>
              </pc2:cmMkLst>
            </pc226:cmChg>
          </p:ext>
        </pc:extLst>
      </pc:sldChg>
      <pc:sldChg chg="addSp delSp modSp mod modClrScheme chgLayout modNotesTx">
        <pc:chgData name="Hilary Mitchell" userId="230c58b2-7375-44e6-acf6-4b8625115af4" providerId="ADAL" clId="{1C628A89-6A5F-43A2-9CB1-8536A25C36C6}" dt="2023-06-12T14:25:59.849" v="236" actId="20577"/>
        <pc:sldMkLst>
          <pc:docMk/>
          <pc:sldMk cId="993428351" sldId="758"/>
        </pc:sldMkLst>
        <pc:spChg chg="mod ord">
          <ac:chgData name="Hilary Mitchell" userId="230c58b2-7375-44e6-acf6-4b8625115af4" providerId="ADAL" clId="{1C628A89-6A5F-43A2-9CB1-8536A25C36C6}" dt="2023-06-08T17:00:46.655" v="127" actId="20577"/>
          <ac:spMkLst>
            <pc:docMk/>
            <pc:sldMk cId="993428351" sldId="758"/>
            <ac:spMk id="2" creationId="{7741F666-97BE-C9B7-4B9A-4BDA9A4C590A}"/>
          </ac:spMkLst>
        </pc:spChg>
        <pc:spChg chg="del mod ord">
          <ac:chgData name="Hilary Mitchell" userId="230c58b2-7375-44e6-acf6-4b8625115af4" providerId="ADAL" clId="{1C628A89-6A5F-43A2-9CB1-8536A25C36C6}" dt="2023-06-08T17:00:19.813" v="97" actId="700"/>
          <ac:spMkLst>
            <pc:docMk/>
            <pc:sldMk cId="993428351" sldId="758"/>
            <ac:spMk id="3" creationId="{C76055A2-2F96-EEA9-0946-6230706129CE}"/>
          </ac:spMkLst>
        </pc:spChg>
        <pc:spChg chg="mod ord">
          <ac:chgData name="Hilary Mitchell" userId="230c58b2-7375-44e6-acf6-4b8625115af4" providerId="ADAL" clId="{1C628A89-6A5F-43A2-9CB1-8536A25C36C6}" dt="2023-06-08T17:00:19.813" v="97" actId="700"/>
          <ac:spMkLst>
            <pc:docMk/>
            <pc:sldMk cId="993428351" sldId="758"/>
            <ac:spMk id="4" creationId="{54B52157-1761-D2FD-5116-7E08AB6C532E}"/>
          </ac:spMkLst>
        </pc:spChg>
        <pc:spChg chg="add mod ord">
          <ac:chgData name="Hilary Mitchell" userId="230c58b2-7375-44e6-acf6-4b8625115af4" providerId="ADAL" clId="{1C628A89-6A5F-43A2-9CB1-8536A25C36C6}" dt="2023-06-08T17:00:19.813" v="97" actId="700"/>
          <ac:spMkLst>
            <pc:docMk/>
            <pc:sldMk cId="993428351" sldId="758"/>
            <ac:spMk id="5" creationId="{B5742E89-25A1-2B91-E5E2-A9E241397167}"/>
          </ac:spMkLst>
        </pc:spChg>
      </pc:sldChg>
      <pc:sldChg chg="modSp add del mod ord">
        <pc:chgData name="Hilary Mitchell" userId="230c58b2-7375-44e6-acf6-4b8625115af4" providerId="ADAL" clId="{1C628A89-6A5F-43A2-9CB1-8536A25C36C6}" dt="2023-06-09T18:13:20.998" v="157" actId="47"/>
        <pc:sldMkLst>
          <pc:docMk/>
          <pc:sldMk cId="1571985164" sldId="760"/>
        </pc:sldMkLst>
        <pc:spChg chg="mod">
          <ac:chgData name="Hilary Mitchell" userId="230c58b2-7375-44e6-acf6-4b8625115af4" providerId="ADAL" clId="{1C628A89-6A5F-43A2-9CB1-8536A25C36C6}" dt="2023-06-09T18:13:01.428" v="156" actId="6549"/>
          <ac:spMkLst>
            <pc:docMk/>
            <pc:sldMk cId="1571985164" sldId="760"/>
            <ac:spMk id="2" creationId="{7741F666-97BE-C9B7-4B9A-4BDA9A4C590A}"/>
          </ac:spMkLst>
        </pc:spChg>
      </pc:sldChg>
    </pc:docChg>
  </pc:docChgLst>
  <pc:docChgLst>
    <pc:chgData name="Hilary Mitchell" userId="230c58b2-7375-44e6-acf6-4b8625115af4" providerId="ADAL" clId="{A0E1AC51-FF69-487B-BB35-C975F55C91AA}"/>
    <pc:docChg chg="undo redo custSel addSld delSld modSld sldOrd">
      <pc:chgData name="Hilary Mitchell" userId="230c58b2-7375-44e6-acf6-4b8625115af4" providerId="ADAL" clId="{A0E1AC51-FF69-487B-BB35-C975F55C91AA}" dt="2023-06-08T14:31:38.055" v="1836"/>
      <pc:docMkLst>
        <pc:docMk/>
      </pc:docMkLst>
      <pc:sldChg chg="addCm delCm">
        <pc:chgData name="Hilary Mitchell" userId="230c58b2-7375-44e6-acf6-4b8625115af4" providerId="ADAL" clId="{A0E1AC51-FF69-487B-BB35-C975F55C91AA}" dt="2023-06-08T14:31:38.055" v="1836"/>
        <pc:sldMkLst>
          <pc:docMk/>
          <pc:sldMk cId="3750515965" sldId="257"/>
        </pc:sldMkLst>
        <pc:extLst>
          <p:ext xmlns:p="http://schemas.openxmlformats.org/presentationml/2006/main" uri="{D6D511B9-2390-475A-947B-AFAB55BFBCF1}">
            <pc226:cmChg xmlns:pc226="http://schemas.microsoft.com/office/powerpoint/2022/06/main/command" chg="add del">
              <pc226:chgData name="Hilary Mitchell" userId="230c58b2-7375-44e6-acf6-4b8625115af4" providerId="ADAL" clId="{A0E1AC51-FF69-487B-BB35-C975F55C91AA}" dt="2023-06-08T14:31:38.055" v="1836"/>
              <pc2:cmMkLst xmlns:pc2="http://schemas.microsoft.com/office/powerpoint/2019/9/main/command">
                <pc:docMk/>
                <pc:sldMk cId="3750515965" sldId="257"/>
                <pc2:cmMk id="{E6A84643-C9B8-41EE-A55F-3B927FBA714E}"/>
              </pc2:cmMkLst>
            </pc226:cmChg>
          </p:ext>
        </pc:extLst>
      </pc:sldChg>
      <pc:sldChg chg="addCm delCm modNotesTx">
        <pc:chgData name="Hilary Mitchell" userId="230c58b2-7375-44e6-acf6-4b8625115af4" providerId="ADAL" clId="{A0E1AC51-FF69-487B-BB35-C975F55C91AA}" dt="2023-06-08T13:49:17.056" v="766"/>
        <pc:sldMkLst>
          <pc:docMk/>
          <pc:sldMk cId="1046779485" sldId="261"/>
        </pc:sldMkLst>
        <pc:extLst>
          <p:ext xmlns:p="http://schemas.openxmlformats.org/presentationml/2006/main" uri="{D6D511B9-2390-475A-947B-AFAB55BFBCF1}">
            <pc226:cmChg xmlns:pc226="http://schemas.microsoft.com/office/powerpoint/2022/06/main/command" chg="add del">
              <pc226:chgData name="Hilary Mitchell" userId="230c58b2-7375-44e6-acf6-4b8625115af4" providerId="ADAL" clId="{A0E1AC51-FF69-487B-BB35-C975F55C91AA}" dt="2023-06-08T13:49:17.056" v="766"/>
              <pc2:cmMkLst xmlns:pc2="http://schemas.microsoft.com/office/powerpoint/2019/9/main/command">
                <pc:docMk/>
                <pc:sldMk cId="1046779485" sldId="261"/>
                <pc2:cmMk id="{6C928FCB-A552-4C1B-9357-8F6902A7FDC0}"/>
              </pc2:cmMkLst>
            </pc226:cmChg>
          </p:ext>
        </pc:extLst>
      </pc:sldChg>
      <pc:sldChg chg="modSp mod modNotesTx">
        <pc:chgData name="Hilary Mitchell" userId="230c58b2-7375-44e6-acf6-4b8625115af4" providerId="ADAL" clId="{A0E1AC51-FF69-487B-BB35-C975F55C91AA}" dt="2023-06-07T18:40:37.987" v="200" actId="12788"/>
        <pc:sldMkLst>
          <pc:docMk/>
          <pc:sldMk cId="1955491011" sldId="326"/>
        </pc:sldMkLst>
        <pc:spChg chg="mod">
          <ac:chgData name="Hilary Mitchell" userId="230c58b2-7375-44e6-acf6-4b8625115af4" providerId="ADAL" clId="{A0E1AC51-FF69-487B-BB35-C975F55C91AA}" dt="2023-06-07T18:40:10.310" v="199" actId="12788"/>
          <ac:spMkLst>
            <pc:docMk/>
            <pc:sldMk cId="1955491011" sldId="326"/>
            <ac:spMk id="2" creationId="{2BEA2EDE-F87D-40C5-BC16-481B11F880B5}"/>
          </ac:spMkLst>
        </pc:spChg>
        <pc:graphicFrameChg chg="mod modGraphic">
          <ac:chgData name="Hilary Mitchell" userId="230c58b2-7375-44e6-acf6-4b8625115af4" providerId="ADAL" clId="{A0E1AC51-FF69-487B-BB35-C975F55C91AA}" dt="2023-06-07T18:40:37.987" v="200" actId="12788"/>
          <ac:graphicFrameMkLst>
            <pc:docMk/>
            <pc:sldMk cId="1955491011" sldId="326"/>
            <ac:graphicFrameMk id="8" creationId="{81FE5B89-721B-8239-3D0C-73100DFD0D95}"/>
          </ac:graphicFrameMkLst>
        </pc:graphicFrameChg>
      </pc:sldChg>
      <pc:sldChg chg="addCm delCm modNotesTx">
        <pc:chgData name="Hilary Mitchell" userId="230c58b2-7375-44e6-acf6-4b8625115af4" providerId="ADAL" clId="{A0E1AC51-FF69-487B-BB35-C975F55C91AA}" dt="2023-06-08T13:48:23.365" v="626"/>
        <pc:sldMkLst>
          <pc:docMk/>
          <pc:sldMk cId="4059777448" sldId="643"/>
        </pc:sldMkLst>
        <pc:extLst>
          <p:ext xmlns:p="http://schemas.openxmlformats.org/presentationml/2006/main" uri="{D6D511B9-2390-475A-947B-AFAB55BFBCF1}">
            <pc226:cmChg xmlns:pc226="http://schemas.microsoft.com/office/powerpoint/2022/06/main/command" chg="add del">
              <pc226:chgData name="Hilary Mitchell" userId="230c58b2-7375-44e6-acf6-4b8625115af4" providerId="ADAL" clId="{A0E1AC51-FF69-487B-BB35-C975F55C91AA}" dt="2023-06-08T13:48:23.365" v="626"/>
              <pc2:cmMkLst xmlns:pc2="http://schemas.microsoft.com/office/powerpoint/2019/9/main/command">
                <pc:docMk/>
                <pc:sldMk cId="4059777448" sldId="643"/>
                <pc2:cmMk id="{4E85A251-D2DB-441E-A56A-64322485E71A}"/>
              </pc2:cmMkLst>
            </pc226:cmChg>
          </p:ext>
        </pc:extLst>
      </pc:sldChg>
      <pc:sldChg chg="modSp del addCm modNotesTx">
        <pc:chgData name="Hilary Mitchell" userId="230c58b2-7375-44e6-acf6-4b8625115af4" providerId="ADAL" clId="{A0E1AC51-FF69-487B-BB35-C975F55C91AA}" dt="2023-06-07T18:46:13.213" v="239" actId="47"/>
        <pc:sldMkLst>
          <pc:docMk/>
          <pc:sldMk cId="1862846009" sldId="645"/>
        </pc:sldMkLst>
        <pc:graphicFrameChg chg="mod">
          <ac:chgData name="Hilary Mitchell" userId="230c58b2-7375-44e6-acf6-4b8625115af4" providerId="ADAL" clId="{A0E1AC51-FF69-487B-BB35-C975F55C91AA}" dt="2023-06-07T18:29:12.187" v="122" actId="20577"/>
          <ac:graphicFrameMkLst>
            <pc:docMk/>
            <pc:sldMk cId="1862846009" sldId="645"/>
            <ac:graphicFrameMk id="9" creationId="{1120D14E-1555-A7CF-C6C3-B7CBDC3D18FB}"/>
          </ac:graphicFrameMkLst>
        </pc:graphicFrameChg>
        <pc:extLst>
          <p:ext xmlns:p="http://schemas.openxmlformats.org/presentationml/2006/main" uri="{D6D511B9-2390-475A-947B-AFAB55BFBCF1}">
            <pc226:cmChg xmlns:pc226="http://schemas.microsoft.com/office/powerpoint/2022/06/main/command" chg="add">
              <pc226:chgData name="Hilary Mitchell" userId="230c58b2-7375-44e6-acf6-4b8625115af4" providerId="ADAL" clId="{A0E1AC51-FF69-487B-BB35-C975F55C91AA}" dt="2023-06-07T18:29:21.277" v="123"/>
              <pc2:cmMkLst xmlns:pc2="http://schemas.microsoft.com/office/powerpoint/2019/9/main/command">
                <pc:docMk/>
                <pc:sldMk cId="1862846009" sldId="645"/>
                <pc2:cmMk id="{26DD23CF-3366-4A5D-BEE0-587894843A6E}"/>
              </pc2:cmMkLst>
            </pc226:cmChg>
          </p:ext>
        </pc:extLst>
      </pc:sldChg>
      <pc:sldChg chg="addSp delSp modSp mod modAnim addCm delCm modCm">
        <pc:chgData name="Hilary Mitchell" userId="230c58b2-7375-44e6-acf6-4b8625115af4" providerId="ADAL" clId="{A0E1AC51-FF69-487B-BB35-C975F55C91AA}" dt="2023-06-08T14:31:33.294" v="1835"/>
        <pc:sldMkLst>
          <pc:docMk/>
          <pc:sldMk cId="2267023345" sldId="646"/>
        </pc:sldMkLst>
        <pc:spChg chg="mod">
          <ac:chgData name="Hilary Mitchell" userId="230c58b2-7375-44e6-acf6-4b8625115af4" providerId="ADAL" clId="{A0E1AC51-FF69-487B-BB35-C975F55C91AA}" dt="2023-06-07T18:51:44.968" v="408" actId="12788"/>
          <ac:spMkLst>
            <pc:docMk/>
            <pc:sldMk cId="2267023345" sldId="646"/>
            <ac:spMk id="2" creationId="{EBB29ACB-BC6A-48EA-A970-ECF81C17B240}"/>
          </ac:spMkLst>
        </pc:spChg>
        <pc:spChg chg="mod topLvl">
          <ac:chgData name="Hilary Mitchell" userId="230c58b2-7375-44e6-acf6-4b8625115af4" providerId="ADAL" clId="{A0E1AC51-FF69-487B-BB35-C975F55C91AA}" dt="2023-06-07T18:52:02.158" v="413" actId="165"/>
          <ac:spMkLst>
            <pc:docMk/>
            <pc:sldMk cId="2267023345" sldId="646"/>
            <ac:spMk id="13" creationId="{D88F2088-9C77-3F6F-3A21-1A3924F3F3E7}"/>
          </ac:spMkLst>
        </pc:spChg>
        <pc:spChg chg="mod topLvl">
          <ac:chgData name="Hilary Mitchell" userId="230c58b2-7375-44e6-acf6-4b8625115af4" providerId="ADAL" clId="{A0E1AC51-FF69-487B-BB35-C975F55C91AA}" dt="2023-06-07T18:52:20.121" v="455" actId="165"/>
          <ac:spMkLst>
            <pc:docMk/>
            <pc:sldMk cId="2267023345" sldId="646"/>
            <ac:spMk id="14" creationId="{0E6FD21F-7797-1E59-37A2-A249831F0270}"/>
          </ac:spMkLst>
        </pc:spChg>
        <pc:grpChg chg="add del mod ord">
          <ac:chgData name="Hilary Mitchell" userId="230c58b2-7375-44e6-acf6-4b8625115af4" providerId="ADAL" clId="{A0E1AC51-FF69-487B-BB35-C975F55C91AA}" dt="2023-06-07T18:52:02.158" v="413" actId="165"/>
          <ac:grpSpMkLst>
            <pc:docMk/>
            <pc:sldMk cId="2267023345" sldId="646"/>
            <ac:grpSpMk id="3" creationId="{8E209239-59C6-4E6F-1DBC-F53280072E92}"/>
          </ac:grpSpMkLst>
        </pc:grpChg>
        <pc:grpChg chg="add del mod">
          <ac:chgData name="Hilary Mitchell" userId="230c58b2-7375-44e6-acf6-4b8625115af4" providerId="ADAL" clId="{A0E1AC51-FF69-487B-BB35-C975F55C91AA}" dt="2023-06-07T18:52:20.121" v="455" actId="165"/>
          <ac:grpSpMkLst>
            <pc:docMk/>
            <pc:sldMk cId="2267023345" sldId="646"/>
            <ac:grpSpMk id="5" creationId="{B176AE43-D43C-5617-1113-E8D1E80D6085}"/>
          </ac:grpSpMkLst>
        </pc:grpChg>
        <pc:picChg chg="mod topLvl">
          <ac:chgData name="Hilary Mitchell" userId="230c58b2-7375-44e6-acf6-4b8625115af4" providerId="ADAL" clId="{A0E1AC51-FF69-487B-BB35-C975F55C91AA}" dt="2023-06-07T18:52:02.158" v="413" actId="165"/>
          <ac:picMkLst>
            <pc:docMk/>
            <pc:sldMk cId="2267023345" sldId="646"/>
            <ac:picMk id="9" creationId="{2D0096E0-A7A0-3D8E-FA21-DFCAD437768A}"/>
          </ac:picMkLst>
        </pc:picChg>
        <pc:picChg chg="mod topLvl">
          <ac:chgData name="Hilary Mitchell" userId="230c58b2-7375-44e6-acf6-4b8625115af4" providerId="ADAL" clId="{A0E1AC51-FF69-487B-BB35-C975F55C91AA}" dt="2023-06-07T18:52:20.121" v="455" actId="165"/>
          <ac:picMkLst>
            <pc:docMk/>
            <pc:sldMk cId="2267023345" sldId="646"/>
            <ac:picMk id="12" creationId="{74FB6969-F29B-8415-670D-28458775E2AF}"/>
          </ac:picMkLst>
        </pc:picChg>
        <pc:extLst>
          <p:ext xmlns:p="http://schemas.openxmlformats.org/presentationml/2006/main" uri="{D6D511B9-2390-475A-947B-AFAB55BFBCF1}">
            <pc226:cmChg xmlns:pc226="http://schemas.microsoft.com/office/powerpoint/2022/06/main/command" chg="add del mod">
              <pc226:chgData name="Hilary Mitchell" userId="230c58b2-7375-44e6-acf6-4b8625115af4" providerId="ADAL" clId="{A0E1AC51-FF69-487B-BB35-C975F55C91AA}" dt="2023-06-08T14:31:33.294" v="1835"/>
              <pc2:cmMkLst xmlns:pc2="http://schemas.microsoft.com/office/powerpoint/2019/9/main/command">
                <pc:docMk/>
                <pc:sldMk cId="2267023345" sldId="646"/>
                <pc2:cmMk id="{4A0E8618-8D58-41D8-B9DD-3A57F9B44946}"/>
              </pc2:cmMkLst>
            </pc226:cmChg>
          </p:ext>
        </pc:extLst>
      </pc:sldChg>
      <pc:sldChg chg="modSp mod modAnim">
        <pc:chgData name="Hilary Mitchell" userId="230c58b2-7375-44e6-acf6-4b8625115af4" providerId="ADAL" clId="{A0E1AC51-FF69-487B-BB35-C975F55C91AA}" dt="2023-06-08T13:49:29.761" v="767" actId="12788"/>
        <pc:sldMkLst>
          <pc:docMk/>
          <pc:sldMk cId="2036760142" sldId="648"/>
        </pc:sldMkLst>
        <pc:picChg chg="mod">
          <ac:chgData name="Hilary Mitchell" userId="230c58b2-7375-44e6-acf6-4b8625115af4" providerId="ADAL" clId="{A0E1AC51-FF69-487B-BB35-C975F55C91AA}" dt="2023-06-08T13:49:29.761" v="767" actId="12788"/>
          <ac:picMkLst>
            <pc:docMk/>
            <pc:sldMk cId="2036760142" sldId="648"/>
            <ac:picMk id="3" creationId="{9C52038D-6BCB-5A53-9876-EF7BB5CBDC38}"/>
          </ac:picMkLst>
        </pc:picChg>
      </pc:sldChg>
      <pc:sldChg chg="modSp mod modNotesTx">
        <pc:chgData name="Hilary Mitchell" userId="230c58b2-7375-44e6-acf6-4b8625115af4" providerId="ADAL" clId="{A0E1AC51-FF69-487B-BB35-C975F55C91AA}" dt="2023-06-08T13:49:44.675" v="772" actId="1038"/>
        <pc:sldMkLst>
          <pc:docMk/>
          <pc:sldMk cId="156013146" sldId="650"/>
        </pc:sldMkLst>
        <pc:spChg chg="mod">
          <ac:chgData name="Hilary Mitchell" userId="230c58b2-7375-44e6-acf6-4b8625115af4" providerId="ADAL" clId="{A0E1AC51-FF69-487B-BB35-C975F55C91AA}" dt="2023-06-08T13:49:44.675" v="772" actId="1038"/>
          <ac:spMkLst>
            <pc:docMk/>
            <pc:sldMk cId="156013146" sldId="650"/>
            <ac:spMk id="5" creationId="{060EF953-FE32-46F3-909A-236E4A9BB0AC}"/>
          </ac:spMkLst>
        </pc:spChg>
        <pc:picChg chg="mod">
          <ac:chgData name="Hilary Mitchell" userId="230c58b2-7375-44e6-acf6-4b8625115af4" providerId="ADAL" clId="{A0E1AC51-FF69-487B-BB35-C975F55C91AA}" dt="2023-06-08T13:49:39.463" v="768" actId="12788"/>
          <ac:picMkLst>
            <pc:docMk/>
            <pc:sldMk cId="156013146" sldId="650"/>
            <ac:picMk id="3" creationId="{329CE2F7-5AC8-78A9-E61B-32330C6E61A2}"/>
          </ac:picMkLst>
        </pc:picChg>
      </pc:sldChg>
      <pc:sldChg chg="modSp mod addCm delCm modNotesTx">
        <pc:chgData name="Hilary Mitchell" userId="230c58b2-7375-44e6-acf6-4b8625115af4" providerId="ADAL" clId="{A0E1AC51-FF69-487B-BB35-C975F55C91AA}" dt="2023-06-08T14:21:17.537" v="1744" actId="20577"/>
        <pc:sldMkLst>
          <pc:docMk/>
          <pc:sldMk cId="3244368753" sldId="677"/>
        </pc:sldMkLst>
        <pc:spChg chg="mod">
          <ac:chgData name="Hilary Mitchell" userId="230c58b2-7375-44e6-acf6-4b8625115af4" providerId="ADAL" clId="{A0E1AC51-FF69-487B-BB35-C975F55C91AA}" dt="2023-06-08T14:04:20.107" v="1097" actId="20577"/>
          <ac:spMkLst>
            <pc:docMk/>
            <pc:sldMk cId="3244368753" sldId="677"/>
            <ac:spMk id="2" creationId="{77D7A5F2-871E-461E-857E-DF1E5262DD3A}"/>
          </ac:spMkLst>
        </pc:spChg>
        <pc:extLst>
          <p:ext xmlns:p="http://schemas.openxmlformats.org/presentationml/2006/main" uri="{D6D511B9-2390-475A-947B-AFAB55BFBCF1}">
            <pc226:cmChg xmlns:pc226="http://schemas.microsoft.com/office/powerpoint/2022/06/main/command" chg="add del">
              <pc226:chgData name="Hilary Mitchell" userId="230c58b2-7375-44e6-acf6-4b8625115af4" providerId="ADAL" clId="{A0E1AC51-FF69-487B-BB35-C975F55C91AA}" dt="2023-06-08T14:19:16.282" v="1570"/>
              <pc2:cmMkLst xmlns:pc2="http://schemas.microsoft.com/office/powerpoint/2019/9/main/command">
                <pc:docMk/>
                <pc:sldMk cId="3244368753" sldId="677"/>
                <pc2:cmMk id="{A43F0B51-4351-4940-9211-C407D84DB8AD}"/>
              </pc2:cmMkLst>
            </pc226:cmChg>
          </p:ext>
        </pc:extLst>
      </pc:sldChg>
      <pc:sldChg chg="modNotesTx">
        <pc:chgData name="Hilary Mitchell" userId="230c58b2-7375-44e6-acf6-4b8625115af4" providerId="ADAL" clId="{A0E1AC51-FF69-487B-BB35-C975F55C91AA}" dt="2023-06-07T14:22:26.921" v="33" actId="6549"/>
        <pc:sldMkLst>
          <pc:docMk/>
          <pc:sldMk cId="3667907078" sldId="690"/>
        </pc:sldMkLst>
      </pc:sldChg>
      <pc:sldChg chg="addSp delSp modSp mod addCm delCm modNotesTx">
        <pc:chgData name="Hilary Mitchell" userId="230c58b2-7375-44e6-acf6-4b8625115af4" providerId="ADAL" clId="{A0E1AC51-FF69-487B-BB35-C975F55C91AA}" dt="2023-06-08T14:14:47.791" v="1558"/>
        <pc:sldMkLst>
          <pc:docMk/>
          <pc:sldMk cId="1114151381" sldId="731"/>
        </pc:sldMkLst>
        <pc:spChg chg="add del mod">
          <ac:chgData name="Hilary Mitchell" userId="230c58b2-7375-44e6-acf6-4b8625115af4" providerId="ADAL" clId="{A0E1AC51-FF69-487B-BB35-C975F55C91AA}" dt="2023-06-08T14:11:53.743" v="1535" actId="478"/>
          <ac:spMkLst>
            <pc:docMk/>
            <pc:sldMk cId="1114151381" sldId="731"/>
            <ac:spMk id="8" creationId="{5B3B17BB-F149-E115-6EF0-0BC08722AE9B}"/>
          </ac:spMkLst>
        </pc:spChg>
        <pc:spChg chg="add del mod">
          <ac:chgData name="Hilary Mitchell" userId="230c58b2-7375-44e6-acf6-4b8625115af4" providerId="ADAL" clId="{A0E1AC51-FF69-487B-BB35-C975F55C91AA}" dt="2023-06-08T14:11:53.743" v="1535" actId="478"/>
          <ac:spMkLst>
            <pc:docMk/>
            <pc:sldMk cId="1114151381" sldId="731"/>
            <ac:spMk id="10" creationId="{DBBECFB6-6953-25E6-6D7F-F283F3115273}"/>
          </ac:spMkLst>
        </pc:spChg>
        <pc:spChg chg="add del mod">
          <ac:chgData name="Hilary Mitchell" userId="230c58b2-7375-44e6-acf6-4b8625115af4" providerId="ADAL" clId="{A0E1AC51-FF69-487B-BB35-C975F55C91AA}" dt="2023-06-08T14:11:53.743" v="1535" actId="478"/>
          <ac:spMkLst>
            <pc:docMk/>
            <pc:sldMk cId="1114151381" sldId="731"/>
            <ac:spMk id="14" creationId="{52436D3C-E158-8ECA-DA26-FE5BCE8BFF3C}"/>
          </ac:spMkLst>
        </pc:spChg>
        <pc:graphicFrameChg chg="del mod">
          <ac:chgData name="Hilary Mitchell" userId="230c58b2-7375-44e6-acf6-4b8625115af4" providerId="ADAL" clId="{A0E1AC51-FF69-487B-BB35-C975F55C91AA}" dt="2023-06-08T14:11:05.114" v="1519" actId="478"/>
          <ac:graphicFrameMkLst>
            <pc:docMk/>
            <pc:sldMk cId="1114151381" sldId="731"/>
            <ac:graphicFrameMk id="3" creationId="{D47476AD-6F23-D77C-015C-3774D5AB4970}"/>
          </ac:graphicFrameMkLst>
        </pc:graphicFrameChg>
        <pc:graphicFrameChg chg="add del mod modGraphic">
          <ac:chgData name="Hilary Mitchell" userId="230c58b2-7375-44e6-acf6-4b8625115af4" providerId="ADAL" clId="{A0E1AC51-FF69-487B-BB35-C975F55C91AA}" dt="2023-06-08T14:09:12.689" v="1388" actId="478"/>
          <ac:graphicFrameMkLst>
            <pc:docMk/>
            <pc:sldMk cId="1114151381" sldId="731"/>
            <ac:graphicFrameMk id="11" creationId="{0034C5D7-26C8-E642-9126-0A952B9F840A}"/>
          </ac:graphicFrameMkLst>
        </pc:graphicFrameChg>
        <pc:graphicFrameChg chg="add mod modGraphic">
          <ac:chgData name="Hilary Mitchell" userId="230c58b2-7375-44e6-acf6-4b8625115af4" providerId="ADAL" clId="{A0E1AC51-FF69-487B-BB35-C975F55C91AA}" dt="2023-06-08T14:13:35.033" v="1551" actId="108"/>
          <ac:graphicFrameMkLst>
            <pc:docMk/>
            <pc:sldMk cId="1114151381" sldId="731"/>
            <ac:graphicFrameMk id="13" creationId="{72856C77-8C66-32DB-7AD4-55791FA75521}"/>
          </ac:graphicFrameMkLst>
        </pc:graphicFrameChg>
        <pc:picChg chg="del">
          <ac:chgData name="Hilary Mitchell" userId="230c58b2-7375-44e6-acf6-4b8625115af4" providerId="ADAL" clId="{A0E1AC51-FF69-487B-BB35-C975F55C91AA}" dt="2023-06-08T14:11:12.777" v="1521" actId="21"/>
          <ac:picMkLst>
            <pc:docMk/>
            <pc:sldMk cId="1114151381" sldId="731"/>
            <ac:picMk id="5" creationId="{E2F98BDE-3F38-008F-A130-25F3785EDDC6}"/>
          </ac:picMkLst>
        </pc:picChg>
        <pc:picChg chg="del">
          <ac:chgData name="Hilary Mitchell" userId="230c58b2-7375-44e6-acf6-4b8625115af4" providerId="ADAL" clId="{A0E1AC51-FF69-487B-BB35-C975F55C91AA}" dt="2023-06-08T14:11:19.592" v="1523" actId="21"/>
          <ac:picMkLst>
            <pc:docMk/>
            <pc:sldMk cId="1114151381" sldId="731"/>
            <ac:picMk id="9" creationId="{CE776958-C70C-C34D-54B3-20009268FE0B}"/>
          </ac:picMkLst>
        </pc:picChg>
        <pc:picChg chg="del">
          <ac:chgData name="Hilary Mitchell" userId="230c58b2-7375-44e6-acf6-4b8625115af4" providerId="ADAL" clId="{A0E1AC51-FF69-487B-BB35-C975F55C91AA}" dt="2023-06-08T14:11:24.256" v="1525" actId="21"/>
          <ac:picMkLst>
            <pc:docMk/>
            <pc:sldMk cId="1114151381" sldId="731"/>
            <ac:picMk id="12" creationId="{468F5BA3-18D3-8072-9AF9-07C1D1D7FBF6}"/>
          </ac:picMkLst>
        </pc:picChg>
        <pc:picChg chg="add mod">
          <ac:chgData name="Hilary Mitchell" userId="230c58b2-7375-44e6-acf6-4b8625115af4" providerId="ADAL" clId="{A0E1AC51-FF69-487B-BB35-C975F55C91AA}" dt="2023-06-08T14:13:53.258" v="1553" actId="1076"/>
          <ac:picMkLst>
            <pc:docMk/>
            <pc:sldMk cId="1114151381" sldId="731"/>
            <ac:picMk id="16" creationId="{1F267216-F1F2-7BE2-F39F-82F3240E94CA}"/>
          </ac:picMkLst>
        </pc:picChg>
        <pc:picChg chg="add mod">
          <ac:chgData name="Hilary Mitchell" userId="230c58b2-7375-44e6-acf6-4b8625115af4" providerId="ADAL" clId="{A0E1AC51-FF69-487B-BB35-C975F55C91AA}" dt="2023-06-08T14:14:18.342" v="1555" actId="1076"/>
          <ac:picMkLst>
            <pc:docMk/>
            <pc:sldMk cId="1114151381" sldId="731"/>
            <ac:picMk id="18" creationId="{973C8826-CBE4-D6D1-77B8-D0304806EC94}"/>
          </ac:picMkLst>
        </pc:picChg>
        <pc:picChg chg="add mod">
          <ac:chgData name="Hilary Mitchell" userId="230c58b2-7375-44e6-acf6-4b8625115af4" providerId="ADAL" clId="{A0E1AC51-FF69-487B-BB35-C975F55C91AA}" dt="2023-06-08T14:14:34.800" v="1557" actId="1076"/>
          <ac:picMkLst>
            <pc:docMk/>
            <pc:sldMk cId="1114151381" sldId="731"/>
            <ac:picMk id="20" creationId="{1D75C6D8-0451-1999-DB13-188909E6F5CE}"/>
          </ac:picMkLst>
        </pc:picChg>
        <pc:inkChg chg="add del">
          <ac:chgData name="Hilary Mitchell" userId="230c58b2-7375-44e6-acf6-4b8625115af4" providerId="ADAL" clId="{A0E1AC51-FF69-487B-BB35-C975F55C91AA}" dt="2023-06-08T14:07:51.157" v="1315" actId="9405"/>
          <ac:inkMkLst>
            <pc:docMk/>
            <pc:sldMk cId="1114151381" sldId="731"/>
            <ac:inkMk id="6" creationId="{1D9485A8-E8B6-CA50-46BF-B6BAC5E311BE}"/>
          </ac:inkMkLst>
        </pc:inkChg>
        <pc:inkChg chg="add del">
          <ac:chgData name="Hilary Mitchell" userId="230c58b2-7375-44e6-acf6-4b8625115af4" providerId="ADAL" clId="{A0E1AC51-FF69-487B-BB35-C975F55C91AA}" dt="2023-06-08T14:07:58.500" v="1317" actId="9405"/>
          <ac:inkMkLst>
            <pc:docMk/>
            <pc:sldMk cId="1114151381" sldId="731"/>
            <ac:inkMk id="7" creationId="{FDFBD9B4-B695-0B91-6EEC-6BBD1B132E60}"/>
          </ac:inkMkLst>
        </pc:inkChg>
        <pc:extLst>
          <p:ext xmlns:p="http://schemas.openxmlformats.org/presentationml/2006/main" uri="{D6D511B9-2390-475A-947B-AFAB55BFBCF1}">
            <pc226:cmChg xmlns:pc226="http://schemas.microsoft.com/office/powerpoint/2022/06/main/command" chg="add del">
              <pc226:chgData name="Hilary Mitchell" userId="230c58b2-7375-44e6-acf6-4b8625115af4" providerId="ADAL" clId="{A0E1AC51-FF69-487B-BB35-C975F55C91AA}" dt="2023-06-08T14:14:47.791" v="1558"/>
              <pc2:cmMkLst xmlns:pc2="http://schemas.microsoft.com/office/powerpoint/2019/9/main/command">
                <pc:docMk/>
                <pc:sldMk cId="1114151381" sldId="731"/>
                <pc2:cmMk id="{5CA9D5AF-7983-4DBE-A502-7D8F9872B598}"/>
              </pc2:cmMkLst>
            </pc226:cmChg>
          </p:ext>
        </pc:extLst>
      </pc:sldChg>
      <pc:sldChg chg="modSp addCm delCm modNotesTx">
        <pc:chgData name="Hilary Mitchell" userId="230c58b2-7375-44e6-acf6-4b8625115af4" providerId="ADAL" clId="{A0E1AC51-FF69-487B-BB35-C975F55C91AA}" dt="2023-06-08T14:22:36.811" v="1771" actId="20577"/>
        <pc:sldMkLst>
          <pc:docMk/>
          <pc:sldMk cId="3234170492" sldId="732"/>
        </pc:sldMkLst>
        <pc:graphicFrameChg chg="mod">
          <ac:chgData name="Hilary Mitchell" userId="230c58b2-7375-44e6-acf6-4b8625115af4" providerId="ADAL" clId="{A0E1AC51-FF69-487B-BB35-C975F55C91AA}" dt="2023-06-08T14:05:54.559" v="1305" actId="20577"/>
          <ac:graphicFrameMkLst>
            <pc:docMk/>
            <pc:sldMk cId="3234170492" sldId="732"/>
            <ac:graphicFrameMk id="3" creationId="{23942427-B946-FA40-59D8-8B976BBA8438}"/>
          </ac:graphicFrameMkLst>
        </pc:graphicFrameChg>
        <pc:extLst>
          <p:ext xmlns:p="http://schemas.openxmlformats.org/presentationml/2006/main" uri="{D6D511B9-2390-475A-947B-AFAB55BFBCF1}">
            <pc226:cmChg xmlns:pc226="http://schemas.microsoft.com/office/powerpoint/2022/06/main/command" chg="add del">
              <pc226:chgData name="Hilary Mitchell" userId="230c58b2-7375-44e6-acf6-4b8625115af4" providerId="ADAL" clId="{A0E1AC51-FF69-487B-BB35-C975F55C91AA}" dt="2023-06-08T14:06:07.071" v="1306"/>
              <pc2:cmMkLst xmlns:pc2="http://schemas.microsoft.com/office/powerpoint/2019/9/main/command">
                <pc:docMk/>
                <pc:sldMk cId="3234170492" sldId="732"/>
                <pc2:cmMk id="{9FBFFECF-B080-4351-9F0F-9B615659598C}"/>
              </pc2:cmMkLst>
            </pc226:cmChg>
          </p:ext>
        </pc:extLst>
      </pc:sldChg>
      <pc:sldChg chg="addSp delSp modSp mod modAnim modNotesTx">
        <pc:chgData name="Hilary Mitchell" userId="230c58b2-7375-44e6-acf6-4b8625115af4" providerId="ADAL" clId="{A0E1AC51-FF69-487B-BB35-C975F55C91AA}" dt="2023-06-08T14:00:10.519" v="964" actId="20577"/>
        <pc:sldMkLst>
          <pc:docMk/>
          <pc:sldMk cId="4163086167" sldId="737"/>
        </pc:sldMkLst>
        <pc:spChg chg="del mod">
          <ac:chgData name="Hilary Mitchell" userId="230c58b2-7375-44e6-acf6-4b8625115af4" providerId="ADAL" clId="{A0E1AC51-FF69-487B-BB35-C975F55C91AA}" dt="2023-06-08T13:59:45.911" v="882" actId="478"/>
          <ac:spMkLst>
            <pc:docMk/>
            <pc:sldMk cId="4163086167" sldId="737"/>
            <ac:spMk id="8" creationId="{6EECFB8F-F351-418D-3505-F7E2B8EAE4DD}"/>
          </ac:spMkLst>
        </pc:spChg>
        <pc:picChg chg="mod">
          <ac:chgData name="Hilary Mitchell" userId="230c58b2-7375-44e6-acf6-4b8625115af4" providerId="ADAL" clId="{A0E1AC51-FF69-487B-BB35-C975F55C91AA}" dt="2023-06-08T13:50:06.141" v="775" actId="12788"/>
          <ac:picMkLst>
            <pc:docMk/>
            <pc:sldMk cId="4163086167" sldId="737"/>
            <ac:picMk id="5" creationId="{28835798-7F52-F6B2-62D5-427C70BE0391}"/>
          </ac:picMkLst>
        </pc:picChg>
        <pc:picChg chg="add mod">
          <ac:chgData name="Hilary Mitchell" userId="230c58b2-7375-44e6-acf6-4b8625115af4" providerId="ADAL" clId="{A0E1AC51-FF69-487B-BB35-C975F55C91AA}" dt="2023-06-08T13:58:52.563" v="863" actId="207"/>
          <ac:picMkLst>
            <pc:docMk/>
            <pc:sldMk cId="4163086167" sldId="737"/>
            <ac:picMk id="6" creationId="{9E91941D-43B9-5F41-3AAF-E50CC83C7FA6}"/>
          </ac:picMkLst>
        </pc:picChg>
      </pc:sldChg>
      <pc:sldChg chg="addSp delSp modSp mod modAnim addCm delCm modNotesTx">
        <pc:chgData name="Hilary Mitchell" userId="230c58b2-7375-44e6-acf6-4b8625115af4" providerId="ADAL" clId="{A0E1AC51-FF69-487B-BB35-C975F55C91AA}" dt="2023-06-08T14:02:32.575" v="1062"/>
        <pc:sldMkLst>
          <pc:docMk/>
          <pc:sldMk cId="4273382199" sldId="739"/>
        </pc:sldMkLst>
        <pc:spChg chg="mod">
          <ac:chgData name="Hilary Mitchell" userId="230c58b2-7375-44e6-acf6-4b8625115af4" providerId="ADAL" clId="{A0E1AC51-FF69-487B-BB35-C975F55C91AA}" dt="2023-06-08T14:01:56.738" v="1060" actId="12788"/>
          <ac:spMkLst>
            <pc:docMk/>
            <pc:sldMk cId="4273382199" sldId="739"/>
            <ac:spMk id="2" creationId="{EBB29ACB-BC6A-48EA-A970-ECF81C17B240}"/>
          </ac:spMkLst>
        </pc:spChg>
        <pc:spChg chg="mod topLvl">
          <ac:chgData name="Hilary Mitchell" userId="230c58b2-7375-44e6-acf6-4b8625115af4" providerId="ADAL" clId="{A0E1AC51-FF69-487B-BB35-C975F55C91AA}" dt="2023-06-08T14:01:46.902" v="1059" actId="165"/>
          <ac:spMkLst>
            <pc:docMk/>
            <pc:sldMk cId="4273382199" sldId="739"/>
            <ac:spMk id="5" creationId="{B48C0F3D-A842-DC9A-FBB0-82A9450963FF}"/>
          </ac:spMkLst>
        </pc:spChg>
        <pc:spChg chg="add del mod">
          <ac:chgData name="Hilary Mitchell" userId="230c58b2-7375-44e6-acf6-4b8625115af4" providerId="ADAL" clId="{A0E1AC51-FF69-487B-BB35-C975F55C91AA}" dt="2023-06-08T13:50:52.447" v="803" actId="478"/>
          <ac:spMkLst>
            <pc:docMk/>
            <pc:sldMk cId="4273382199" sldId="739"/>
            <ac:spMk id="6" creationId="{CB211EA5-985A-1CB4-3DF3-66CC0957ED6E}"/>
          </ac:spMkLst>
        </pc:spChg>
        <pc:grpChg chg="add del mod">
          <ac:chgData name="Hilary Mitchell" userId="230c58b2-7375-44e6-acf6-4b8625115af4" providerId="ADAL" clId="{A0E1AC51-FF69-487B-BB35-C975F55C91AA}" dt="2023-06-08T14:01:46.902" v="1059" actId="165"/>
          <ac:grpSpMkLst>
            <pc:docMk/>
            <pc:sldMk cId="4273382199" sldId="739"/>
            <ac:grpSpMk id="11" creationId="{DC73BFE6-6F4F-9EAB-10C7-588C7D01E3CE}"/>
          </ac:grpSpMkLst>
        </pc:grpChg>
        <pc:picChg chg="mod topLvl modCrop">
          <ac:chgData name="Hilary Mitchell" userId="230c58b2-7375-44e6-acf6-4b8625115af4" providerId="ADAL" clId="{A0E1AC51-FF69-487B-BB35-C975F55C91AA}" dt="2023-06-08T14:01:46.902" v="1059" actId="165"/>
          <ac:picMkLst>
            <pc:docMk/>
            <pc:sldMk cId="4273382199" sldId="739"/>
            <ac:picMk id="3" creationId="{EEB44004-376F-657E-D994-350A287C817A}"/>
          </ac:picMkLst>
        </pc:picChg>
        <pc:picChg chg="add del mod">
          <ac:chgData name="Hilary Mitchell" userId="230c58b2-7375-44e6-acf6-4b8625115af4" providerId="ADAL" clId="{A0E1AC51-FF69-487B-BB35-C975F55C91AA}" dt="2023-06-08T13:53:25.271" v="806" actId="478"/>
          <ac:picMkLst>
            <pc:docMk/>
            <pc:sldMk cId="4273382199" sldId="739"/>
            <ac:picMk id="8" creationId="{D130485E-7494-CD81-7C49-D26158621F07}"/>
          </ac:picMkLst>
        </pc:picChg>
        <pc:picChg chg="add mod topLvl">
          <ac:chgData name="Hilary Mitchell" userId="230c58b2-7375-44e6-acf6-4b8625115af4" providerId="ADAL" clId="{A0E1AC51-FF69-487B-BB35-C975F55C91AA}" dt="2023-06-08T14:01:46.902" v="1059" actId="165"/>
          <ac:picMkLst>
            <pc:docMk/>
            <pc:sldMk cId="4273382199" sldId="739"/>
            <ac:picMk id="10" creationId="{F7C59E43-90BE-DC1A-79E7-30CAC157E625}"/>
          </ac:picMkLst>
        </pc:picChg>
        <pc:extLst>
          <p:ext xmlns:p="http://schemas.openxmlformats.org/presentationml/2006/main" uri="{D6D511B9-2390-475A-947B-AFAB55BFBCF1}">
            <pc226:cmChg xmlns:pc226="http://schemas.microsoft.com/office/powerpoint/2022/06/main/command" chg="add del">
              <pc226:chgData name="Hilary Mitchell" userId="230c58b2-7375-44e6-acf6-4b8625115af4" providerId="ADAL" clId="{A0E1AC51-FF69-487B-BB35-C975F55C91AA}" dt="2023-06-08T14:02:32.575" v="1062"/>
              <pc2:cmMkLst xmlns:pc2="http://schemas.microsoft.com/office/powerpoint/2019/9/main/command">
                <pc:docMk/>
                <pc:sldMk cId="4273382199" sldId="739"/>
                <pc2:cmMk id="{7060043D-D721-4A12-8A83-5D4C67903888}"/>
              </pc2:cmMkLst>
            </pc226:cmChg>
            <pc226:cmChg xmlns:pc226="http://schemas.microsoft.com/office/powerpoint/2022/06/main/command" chg="add del">
              <pc226:chgData name="Hilary Mitchell" userId="230c58b2-7375-44e6-acf6-4b8625115af4" providerId="ADAL" clId="{A0E1AC51-FF69-487B-BB35-C975F55C91AA}" dt="2023-06-08T14:02:28.098" v="1061"/>
              <pc2:cmMkLst xmlns:pc2="http://schemas.microsoft.com/office/powerpoint/2019/9/main/command">
                <pc:docMk/>
                <pc:sldMk cId="4273382199" sldId="739"/>
                <pc2:cmMk id="{80C7A770-D74A-4E54-AAF5-84A894CF507A}"/>
              </pc2:cmMkLst>
            </pc226:cmChg>
          </p:ext>
        </pc:extLst>
      </pc:sldChg>
      <pc:sldChg chg="addSp modSp mod modAnim modNotesTx">
        <pc:chgData name="Hilary Mitchell" userId="230c58b2-7375-44e6-acf6-4b8625115af4" providerId="ADAL" clId="{A0E1AC51-FF69-487B-BB35-C975F55C91AA}" dt="2023-06-08T14:30:51.228" v="1834"/>
        <pc:sldMkLst>
          <pc:docMk/>
          <pc:sldMk cId="1717830063" sldId="740"/>
        </pc:sldMkLst>
        <pc:spChg chg="mod">
          <ac:chgData name="Hilary Mitchell" userId="230c58b2-7375-44e6-acf6-4b8625115af4" providerId="ADAL" clId="{A0E1AC51-FF69-487B-BB35-C975F55C91AA}" dt="2023-06-08T14:03:44.651" v="1069" actId="20577"/>
          <ac:spMkLst>
            <pc:docMk/>
            <pc:sldMk cId="1717830063" sldId="740"/>
            <ac:spMk id="2" creationId="{EBB29ACB-BC6A-48EA-A970-ECF81C17B240}"/>
          </ac:spMkLst>
        </pc:spChg>
        <pc:spChg chg="mod">
          <ac:chgData name="Hilary Mitchell" userId="230c58b2-7375-44e6-acf6-4b8625115af4" providerId="ADAL" clId="{A0E1AC51-FF69-487B-BB35-C975F55C91AA}" dt="2023-06-08T14:30:05.684" v="1829" actId="1038"/>
          <ac:spMkLst>
            <pc:docMk/>
            <pc:sldMk cId="1717830063" sldId="740"/>
            <ac:spMk id="5" creationId="{CECF2CFB-F964-7EB2-B55D-85001CD9BF03}"/>
          </ac:spMkLst>
        </pc:spChg>
        <pc:spChg chg="add mod">
          <ac:chgData name="Hilary Mitchell" userId="230c58b2-7375-44e6-acf6-4b8625115af4" providerId="ADAL" clId="{A0E1AC51-FF69-487B-BB35-C975F55C91AA}" dt="2023-06-08T14:28:39.953" v="1820" actId="14100"/>
          <ac:spMkLst>
            <pc:docMk/>
            <pc:sldMk cId="1717830063" sldId="740"/>
            <ac:spMk id="6" creationId="{197A824E-4403-2EB0-3B63-778CE86D2F39}"/>
          </ac:spMkLst>
        </pc:spChg>
        <pc:picChg chg="mod">
          <ac:chgData name="Hilary Mitchell" userId="230c58b2-7375-44e6-acf6-4b8625115af4" providerId="ADAL" clId="{A0E1AC51-FF69-487B-BB35-C975F55C91AA}" dt="2023-06-08T14:02:46.819" v="1063" actId="12788"/>
          <ac:picMkLst>
            <pc:docMk/>
            <pc:sldMk cId="1717830063" sldId="740"/>
            <ac:picMk id="7" creationId="{35942234-DABC-31B6-EFA4-EE51DFF51F92}"/>
          </ac:picMkLst>
        </pc:picChg>
      </pc:sldChg>
      <pc:sldChg chg="modSp mod">
        <pc:chgData name="Hilary Mitchell" userId="230c58b2-7375-44e6-acf6-4b8625115af4" providerId="ADAL" clId="{A0E1AC51-FF69-487B-BB35-C975F55C91AA}" dt="2023-06-08T14:03:49.323" v="1075" actId="20577"/>
        <pc:sldMkLst>
          <pc:docMk/>
          <pc:sldMk cId="4003416504" sldId="741"/>
        </pc:sldMkLst>
        <pc:spChg chg="mod">
          <ac:chgData name="Hilary Mitchell" userId="230c58b2-7375-44e6-acf6-4b8625115af4" providerId="ADAL" clId="{A0E1AC51-FF69-487B-BB35-C975F55C91AA}" dt="2023-06-08T14:03:49.323" v="1075" actId="20577"/>
          <ac:spMkLst>
            <pc:docMk/>
            <pc:sldMk cId="4003416504" sldId="741"/>
            <ac:spMk id="2" creationId="{EBB29ACB-BC6A-48EA-A970-ECF81C17B240}"/>
          </ac:spMkLst>
        </pc:spChg>
      </pc:sldChg>
      <pc:sldChg chg="modSp mod">
        <pc:chgData name="Hilary Mitchell" userId="230c58b2-7375-44e6-acf6-4b8625115af4" providerId="ADAL" clId="{A0E1AC51-FF69-487B-BB35-C975F55C91AA}" dt="2023-06-08T14:03:55.011" v="1081" actId="20577"/>
        <pc:sldMkLst>
          <pc:docMk/>
          <pc:sldMk cId="3490350454" sldId="742"/>
        </pc:sldMkLst>
        <pc:spChg chg="mod">
          <ac:chgData name="Hilary Mitchell" userId="230c58b2-7375-44e6-acf6-4b8625115af4" providerId="ADAL" clId="{A0E1AC51-FF69-487B-BB35-C975F55C91AA}" dt="2023-06-08T14:03:55.011" v="1081" actId="20577"/>
          <ac:spMkLst>
            <pc:docMk/>
            <pc:sldMk cId="3490350454" sldId="742"/>
            <ac:spMk id="2" creationId="{EBB29ACB-BC6A-48EA-A970-ECF81C17B240}"/>
          </ac:spMkLst>
        </pc:spChg>
      </pc:sldChg>
      <pc:sldChg chg="modSp mod modNotesTx">
        <pc:chgData name="Hilary Mitchell" userId="230c58b2-7375-44e6-acf6-4b8625115af4" providerId="ADAL" clId="{A0E1AC51-FF69-487B-BB35-C975F55C91AA}" dt="2023-06-08T14:03:59.506" v="1087" actId="20577"/>
        <pc:sldMkLst>
          <pc:docMk/>
          <pc:sldMk cId="3985184218" sldId="743"/>
        </pc:sldMkLst>
        <pc:spChg chg="mod">
          <ac:chgData name="Hilary Mitchell" userId="230c58b2-7375-44e6-acf6-4b8625115af4" providerId="ADAL" clId="{A0E1AC51-FF69-487B-BB35-C975F55C91AA}" dt="2023-06-08T14:03:59.506" v="1087" actId="20577"/>
          <ac:spMkLst>
            <pc:docMk/>
            <pc:sldMk cId="3985184218" sldId="743"/>
            <ac:spMk id="2" creationId="{EBB29ACB-BC6A-48EA-A970-ECF81C17B240}"/>
          </ac:spMkLst>
        </pc:spChg>
      </pc:sldChg>
      <pc:sldChg chg="modSp mod modNotesTx">
        <pc:chgData name="Hilary Mitchell" userId="230c58b2-7375-44e6-acf6-4b8625115af4" providerId="ADAL" clId="{A0E1AC51-FF69-487B-BB35-C975F55C91AA}" dt="2023-06-07T18:37:17.785" v="170" actId="20577"/>
        <pc:sldMkLst>
          <pc:docMk/>
          <pc:sldMk cId="299383763" sldId="746"/>
        </pc:sldMkLst>
        <pc:spChg chg="mod">
          <ac:chgData name="Hilary Mitchell" userId="230c58b2-7375-44e6-acf6-4b8625115af4" providerId="ADAL" clId="{A0E1AC51-FF69-487B-BB35-C975F55C91AA}" dt="2023-06-07T18:37:17.785" v="170" actId="20577"/>
          <ac:spMkLst>
            <pc:docMk/>
            <pc:sldMk cId="299383763" sldId="746"/>
            <ac:spMk id="2" creationId="{EBB29ACB-BC6A-48EA-A970-ECF81C17B240}"/>
          </ac:spMkLst>
        </pc:spChg>
      </pc:sldChg>
      <pc:sldChg chg="modSp mod">
        <pc:chgData name="Hilary Mitchell" userId="230c58b2-7375-44e6-acf6-4b8625115af4" providerId="ADAL" clId="{A0E1AC51-FF69-487B-BB35-C975F55C91AA}" dt="2023-06-08T14:15:07.010" v="1560" actId="12788"/>
        <pc:sldMkLst>
          <pc:docMk/>
          <pc:sldMk cId="4088337357" sldId="747"/>
        </pc:sldMkLst>
        <pc:spChg chg="mod">
          <ac:chgData name="Hilary Mitchell" userId="230c58b2-7375-44e6-acf6-4b8625115af4" providerId="ADAL" clId="{A0E1AC51-FF69-487B-BB35-C975F55C91AA}" dt="2023-06-07T18:37:13.033" v="160" actId="20577"/>
          <ac:spMkLst>
            <pc:docMk/>
            <pc:sldMk cId="4088337357" sldId="747"/>
            <ac:spMk id="2" creationId="{EBB29ACB-BC6A-48EA-A970-ECF81C17B240}"/>
          </ac:spMkLst>
        </pc:spChg>
        <pc:picChg chg="mod">
          <ac:chgData name="Hilary Mitchell" userId="230c58b2-7375-44e6-acf6-4b8625115af4" providerId="ADAL" clId="{A0E1AC51-FF69-487B-BB35-C975F55C91AA}" dt="2023-06-08T14:15:07.010" v="1560" actId="12788"/>
          <ac:picMkLst>
            <pc:docMk/>
            <pc:sldMk cId="4088337357" sldId="747"/>
            <ac:picMk id="5" creationId="{4513E04A-A018-93E5-31F0-4B8C60A34784}"/>
          </ac:picMkLst>
        </pc:picChg>
      </pc:sldChg>
      <pc:sldChg chg="modSp mod">
        <pc:chgData name="Hilary Mitchell" userId="230c58b2-7375-44e6-acf6-4b8625115af4" providerId="ADAL" clId="{A0E1AC51-FF69-487B-BB35-C975F55C91AA}" dt="2023-06-08T14:07:34.747" v="1313" actId="1037"/>
        <pc:sldMkLst>
          <pc:docMk/>
          <pc:sldMk cId="3855867918" sldId="752"/>
        </pc:sldMkLst>
        <pc:spChg chg="mod">
          <ac:chgData name="Hilary Mitchell" userId="230c58b2-7375-44e6-acf6-4b8625115af4" providerId="ADAL" clId="{A0E1AC51-FF69-487B-BB35-C975F55C91AA}" dt="2023-06-08T14:07:34.747" v="1313" actId="1037"/>
          <ac:spMkLst>
            <pc:docMk/>
            <pc:sldMk cId="3855867918" sldId="752"/>
            <ac:spMk id="5" creationId="{295B1B1D-BD0C-E4C5-7A35-3076FD5C1BC3}"/>
          </ac:spMkLst>
        </pc:spChg>
        <pc:picChg chg="mod">
          <ac:chgData name="Hilary Mitchell" userId="230c58b2-7375-44e6-acf6-4b8625115af4" providerId="ADAL" clId="{A0E1AC51-FF69-487B-BB35-C975F55C91AA}" dt="2023-06-08T14:07:30.663" v="1309" actId="12788"/>
          <ac:picMkLst>
            <pc:docMk/>
            <pc:sldMk cId="3855867918" sldId="752"/>
            <ac:picMk id="9" creationId="{C1912314-5396-D9F8-31B1-016F9505C5EE}"/>
          </ac:picMkLst>
        </pc:picChg>
      </pc:sldChg>
      <pc:sldChg chg="modSp mod">
        <pc:chgData name="Hilary Mitchell" userId="230c58b2-7375-44e6-acf6-4b8625115af4" providerId="ADAL" clId="{A0E1AC51-FF69-487B-BB35-C975F55C91AA}" dt="2023-06-08T14:07:27.226" v="1308" actId="12788"/>
        <pc:sldMkLst>
          <pc:docMk/>
          <pc:sldMk cId="3694630647" sldId="754"/>
        </pc:sldMkLst>
        <pc:spChg chg="mod">
          <ac:chgData name="Hilary Mitchell" userId="230c58b2-7375-44e6-acf6-4b8625115af4" providerId="ADAL" clId="{A0E1AC51-FF69-487B-BB35-C975F55C91AA}" dt="2023-06-07T18:26:35.996" v="113" actId="14100"/>
          <ac:spMkLst>
            <pc:docMk/>
            <pc:sldMk cId="3694630647" sldId="754"/>
            <ac:spMk id="12" creationId="{C3F8910E-3274-FAF6-2A14-90F314B0A24F}"/>
          </ac:spMkLst>
        </pc:spChg>
        <pc:picChg chg="mod">
          <ac:chgData name="Hilary Mitchell" userId="230c58b2-7375-44e6-acf6-4b8625115af4" providerId="ADAL" clId="{A0E1AC51-FF69-487B-BB35-C975F55C91AA}" dt="2023-06-08T14:07:27.226" v="1308" actId="12788"/>
          <ac:picMkLst>
            <pc:docMk/>
            <pc:sldMk cId="3694630647" sldId="754"/>
            <ac:picMk id="7" creationId="{6280D6DE-FB2E-31D5-E4A3-6BD3C401CD2E}"/>
          </ac:picMkLst>
        </pc:picChg>
      </pc:sldChg>
      <pc:sldChg chg="modSp mod">
        <pc:chgData name="Hilary Mitchell" userId="230c58b2-7375-44e6-acf6-4b8625115af4" providerId="ADAL" clId="{A0E1AC51-FF69-487B-BB35-C975F55C91AA}" dt="2023-06-08T14:15:00.281" v="1559" actId="12788"/>
        <pc:sldMkLst>
          <pc:docMk/>
          <pc:sldMk cId="3769054904" sldId="755"/>
        </pc:sldMkLst>
        <pc:picChg chg="mod">
          <ac:chgData name="Hilary Mitchell" userId="230c58b2-7375-44e6-acf6-4b8625115af4" providerId="ADAL" clId="{A0E1AC51-FF69-487B-BB35-C975F55C91AA}" dt="2023-06-08T14:15:00.281" v="1559" actId="12788"/>
          <ac:picMkLst>
            <pc:docMk/>
            <pc:sldMk cId="3769054904" sldId="755"/>
            <ac:picMk id="6" creationId="{55248B21-4095-D2ED-7952-720D276F274A}"/>
          </ac:picMkLst>
        </pc:picChg>
      </pc:sldChg>
      <pc:sldChg chg="modSp mod addCm">
        <pc:chgData name="Hilary Mitchell" userId="230c58b2-7375-44e6-acf6-4b8625115af4" providerId="ADAL" clId="{A0E1AC51-FF69-487B-BB35-C975F55C91AA}" dt="2023-06-08T14:17:05.114" v="1569" actId="12788"/>
        <pc:sldMkLst>
          <pc:docMk/>
          <pc:sldMk cId="2745870975" sldId="756"/>
        </pc:sldMkLst>
        <pc:spChg chg="mod">
          <ac:chgData name="Hilary Mitchell" userId="230c58b2-7375-44e6-acf6-4b8625115af4" providerId="ADAL" clId="{A0E1AC51-FF69-487B-BB35-C975F55C91AA}" dt="2023-06-07T18:36:28.483" v="132" actId="20577"/>
          <ac:spMkLst>
            <pc:docMk/>
            <pc:sldMk cId="2745870975" sldId="756"/>
            <ac:spMk id="2" creationId="{EBB29ACB-BC6A-48EA-A970-ECF81C17B240}"/>
          </ac:spMkLst>
        </pc:spChg>
        <pc:picChg chg="mod">
          <ac:chgData name="Hilary Mitchell" userId="230c58b2-7375-44e6-acf6-4b8625115af4" providerId="ADAL" clId="{A0E1AC51-FF69-487B-BB35-C975F55C91AA}" dt="2023-06-08T14:17:02.856" v="1568" actId="12788"/>
          <ac:picMkLst>
            <pc:docMk/>
            <pc:sldMk cId="2745870975" sldId="756"/>
            <ac:picMk id="6" creationId="{DBFDFEBF-AB66-3475-17AF-89A91ED670CA}"/>
          </ac:picMkLst>
        </pc:picChg>
        <pc:picChg chg="mod">
          <ac:chgData name="Hilary Mitchell" userId="230c58b2-7375-44e6-acf6-4b8625115af4" providerId="ADAL" clId="{A0E1AC51-FF69-487B-BB35-C975F55C91AA}" dt="2023-06-08T14:17:05.114" v="1569" actId="12788"/>
          <ac:picMkLst>
            <pc:docMk/>
            <pc:sldMk cId="2745870975" sldId="756"/>
            <ac:picMk id="8" creationId="{0D9040AD-FC76-09B7-DD79-9C4EF14AAFA1}"/>
          </ac:picMkLst>
        </pc:picChg>
        <pc:extLst>
          <p:ext xmlns:p="http://schemas.openxmlformats.org/presentationml/2006/main" uri="{D6D511B9-2390-475A-947B-AFAB55BFBCF1}">
            <pc226:cmChg xmlns:pc226="http://schemas.microsoft.com/office/powerpoint/2022/06/main/command" chg="add">
              <pc226:chgData name="Hilary Mitchell" userId="230c58b2-7375-44e6-acf6-4b8625115af4" providerId="ADAL" clId="{A0E1AC51-FF69-487B-BB35-C975F55C91AA}" dt="2023-06-07T18:36:08.827" v="125"/>
              <pc2:cmMkLst xmlns:pc2="http://schemas.microsoft.com/office/powerpoint/2019/9/main/command">
                <pc:docMk/>
                <pc:sldMk cId="2745870975" sldId="756"/>
                <pc2:cmMk id="{338ECB59-1C67-416B-950E-ACC0200C028C}"/>
              </pc2:cmMkLst>
            </pc226:cmChg>
            <pc226:cmChg xmlns:pc226="http://schemas.microsoft.com/office/powerpoint/2022/06/main/command" chg="add">
              <pc226:chgData name="Hilary Mitchell" userId="230c58b2-7375-44e6-acf6-4b8625115af4" providerId="ADAL" clId="{A0E1AC51-FF69-487B-BB35-C975F55C91AA}" dt="2023-06-07T18:36:49.516" v="133"/>
              <pc2:cmMkLst xmlns:pc2="http://schemas.microsoft.com/office/powerpoint/2019/9/main/command">
                <pc:docMk/>
                <pc:sldMk cId="2745870975" sldId="756"/>
                <pc2:cmMk id="{46F8698C-8C61-4329-BA4C-A63932CD35D4}"/>
              </pc2:cmMkLst>
            </pc226:cmChg>
          </p:ext>
        </pc:extLst>
      </pc:sldChg>
      <pc:sldChg chg="modSp mod modNotesTx">
        <pc:chgData name="Hilary Mitchell" userId="230c58b2-7375-44e6-acf6-4b8625115af4" providerId="ADAL" clId="{A0E1AC51-FF69-487B-BB35-C975F55C91AA}" dt="2023-06-08T13:49:59.172" v="774" actId="12788"/>
        <pc:sldMkLst>
          <pc:docMk/>
          <pc:sldMk cId="1252864617" sldId="757"/>
        </pc:sldMkLst>
        <pc:picChg chg="mod">
          <ac:chgData name="Hilary Mitchell" userId="230c58b2-7375-44e6-acf6-4b8625115af4" providerId="ADAL" clId="{A0E1AC51-FF69-487B-BB35-C975F55C91AA}" dt="2023-06-08T13:49:54.943" v="773" actId="12788"/>
          <ac:picMkLst>
            <pc:docMk/>
            <pc:sldMk cId="1252864617" sldId="757"/>
            <ac:picMk id="6" creationId="{2F753EE2-432C-76DA-3086-4738DCD37437}"/>
          </ac:picMkLst>
        </pc:picChg>
        <pc:picChg chg="mod">
          <ac:chgData name="Hilary Mitchell" userId="230c58b2-7375-44e6-acf6-4b8625115af4" providerId="ADAL" clId="{A0E1AC51-FF69-487B-BB35-C975F55C91AA}" dt="2023-06-08T13:49:59.172" v="774" actId="12788"/>
          <ac:picMkLst>
            <pc:docMk/>
            <pc:sldMk cId="1252864617" sldId="757"/>
            <ac:picMk id="11" creationId="{7F207767-D52D-231A-F125-7714D3B57593}"/>
          </ac:picMkLst>
        </pc:picChg>
      </pc:sldChg>
      <pc:sldChg chg="modSp new mod ord">
        <pc:chgData name="Hilary Mitchell" userId="230c58b2-7375-44e6-acf6-4b8625115af4" providerId="ADAL" clId="{A0E1AC51-FF69-487B-BB35-C975F55C91AA}" dt="2023-06-07T18:22:10.259" v="101" actId="20577"/>
        <pc:sldMkLst>
          <pc:docMk/>
          <pc:sldMk cId="993428351" sldId="758"/>
        </pc:sldMkLst>
        <pc:spChg chg="mod">
          <ac:chgData name="Hilary Mitchell" userId="230c58b2-7375-44e6-acf6-4b8625115af4" providerId="ADAL" clId="{A0E1AC51-FF69-487B-BB35-C975F55C91AA}" dt="2023-06-07T18:22:10.259" v="101" actId="20577"/>
          <ac:spMkLst>
            <pc:docMk/>
            <pc:sldMk cId="993428351" sldId="758"/>
            <ac:spMk id="2" creationId="{7741F666-97BE-C9B7-4B9A-4BDA9A4C590A}"/>
          </ac:spMkLst>
        </pc:spChg>
      </pc:sldChg>
      <pc:sldChg chg="addSp delSp modSp add mod setBg delAnim modAnim delCm modCm modNotesTx">
        <pc:chgData name="Hilary Mitchell" userId="230c58b2-7375-44e6-acf6-4b8625115af4" providerId="ADAL" clId="{A0E1AC51-FF69-487B-BB35-C975F55C91AA}" dt="2023-06-07T18:47:55.936" v="394" actId="12788"/>
        <pc:sldMkLst>
          <pc:docMk/>
          <pc:sldMk cId="2131036661" sldId="759"/>
        </pc:sldMkLst>
        <pc:spChg chg="mod">
          <ac:chgData name="Hilary Mitchell" userId="230c58b2-7375-44e6-acf6-4b8625115af4" providerId="ADAL" clId="{A0E1AC51-FF69-487B-BB35-C975F55C91AA}" dt="2023-06-07T18:47:49.258" v="393" actId="12788"/>
          <ac:spMkLst>
            <pc:docMk/>
            <pc:sldMk cId="2131036661" sldId="759"/>
            <ac:spMk id="2" creationId="{A835A2CC-99B2-F7FC-9ACC-34DCA0DA7258}"/>
          </ac:spMkLst>
        </pc:spChg>
        <pc:spChg chg="del">
          <ac:chgData name="Hilary Mitchell" userId="230c58b2-7375-44e6-acf6-4b8625115af4" providerId="ADAL" clId="{A0E1AC51-FF69-487B-BB35-C975F55C91AA}" dt="2023-06-07T18:43:27.165" v="214" actId="478"/>
          <ac:spMkLst>
            <pc:docMk/>
            <pc:sldMk cId="2131036661" sldId="759"/>
            <ac:spMk id="3" creationId="{C5C05D0C-C71E-4C6D-41C2-98990F1845EE}"/>
          </ac:spMkLst>
        </pc:spChg>
        <pc:spChg chg="del">
          <ac:chgData name="Hilary Mitchell" userId="230c58b2-7375-44e6-acf6-4b8625115af4" providerId="ADAL" clId="{A0E1AC51-FF69-487B-BB35-C975F55C91AA}" dt="2023-06-07T18:43:27.165" v="214" actId="478"/>
          <ac:spMkLst>
            <pc:docMk/>
            <pc:sldMk cId="2131036661" sldId="759"/>
            <ac:spMk id="5" creationId="{11F0E962-4F40-6460-E33C-BF73A4521D45}"/>
          </ac:spMkLst>
        </pc:spChg>
        <pc:spChg chg="del">
          <ac:chgData name="Hilary Mitchell" userId="230c58b2-7375-44e6-acf6-4b8625115af4" providerId="ADAL" clId="{A0E1AC51-FF69-487B-BB35-C975F55C91AA}" dt="2023-06-07T18:43:27.165" v="214" actId="478"/>
          <ac:spMkLst>
            <pc:docMk/>
            <pc:sldMk cId="2131036661" sldId="759"/>
            <ac:spMk id="6" creationId="{DF8C1222-2B9D-BF6D-C8A0-5A2945C931A5}"/>
          </ac:spMkLst>
        </pc:spChg>
        <pc:graphicFrameChg chg="add del modGraphic">
          <ac:chgData name="Hilary Mitchell" userId="230c58b2-7375-44e6-acf6-4b8625115af4" providerId="ADAL" clId="{A0E1AC51-FF69-487B-BB35-C975F55C91AA}" dt="2023-06-07T18:41:46.058" v="203" actId="478"/>
          <ac:graphicFrameMkLst>
            <pc:docMk/>
            <pc:sldMk cId="2131036661" sldId="759"/>
            <ac:graphicFrameMk id="7" creationId="{8C83F54D-3FB3-77BB-CB9A-A4FF18038CB5}"/>
          </ac:graphicFrameMkLst>
        </pc:graphicFrameChg>
        <pc:graphicFrameChg chg="add mod modGraphic">
          <ac:chgData name="Hilary Mitchell" userId="230c58b2-7375-44e6-acf6-4b8625115af4" providerId="ADAL" clId="{A0E1AC51-FF69-487B-BB35-C975F55C91AA}" dt="2023-06-07T18:47:55.936" v="394" actId="12788"/>
          <ac:graphicFrameMkLst>
            <pc:docMk/>
            <pc:sldMk cId="2131036661" sldId="759"/>
            <ac:graphicFrameMk id="8" creationId="{49223575-FEC2-0D02-D2C1-A42F78EB8A62}"/>
          </ac:graphicFrameMkLst>
        </pc:graphicFrameChg>
        <pc:graphicFrameChg chg="del mod">
          <ac:chgData name="Hilary Mitchell" userId="230c58b2-7375-44e6-acf6-4b8625115af4" providerId="ADAL" clId="{A0E1AC51-FF69-487B-BB35-C975F55C91AA}" dt="2023-06-07T18:43:42.920" v="220" actId="478"/>
          <ac:graphicFrameMkLst>
            <pc:docMk/>
            <pc:sldMk cId="2131036661" sldId="759"/>
            <ac:graphicFrameMk id="9" creationId="{1120D14E-1555-A7CF-C6C3-B7CBDC3D18FB}"/>
          </ac:graphicFrameMkLst>
        </pc:graphicFrameChg>
        <pc:picChg chg="add mod">
          <ac:chgData name="Hilary Mitchell" userId="230c58b2-7375-44e6-acf6-4b8625115af4" providerId="ADAL" clId="{A0E1AC51-FF69-487B-BB35-C975F55C91AA}" dt="2023-06-07T18:44:30.289" v="224" actId="1076"/>
          <ac:picMkLst>
            <pc:docMk/>
            <pc:sldMk cId="2131036661" sldId="759"/>
            <ac:picMk id="11" creationId="{1C817662-B67B-8BBD-D49E-001F83832CF4}"/>
          </ac:picMkLst>
        </pc:picChg>
        <pc:picChg chg="add mod">
          <ac:chgData name="Hilary Mitchell" userId="230c58b2-7375-44e6-acf6-4b8625115af4" providerId="ADAL" clId="{A0E1AC51-FF69-487B-BB35-C975F55C91AA}" dt="2023-06-07T18:45:30.649" v="227" actId="1076"/>
          <ac:picMkLst>
            <pc:docMk/>
            <pc:sldMk cId="2131036661" sldId="759"/>
            <ac:picMk id="13" creationId="{CC592E88-96A8-C1A1-3AD1-F67AC53FBFB6}"/>
          </ac:picMkLst>
        </pc:picChg>
        <pc:picChg chg="add mod">
          <ac:chgData name="Hilary Mitchell" userId="230c58b2-7375-44e6-acf6-4b8625115af4" providerId="ADAL" clId="{A0E1AC51-FF69-487B-BB35-C975F55C91AA}" dt="2023-06-07T18:45:55.419" v="236" actId="1037"/>
          <ac:picMkLst>
            <pc:docMk/>
            <pc:sldMk cId="2131036661" sldId="759"/>
            <ac:picMk id="15" creationId="{3CDE8909-C1C0-1B20-912B-8355B8BAE31A}"/>
          </ac:picMkLst>
        </pc:picChg>
        <pc:extLst>
          <p:ext xmlns:p="http://schemas.openxmlformats.org/presentationml/2006/main" uri="{D6D511B9-2390-475A-947B-AFAB55BFBCF1}">
            <pc226:cmChg xmlns:pc226="http://schemas.microsoft.com/office/powerpoint/2022/06/main/command" chg="del mod">
              <pc226:chgData name="Hilary Mitchell" userId="230c58b2-7375-44e6-acf6-4b8625115af4" providerId="ADAL" clId="{A0E1AC51-FF69-487B-BB35-C975F55C91AA}" dt="2023-06-07T18:43:56.167" v="222"/>
              <pc2:cmMkLst xmlns:pc2="http://schemas.microsoft.com/office/powerpoint/2019/9/main/command">
                <pc:docMk/>
                <pc:sldMk cId="2131036661" sldId="759"/>
                <pc2:cmMk id="{2FC3C426-F85A-4FDB-8BAB-DFFE1FF8E1EB}"/>
              </pc2:cmMkLst>
            </pc226:cmChg>
          </p:ext>
        </pc:extLst>
      </pc:sldChg>
    </pc:docChg>
  </pc:docChgLst>
</pc:chgInfo>
</file>

<file path=ppt/diagrams/_rels/data6.xml.rels><?xml version="1.0" encoding="UTF-8" standalone="yes"?>
<Relationships xmlns="http://schemas.openxmlformats.org/package/2006/relationships"><Relationship Id="rId3" Type="http://schemas.openxmlformats.org/officeDocument/2006/relationships/hyperlink" Target="https://ryanwhite.hrsa.gov/grants/policy-notices" TargetMode="External"/><Relationship Id="rId2" Type="http://schemas.openxmlformats.org/officeDocument/2006/relationships/hyperlink" Target="https://hab.hrsa.gov/" TargetMode="External"/><Relationship Id="rId1" Type="http://schemas.openxmlformats.org/officeDocument/2006/relationships/hyperlink" Target="https://targethiv.org/" TargetMode="Externa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targethiv.org/library/rwhap-part-b-ptr-and-expenditures-report-manual"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targethiv.org/library/rwhap-part-b-ptr-and-expenditures-report-manual" TargetMode="External"/><Relationship Id="rId2" Type="http://schemas.openxmlformats.org/officeDocument/2006/relationships/hyperlink" Target="https://targethiv.org/" TargetMode="External"/><Relationship Id="rId1" Type="http://schemas.openxmlformats.org/officeDocument/2006/relationships/image" Target="../media/image46.png"/><Relationship Id="rId6" Type="http://schemas.openxmlformats.org/officeDocument/2006/relationships/hyperlink" Target="https://ryanwhite.hrsa.gov/grants/policy-notices" TargetMode="External"/><Relationship Id="rId5" Type="http://schemas.openxmlformats.org/officeDocument/2006/relationships/hyperlink" Target="https://hab.hrsa.gov/" TargetMode="External"/><Relationship Id="rId4"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067B80-A99C-4F18-B1D8-D298FA271B1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565CE57-43D7-4C8D-BD6A-7225151081D8}">
      <dgm:prSet custT="1"/>
      <dgm:spPr>
        <a:xfrm>
          <a:off x="0" y="880"/>
          <a:ext cx="9966960" cy="626404"/>
        </a:xfrm>
        <a:prstGeom prst="roundRect">
          <a:avLst/>
        </a:prstGeom>
        <a:solidFill>
          <a:srgbClr val="1D97AE">
            <a:hueOff val="0"/>
            <a:satOff val="0"/>
            <a:lumOff val="0"/>
            <a:alphaOff val="0"/>
          </a:srgbClr>
        </a:solidFill>
        <a:ln w="34925" cap="flat" cmpd="sng" algn="ctr">
          <a:solidFill>
            <a:sysClr val="window" lastClr="FFFFFF"/>
          </a:solidFill>
          <a:prstDash val="solid"/>
        </a:ln>
        <a:effectLst/>
      </dgm:spPr>
      <dgm:t>
        <a:bodyPr lIns="182880" tIns="182880" rIns="182880" bIns="182880"/>
        <a:lstStyle/>
        <a:p>
          <a:pPr>
            <a:buNone/>
          </a:pPr>
          <a:r>
            <a:rPr lang="en-US" sz="2800" dirty="0">
              <a:solidFill>
                <a:sysClr val="window" lastClr="FFFFFF"/>
              </a:solidFill>
              <a:latin typeface="Calibri"/>
              <a:ea typeface="+mn-ea"/>
              <a:cs typeface="+mn-cs"/>
            </a:rPr>
            <a:t>Expenditures Report Overview</a:t>
          </a:r>
        </a:p>
      </dgm:t>
    </dgm:pt>
    <dgm:pt modelId="{EB482741-30EA-45EE-AD4C-9A71A972E7E2}" type="parTrans" cxnId="{277E5875-BD7B-467E-8DDD-36CE40E9F0D7}">
      <dgm:prSet/>
      <dgm:spPr/>
      <dgm:t>
        <a:bodyPr/>
        <a:lstStyle/>
        <a:p>
          <a:endParaRPr lang="en-US"/>
        </a:p>
      </dgm:t>
    </dgm:pt>
    <dgm:pt modelId="{2EC1750A-1432-450B-9CF6-87399EF1EC11}" type="sibTrans" cxnId="{277E5875-BD7B-467E-8DDD-36CE40E9F0D7}">
      <dgm:prSet/>
      <dgm:spPr/>
      <dgm:t>
        <a:bodyPr/>
        <a:lstStyle/>
        <a:p>
          <a:endParaRPr lang="en-US"/>
        </a:p>
      </dgm:t>
    </dgm:pt>
    <dgm:pt modelId="{8C5DC056-7BAB-42B2-A61E-4E436F2CAC64}">
      <dgm:prSet custT="1"/>
      <dgm:spPr>
        <a:xfrm>
          <a:off x="0" y="638288"/>
          <a:ext cx="9966960" cy="626404"/>
        </a:xfrm>
        <a:prstGeom prst="roundRect">
          <a:avLst/>
        </a:prstGeom>
        <a:solidFill>
          <a:srgbClr val="85878A"/>
        </a:solidFill>
        <a:ln w="34925" cap="flat" cmpd="sng" algn="ctr">
          <a:solidFill>
            <a:sysClr val="window" lastClr="FFFFFF"/>
          </a:solidFill>
          <a:prstDash val="solid"/>
        </a:ln>
        <a:effectLst/>
      </dgm:spPr>
      <dgm:t>
        <a:bodyPr/>
        <a:lstStyle/>
        <a:p>
          <a:pPr>
            <a:buNone/>
          </a:pPr>
          <a:r>
            <a:rPr lang="en-US" sz="2350" dirty="0">
              <a:solidFill>
                <a:sysClr val="window" lastClr="FFFFFF"/>
              </a:solidFill>
              <a:latin typeface="Calibri"/>
              <a:ea typeface="+mn-ea"/>
              <a:cs typeface="+mn-cs"/>
            </a:rPr>
            <a:t> </a:t>
          </a:r>
          <a:r>
            <a:rPr lang="en-US" sz="2800" dirty="0">
              <a:latin typeface="Calibri" panose="020F0502020204030204" pitchFamily="34" charset="0"/>
              <a:cs typeface="Calibri" panose="020F0502020204030204" pitchFamily="34" charset="0"/>
            </a:rPr>
            <a:t>Accessing the Expenditures Report </a:t>
          </a:r>
          <a:endParaRPr lang="en-US" sz="2800" dirty="0">
            <a:solidFill>
              <a:sysClr val="window" lastClr="FFFFFF"/>
            </a:solidFill>
            <a:latin typeface="Calibri" panose="020F0502020204030204" pitchFamily="34" charset="0"/>
            <a:ea typeface="+mn-ea"/>
            <a:cs typeface="Calibri" panose="020F0502020204030204" pitchFamily="34" charset="0"/>
          </a:endParaRPr>
        </a:p>
      </dgm:t>
    </dgm:pt>
    <dgm:pt modelId="{787D4D66-6EB9-49C9-AEF8-92B13756A9F0}" type="sibTrans" cxnId="{655C2E28-81EB-432E-9DD8-A6EFF015CA28}">
      <dgm:prSet/>
      <dgm:spPr/>
      <dgm:t>
        <a:bodyPr/>
        <a:lstStyle/>
        <a:p>
          <a:endParaRPr lang="en-US"/>
        </a:p>
      </dgm:t>
    </dgm:pt>
    <dgm:pt modelId="{E69483CE-009E-4C33-B94D-D1CDD04790F8}" type="parTrans" cxnId="{655C2E28-81EB-432E-9DD8-A6EFF015CA28}">
      <dgm:prSet/>
      <dgm:spPr/>
      <dgm:t>
        <a:bodyPr/>
        <a:lstStyle/>
        <a:p>
          <a:endParaRPr lang="en-US"/>
        </a:p>
      </dgm:t>
    </dgm:pt>
    <dgm:pt modelId="{73E608D8-80FB-4B96-8BC9-7654360B2531}">
      <dgm:prSet custT="1"/>
      <dgm:spPr>
        <a:xfrm>
          <a:off x="0" y="1955790"/>
          <a:ext cx="9966960" cy="651080"/>
        </a:xfrm>
        <a:prstGeom prst="roundRect">
          <a:avLst/>
        </a:prstGeom>
        <a:solidFill>
          <a:srgbClr val="234587"/>
        </a:solidFill>
        <a:ln w="34925" cap="flat" cmpd="sng" algn="ctr">
          <a:solidFill>
            <a:sysClr val="window" lastClr="FFFFFF"/>
          </a:solidFill>
          <a:prstDash val="solid"/>
        </a:ln>
        <a:effectLst/>
      </dgm:spPr>
      <dgm:t>
        <a:bodyPr lIns="182880" tIns="182880" rIns="182880" bIns="182880"/>
        <a:lstStyle/>
        <a:p>
          <a:pPr>
            <a:buNone/>
          </a:pPr>
          <a:r>
            <a:rPr lang="en-US" sz="2800" dirty="0">
              <a:solidFill>
                <a:sysClr val="window" lastClr="FFFFFF"/>
              </a:solidFill>
              <a:latin typeface="Calibri"/>
              <a:ea typeface="+mn-ea"/>
              <a:cs typeface="+mn-cs"/>
            </a:rPr>
            <a:t>Completing the Expenditures Report</a:t>
          </a:r>
        </a:p>
      </dgm:t>
    </dgm:pt>
    <dgm:pt modelId="{B91FFC90-E32B-4CE0-8876-2039FF9C40D4}" type="parTrans" cxnId="{FDC50221-0545-4013-ADDE-E1415F85DF3C}">
      <dgm:prSet/>
      <dgm:spPr/>
      <dgm:t>
        <a:bodyPr/>
        <a:lstStyle/>
        <a:p>
          <a:endParaRPr lang="en-US"/>
        </a:p>
      </dgm:t>
    </dgm:pt>
    <dgm:pt modelId="{3B7E4772-E7A8-4D22-A60E-71438E6E7416}" type="sibTrans" cxnId="{FDC50221-0545-4013-ADDE-E1415F85DF3C}">
      <dgm:prSet/>
      <dgm:spPr/>
      <dgm:t>
        <a:bodyPr/>
        <a:lstStyle/>
        <a:p>
          <a:endParaRPr lang="en-US"/>
        </a:p>
      </dgm:t>
    </dgm:pt>
    <dgm:pt modelId="{EEA53BEA-8115-4137-9826-3E96DE065B95}">
      <dgm:prSet custT="1"/>
      <dgm:spPr>
        <a:xfrm>
          <a:off x="0" y="3279959"/>
          <a:ext cx="9966960" cy="651080"/>
        </a:xfrm>
        <a:prstGeom prst="roundRect">
          <a:avLst/>
        </a:prstGeom>
        <a:solidFill>
          <a:srgbClr val="1D97AE">
            <a:hueOff val="0"/>
            <a:satOff val="0"/>
            <a:lumOff val="0"/>
            <a:alphaOff val="0"/>
          </a:srgbClr>
        </a:solidFill>
        <a:ln w="34925" cap="flat" cmpd="sng" algn="ctr">
          <a:solidFill>
            <a:sysClr val="window" lastClr="FFFFFF"/>
          </a:solidFill>
          <a:prstDash val="solid"/>
        </a:ln>
        <a:effectLst/>
      </dgm:spPr>
      <dgm:t>
        <a:bodyPr lIns="182880" tIns="182880" rIns="182880" bIns="182880"/>
        <a:lstStyle/>
        <a:p>
          <a:pPr>
            <a:buNone/>
          </a:pPr>
          <a:r>
            <a:rPr lang="en-US" sz="2800">
              <a:solidFill>
                <a:sysClr val="window" lastClr="FFFFFF"/>
              </a:solidFill>
              <a:latin typeface="Calibri" panose="020F0502020204030204"/>
              <a:ea typeface="+mn-ea"/>
              <a:cs typeface="+mn-cs"/>
            </a:rPr>
            <a:t>TA Resources </a:t>
          </a:r>
        </a:p>
      </dgm:t>
    </dgm:pt>
    <dgm:pt modelId="{1D39FB11-6356-494D-91F0-D6AE253663BB}" type="parTrans" cxnId="{BD9B54EB-6B0E-43DD-B17D-F17E8EDA9FC6}">
      <dgm:prSet/>
      <dgm:spPr/>
      <dgm:t>
        <a:bodyPr/>
        <a:lstStyle/>
        <a:p>
          <a:endParaRPr lang="en-US"/>
        </a:p>
      </dgm:t>
    </dgm:pt>
    <dgm:pt modelId="{363A45F6-2149-4A29-A327-9DAB50106BFC}" type="sibTrans" cxnId="{BD9B54EB-6B0E-43DD-B17D-F17E8EDA9FC6}">
      <dgm:prSet/>
      <dgm:spPr/>
      <dgm:t>
        <a:bodyPr/>
        <a:lstStyle/>
        <a:p>
          <a:endParaRPr lang="en-US"/>
        </a:p>
      </dgm:t>
    </dgm:pt>
    <dgm:pt modelId="{14BB1E26-3D48-4A21-8140-540A8E60966B}" type="pres">
      <dgm:prSet presAssocID="{D4067B80-A99C-4F18-B1D8-D298FA271B12}" presName="linear" presStyleCnt="0">
        <dgm:presLayoutVars>
          <dgm:animLvl val="lvl"/>
          <dgm:resizeHandles val="exact"/>
        </dgm:presLayoutVars>
      </dgm:prSet>
      <dgm:spPr/>
    </dgm:pt>
    <dgm:pt modelId="{0365AF20-10E7-4F81-A3FF-882BC185232D}" type="pres">
      <dgm:prSet presAssocID="{5565CE57-43D7-4C8D-BD6A-7225151081D8}" presName="parentText" presStyleLbl="node1" presStyleIdx="0" presStyleCnt="4" custScaleY="96210">
        <dgm:presLayoutVars>
          <dgm:chMax val="0"/>
          <dgm:bulletEnabled val="1"/>
        </dgm:presLayoutVars>
      </dgm:prSet>
      <dgm:spPr/>
    </dgm:pt>
    <dgm:pt modelId="{5E825286-FE09-4512-91B0-36BAEA0E3AA6}" type="pres">
      <dgm:prSet presAssocID="{2EC1750A-1432-450B-9CF6-87399EF1EC11}" presName="spacer" presStyleCnt="0"/>
      <dgm:spPr/>
    </dgm:pt>
    <dgm:pt modelId="{492E80DA-955B-4E60-B75F-363682030E2B}" type="pres">
      <dgm:prSet presAssocID="{8C5DC056-7BAB-42B2-A61E-4E436F2CAC64}" presName="parentText" presStyleLbl="node1" presStyleIdx="1" presStyleCnt="4" custScaleY="96210">
        <dgm:presLayoutVars>
          <dgm:chMax val="0"/>
          <dgm:bulletEnabled val="1"/>
        </dgm:presLayoutVars>
      </dgm:prSet>
      <dgm:spPr/>
    </dgm:pt>
    <dgm:pt modelId="{4A7F3C6C-3B75-478A-8C94-09745ECA2E98}" type="pres">
      <dgm:prSet presAssocID="{787D4D66-6EB9-49C9-AEF8-92B13756A9F0}" presName="spacer" presStyleCnt="0"/>
      <dgm:spPr/>
    </dgm:pt>
    <dgm:pt modelId="{7EEC5554-9FB0-4A63-AF9A-7CCB4D26A9FF}" type="pres">
      <dgm:prSet presAssocID="{73E608D8-80FB-4B96-8BC9-7654360B2531}" presName="parentText" presStyleLbl="node1" presStyleIdx="2" presStyleCnt="4">
        <dgm:presLayoutVars>
          <dgm:chMax val="0"/>
          <dgm:bulletEnabled val="1"/>
        </dgm:presLayoutVars>
      </dgm:prSet>
      <dgm:spPr/>
    </dgm:pt>
    <dgm:pt modelId="{0E081A95-D8FA-4D1B-8A92-F7DF14D32B1A}" type="pres">
      <dgm:prSet presAssocID="{3B7E4772-E7A8-4D22-A60E-71438E6E7416}" presName="spacer" presStyleCnt="0"/>
      <dgm:spPr/>
    </dgm:pt>
    <dgm:pt modelId="{2D868647-104E-4684-B418-8E77D63F9E96}" type="pres">
      <dgm:prSet presAssocID="{EEA53BEA-8115-4137-9826-3E96DE065B95}" presName="parentText" presStyleLbl="node1" presStyleIdx="3" presStyleCnt="4">
        <dgm:presLayoutVars>
          <dgm:chMax val="0"/>
          <dgm:bulletEnabled val="1"/>
        </dgm:presLayoutVars>
      </dgm:prSet>
      <dgm:spPr/>
    </dgm:pt>
  </dgm:ptLst>
  <dgm:cxnLst>
    <dgm:cxn modelId="{FDC50221-0545-4013-ADDE-E1415F85DF3C}" srcId="{D4067B80-A99C-4F18-B1D8-D298FA271B12}" destId="{73E608D8-80FB-4B96-8BC9-7654360B2531}" srcOrd="2" destOrd="0" parTransId="{B91FFC90-E32B-4CE0-8876-2039FF9C40D4}" sibTransId="{3B7E4772-E7A8-4D22-A60E-71438E6E7416}"/>
    <dgm:cxn modelId="{A7A47024-9D02-4B40-A960-6FD80B3C0181}" type="presOf" srcId="{8C5DC056-7BAB-42B2-A61E-4E436F2CAC64}" destId="{492E80DA-955B-4E60-B75F-363682030E2B}" srcOrd="0" destOrd="0" presId="urn:microsoft.com/office/officeart/2005/8/layout/vList2"/>
    <dgm:cxn modelId="{655C2E28-81EB-432E-9DD8-A6EFF015CA28}" srcId="{D4067B80-A99C-4F18-B1D8-D298FA271B12}" destId="{8C5DC056-7BAB-42B2-A61E-4E436F2CAC64}" srcOrd="1" destOrd="0" parTransId="{E69483CE-009E-4C33-B94D-D1CDD04790F8}" sibTransId="{787D4D66-6EB9-49C9-AEF8-92B13756A9F0}"/>
    <dgm:cxn modelId="{D111A54A-AF14-4BEE-A13E-2C7502BEF8FA}" type="presOf" srcId="{73E608D8-80FB-4B96-8BC9-7654360B2531}" destId="{7EEC5554-9FB0-4A63-AF9A-7CCB4D26A9FF}" srcOrd="0" destOrd="0" presId="urn:microsoft.com/office/officeart/2005/8/layout/vList2"/>
    <dgm:cxn modelId="{277E5875-BD7B-467E-8DDD-36CE40E9F0D7}" srcId="{D4067B80-A99C-4F18-B1D8-D298FA271B12}" destId="{5565CE57-43D7-4C8D-BD6A-7225151081D8}" srcOrd="0" destOrd="0" parTransId="{EB482741-30EA-45EE-AD4C-9A71A972E7E2}" sibTransId="{2EC1750A-1432-450B-9CF6-87399EF1EC11}"/>
    <dgm:cxn modelId="{33C54A95-EADF-49A1-99BA-02E6A7D938F3}" type="presOf" srcId="{D4067B80-A99C-4F18-B1D8-D298FA271B12}" destId="{14BB1E26-3D48-4A21-8140-540A8E60966B}" srcOrd="0" destOrd="0" presId="urn:microsoft.com/office/officeart/2005/8/layout/vList2"/>
    <dgm:cxn modelId="{18EDA999-0FD0-4650-B2D1-C41590B5BC3A}" type="presOf" srcId="{5565CE57-43D7-4C8D-BD6A-7225151081D8}" destId="{0365AF20-10E7-4F81-A3FF-882BC185232D}" srcOrd="0" destOrd="0" presId="urn:microsoft.com/office/officeart/2005/8/layout/vList2"/>
    <dgm:cxn modelId="{7F5FE5D2-2C0D-4EB5-A8F0-80CBA82FC1B2}" type="presOf" srcId="{EEA53BEA-8115-4137-9826-3E96DE065B95}" destId="{2D868647-104E-4684-B418-8E77D63F9E96}" srcOrd="0" destOrd="0" presId="urn:microsoft.com/office/officeart/2005/8/layout/vList2"/>
    <dgm:cxn modelId="{BD9B54EB-6B0E-43DD-B17D-F17E8EDA9FC6}" srcId="{D4067B80-A99C-4F18-B1D8-D298FA271B12}" destId="{EEA53BEA-8115-4137-9826-3E96DE065B95}" srcOrd="3" destOrd="0" parTransId="{1D39FB11-6356-494D-91F0-D6AE253663BB}" sibTransId="{363A45F6-2149-4A29-A327-9DAB50106BFC}"/>
    <dgm:cxn modelId="{9B675B44-32D6-4BB6-9C8C-8B170661DB00}" type="presParOf" srcId="{14BB1E26-3D48-4A21-8140-540A8E60966B}" destId="{0365AF20-10E7-4F81-A3FF-882BC185232D}" srcOrd="0" destOrd="0" presId="urn:microsoft.com/office/officeart/2005/8/layout/vList2"/>
    <dgm:cxn modelId="{F14B7CBF-02DE-4530-A42E-E9445B6148D8}" type="presParOf" srcId="{14BB1E26-3D48-4A21-8140-540A8E60966B}" destId="{5E825286-FE09-4512-91B0-36BAEA0E3AA6}" srcOrd="1" destOrd="0" presId="urn:microsoft.com/office/officeart/2005/8/layout/vList2"/>
    <dgm:cxn modelId="{51C73DEF-C2F7-489D-9C43-F3EA4812A2D3}" type="presParOf" srcId="{14BB1E26-3D48-4A21-8140-540A8E60966B}" destId="{492E80DA-955B-4E60-B75F-363682030E2B}" srcOrd="2" destOrd="0" presId="urn:microsoft.com/office/officeart/2005/8/layout/vList2"/>
    <dgm:cxn modelId="{6BD84678-DE06-4879-9D4B-8E603B6A160C}" type="presParOf" srcId="{14BB1E26-3D48-4A21-8140-540A8E60966B}" destId="{4A7F3C6C-3B75-478A-8C94-09745ECA2E98}" srcOrd="3" destOrd="0" presId="urn:microsoft.com/office/officeart/2005/8/layout/vList2"/>
    <dgm:cxn modelId="{F415704E-53EB-41CA-A807-11F21D565D51}" type="presParOf" srcId="{14BB1E26-3D48-4A21-8140-540A8E60966B}" destId="{7EEC5554-9FB0-4A63-AF9A-7CCB4D26A9FF}" srcOrd="4" destOrd="0" presId="urn:microsoft.com/office/officeart/2005/8/layout/vList2"/>
    <dgm:cxn modelId="{DA49369D-74F5-44CE-9BED-629B0A8828C5}" type="presParOf" srcId="{14BB1E26-3D48-4A21-8140-540A8E60966B}" destId="{0E081A95-D8FA-4D1B-8A92-F7DF14D32B1A}" srcOrd="5" destOrd="0" presId="urn:microsoft.com/office/officeart/2005/8/layout/vList2"/>
    <dgm:cxn modelId="{35A80938-46FA-45DD-8273-8E953C7B166B}" type="presParOf" srcId="{14BB1E26-3D48-4A21-8140-540A8E60966B}" destId="{2D868647-104E-4684-B418-8E77D63F9E9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E9C2CD0-DD58-4746-B23F-A6B71216757C}"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FAA983F8-D807-471D-A9D7-364C303D3CDE}">
      <dgm:prSet/>
      <dgm:spPr/>
      <dgm:t>
        <a:bodyPr/>
        <a:lstStyle/>
        <a:p>
          <a:r>
            <a:rPr lang="en-US" dirty="0"/>
            <a:t>All RWHAP Part B (X07) and Part B Supplemental (X08) grant recipients must complete the Expenditures Report</a:t>
          </a:r>
        </a:p>
      </dgm:t>
    </dgm:pt>
    <dgm:pt modelId="{7B57AE55-9C59-4738-B646-A0E8AC64E474}" type="parTrans" cxnId="{18F29444-5FB1-4937-BB91-06B5FF165EC6}">
      <dgm:prSet/>
      <dgm:spPr/>
      <dgm:t>
        <a:bodyPr/>
        <a:lstStyle/>
        <a:p>
          <a:endParaRPr lang="en-US"/>
        </a:p>
      </dgm:t>
    </dgm:pt>
    <dgm:pt modelId="{2141BCC9-E765-4F3C-A3C8-2391797EA73A}" type="sibTrans" cxnId="{18F29444-5FB1-4937-BB91-06B5FF165EC6}">
      <dgm:prSet/>
      <dgm:spPr/>
      <dgm:t>
        <a:bodyPr/>
        <a:lstStyle/>
        <a:p>
          <a:endParaRPr lang="en-US"/>
        </a:p>
      </dgm:t>
    </dgm:pt>
    <dgm:pt modelId="{3716728F-374D-4F7B-8163-4C19505A5783}">
      <dgm:prSet/>
      <dgm:spPr/>
      <dgm:t>
        <a:bodyPr/>
        <a:lstStyle/>
        <a:p>
          <a:r>
            <a:rPr lang="en-US" dirty="0"/>
            <a:t>Report serves as a reference for how recipients  expended RWHAP funds during FY22</a:t>
          </a:r>
        </a:p>
      </dgm:t>
    </dgm:pt>
    <dgm:pt modelId="{FB92BB63-2729-47E8-9119-B91E94785BEB}" type="parTrans" cxnId="{439344E4-985C-41F5-A180-5A3379267848}">
      <dgm:prSet/>
      <dgm:spPr/>
      <dgm:t>
        <a:bodyPr/>
        <a:lstStyle/>
        <a:p>
          <a:endParaRPr lang="en-US"/>
        </a:p>
      </dgm:t>
    </dgm:pt>
    <dgm:pt modelId="{0793C3B2-E87B-4357-8C59-1EDEEF600AE5}" type="sibTrans" cxnId="{439344E4-985C-41F5-A180-5A3379267848}">
      <dgm:prSet/>
      <dgm:spPr/>
      <dgm:t>
        <a:bodyPr/>
        <a:lstStyle/>
        <a:p>
          <a:endParaRPr lang="en-US"/>
        </a:p>
      </dgm:t>
    </dgm:pt>
    <dgm:pt modelId="{8D13ABF2-7870-4726-9106-E8FFEFE8917D}">
      <dgm:prSet/>
      <dgm:spPr/>
      <dgm:t>
        <a:bodyPr/>
        <a:lstStyle/>
        <a:p>
          <a:r>
            <a:rPr lang="en-US"/>
            <a:t>Accessed and submitted via the HRSA Electronic Handbooks (EHBs)</a:t>
          </a:r>
        </a:p>
      </dgm:t>
    </dgm:pt>
    <dgm:pt modelId="{746943DD-4C4F-4029-AE21-E54C031764E7}" type="parTrans" cxnId="{3BDE7DBF-DAC2-4FD4-B30E-C45D6D00AFE7}">
      <dgm:prSet/>
      <dgm:spPr/>
      <dgm:t>
        <a:bodyPr/>
        <a:lstStyle/>
        <a:p>
          <a:endParaRPr lang="en-US"/>
        </a:p>
      </dgm:t>
    </dgm:pt>
    <dgm:pt modelId="{F84E3647-F2B7-44B5-9426-7FBB422921E6}" type="sibTrans" cxnId="{3BDE7DBF-DAC2-4FD4-B30E-C45D6D00AFE7}">
      <dgm:prSet/>
      <dgm:spPr/>
      <dgm:t>
        <a:bodyPr/>
        <a:lstStyle/>
        <a:p>
          <a:endParaRPr lang="en-US"/>
        </a:p>
      </dgm:t>
    </dgm:pt>
    <dgm:pt modelId="{9F7F4097-A1C6-4A6D-BD90-A48E76D3B676}" type="pres">
      <dgm:prSet presAssocID="{AE9C2CD0-DD58-4746-B23F-A6B71216757C}" presName="linear" presStyleCnt="0">
        <dgm:presLayoutVars>
          <dgm:animLvl val="lvl"/>
          <dgm:resizeHandles val="exact"/>
        </dgm:presLayoutVars>
      </dgm:prSet>
      <dgm:spPr/>
    </dgm:pt>
    <dgm:pt modelId="{757E5233-CFFF-40EC-B905-9A2C0EE0E241}" type="pres">
      <dgm:prSet presAssocID="{FAA983F8-D807-471D-A9D7-364C303D3CDE}" presName="parentText" presStyleLbl="node1" presStyleIdx="0" presStyleCnt="3">
        <dgm:presLayoutVars>
          <dgm:chMax val="0"/>
          <dgm:bulletEnabled val="1"/>
        </dgm:presLayoutVars>
      </dgm:prSet>
      <dgm:spPr/>
    </dgm:pt>
    <dgm:pt modelId="{BC645C62-AD9C-443A-AE8C-9978F00EDF9F}" type="pres">
      <dgm:prSet presAssocID="{2141BCC9-E765-4F3C-A3C8-2391797EA73A}" presName="spacer" presStyleCnt="0"/>
      <dgm:spPr/>
    </dgm:pt>
    <dgm:pt modelId="{A8F0B4CF-5637-45CA-918F-548AEC545E12}" type="pres">
      <dgm:prSet presAssocID="{3716728F-374D-4F7B-8163-4C19505A5783}" presName="parentText" presStyleLbl="node1" presStyleIdx="1" presStyleCnt="3">
        <dgm:presLayoutVars>
          <dgm:chMax val="0"/>
          <dgm:bulletEnabled val="1"/>
        </dgm:presLayoutVars>
      </dgm:prSet>
      <dgm:spPr/>
    </dgm:pt>
    <dgm:pt modelId="{C6D8EC4E-5374-4DCD-A794-62D947B201FE}" type="pres">
      <dgm:prSet presAssocID="{0793C3B2-E87B-4357-8C59-1EDEEF600AE5}" presName="spacer" presStyleCnt="0"/>
      <dgm:spPr/>
    </dgm:pt>
    <dgm:pt modelId="{C6D83614-AF72-46F1-926F-420213580B53}" type="pres">
      <dgm:prSet presAssocID="{8D13ABF2-7870-4726-9106-E8FFEFE8917D}" presName="parentText" presStyleLbl="node1" presStyleIdx="2" presStyleCnt="3">
        <dgm:presLayoutVars>
          <dgm:chMax val="0"/>
          <dgm:bulletEnabled val="1"/>
        </dgm:presLayoutVars>
      </dgm:prSet>
      <dgm:spPr/>
    </dgm:pt>
  </dgm:ptLst>
  <dgm:cxnLst>
    <dgm:cxn modelId="{0608F80D-A47A-40FE-9D69-613AE215C51C}" type="presOf" srcId="{3716728F-374D-4F7B-8163-4C19505A5783}" destId="{A8F0B4CF-5637-45CA-918F-548AEC545E12}" srcOrd="0" destOrd="0" presId="urn:microsoft.com/office/officeart/2005/8/layout/vList2"/>
    <dgm:cxn modelId="{18F29444-5FB1-4937-BB91-06B5FF165EC6}" srcId="{AE9C2CD0-DD58-4746-B23F-A6B71216757C}" destId="{FAA983F8-D807-471D-A9D7-364C303D3CDE}" srcOrd="0" destOrd="0" parTransId="{7B57AE55-9C59-4738-B646-A0E8AC64E474}" sibTransId="{2141BCC9-E765-4F3C-A3C8-2391797EA73A}"/>
    <dgm:cxn modelId="{C268E546-5174-4072-A9B9-595F711B977E}" type="presOf" srcId="{FAA983F8-D807-471D-A9D7-364C303D3CDE}" destId="{757E5233-CFFF-40EC-B905-9A2C0EE0E241}" srcOrd="0" destOrd="0" presId="urn:microsoft.com/office/officeart/2005/8/layout/vList2"/>
    <dgm:cxn modelId="{3BDE7DBF-DAC2-4FD4-B30E-C45D6D00AFE7}" srcId="{AE9C2CD0-DD58-4746-B23F-A6B71216757C}" destId="{8D13ABF2-7870-4726-9106-E8FFEFE8917D}" srcOrd="2" destOrd="0" parTransId="{746943DD-4C4F-4029-AE21-E54C031764E7}" sibTransId="{F84E3647-F2B7-44B5-9426-7FBB422921E6}"/>
    <dgm:cxn modelId="{5BD924DC-3864-45FA-A1E2-F1E7B1B31684}" type="presOf" srcId="{8D13ABF2-7870-4726-9106-E8FFEFE8917D}" destId="{C6D83614-AF72-46F1-926F-420213580B53}" srcOrd="0" destOrd="0" presId="urn:microsoft.com/office/officeart/2005/8/layout/vList2"/>
    <dgm:cxn modelId="{439344E4-985C-41F5-A180-5A3379267848}" srcId="{AE9C2CD0-DD58-4746-B23F-A6B71216757C}" destId="{3716728F-374D-4F7B-8163-4C19505A5783}" srcOrd="1" destOrd="0" parTransId="{FB92BB63-2729-47E8-9119-B91E94785BEB}" sibTransId="{0793C3B2-E87B-4357-8C59-1EDEEF600AE5}"/>
    <dgm:cxn modelId="{51F2DFF8-8BB1-4E9C-B275-127B22E26A12}" type="presOf" srcId="{AE9C2CD0-DD58-4746-B23F-A6B71216757C}" destId="{9F7F4097-A1C6-4A6D-BD90-A48E76D3B676}" srcOrd="0" destOrd="0" presId="urn:microsoft.com/office/officeart/2005/8/layout/vList2"/>
    <dgm:cxn modelId="{978676EB-F40A-4F41-B761-43E35E47276B}" type="presParOf" srcId="{9F7F4097-A1C6-4A6D-BD90-A48E76D3B676}" destId="{757E5233-CFFF-40EC-B905-9A2C0EE0E241}" srcOrd="0" destOrd="0" presId="urn:microsoft.com/office/officeart/2005/8/layout/vList2"/>
    <dgm:cxn modelId="{0419A366-000B-4C64-945D-8989BE9AE4F1}" type="presParOf" srcId="{9F7F4097-A1C6-4A6D-BD90-A48E76D3B676}" destId="{BC645C62-AD9C-443A-AE8C-9978F00EDF9F}" srcOrd="1" destOrd="0" presId="urn:microsoft.com/office/officeart/2005/8/layout/vList2"/>
    <dgm:cxn modelId="{01930A50-65E9-4749-80EF-4B15BD493D42}" type="presParOf" srcId="{9F7F4097-A1C6-4A6D-BD90-A48E76D3B676}" destId="{A8F0B4CF-5637-45CA-918F-548AEC545E12}" srcOrd="2" destOrd="0" presId="urn:microsoft.com/office/officeart/2005/8/layout/vList2"/>
    <dgm:cxn modelId="{D54669EE-A697-40D1-ABBC-2E7EA5699803}" type="presParOf" srcId="{9F7F4097-A1C6-4A6D-BD90-A48E76D3B676}" destId="{C6D8EC4E-5374-4DCD-A794-62D947B201FE}" srcOrd="3" destOrd="0" presId="urn:microsoft.com/office/officeart/2005/8/layout/vList2"/>
    <dgm:cxn modelId="{EAB88076-3D37-4444-BDEB-AF964526EA3B}" type="presParOf" srcId="{9F7F4097-A1C6-4A6D-BD90-A48E76D3B676}" destId="{C6D83614-AF72-46F1-926F-420213580B53}"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7AD2D7-6E8E-455A-9505-18322CCD658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F257253-2CCB-4E6E-9467-666C9164FADC}">
      <dgm:prSet phldrT="[Text]"/>
      <dgm:spPr/>
      <dgm:t>
        <a:bodyPr/>
        <a:lstStyle/>
        <a:p>
          <a:r>
            <a:rPr lang="en-US" dirty="0"/>
            <a:t>Data entry is done directly in the report</a:t>
          </a:r>
        </a:p>
      </dgm:t>
    </dgm:pt>
    <dgm:pt modelId="{60E4E54E-B378-4172-A6F4-631C9F52FD85}" type="parTrans" cxnId="{BB6D6A80-1200-424B-AB52-D4E4F84D3B31}">
      <dgm:prSet/>
      <dgm:spPr/>
      <dgm:t>
        <a:bodyPr/>
        <a:lstStyle/>
        <a:p>
          <a:endParaRPr lang="en-US"/>
        </a:p>
      </dgm:t>
    </dgm:pt>
    <dgm:pt modelId="{D9D87E14-64F3-476D-8049-1C865B3802EF}" type="sibTrans" cxnId="{BB6D6A80-1200-424B-AB52-D4E4F84D3B31}">
      <dgm:prSet/>
      <dgm:spPr/>
      <dgm:t>
        <a:bodyPr/>
        <a:lstStyle/>
        <a:p>
          <a:endParaRPr lang="en-US"/>
        </a:p>
      </dgm:t>
    </dgm:pt>
    <dgm:pt modelId="{43A13173-990D-4E34-8401-8CBA6C6089BE}">
      <dgm:prSet phldrT="[Text]"/>
      <dgm:spPr/>
      <dgm:t>
        <a:bodyPr/>
        <a:lstStyle/>
        <a:p>
          <a:r>
            <a:rPr lang="en-US" b="1" u="sng" dirty="0"/>
            <a:t>No</a:t>
          </a:r>
          <a:r>
            <a:rPr lang="en-US" baseline="0" dirty="0"/>
            <a:t> requirement for file uploads </a:t>
          </a:r>
          <a:endParaRPr lang="en-US" dirty="0"/>
        </a:p>
      </dgm:t>
    </dgm:pt>
    <dgm:pt modelId="{73E83549-34C2-4E92-A6A9-2BE7A9F67990}" type="parTrans" cxnId="{F22A0415-9459-4242-83C8-41AE3A6EB8C1}">
      <dgm:prSet/>
      <dgm:spPr/>
      <dgm:t>
        <a:bodyPr/>
        <a:lstStyle/>
        <a:p>
          <a:endParaRPr lang="en-US"/>
        </a:p>
      </dgm:t>
    </dgm:pt>
    <dgm:pt modelId="{B7FE19D8-A46D-4843-A12A-18244E3467E5}" type="sibTrans" cxnId="{F22A0415-9459-4242-83C8-41AE3A6EB8C1}">
      <dgm:prSet/>
      <dgm:spPr/>
      <dgm:t>
        <a:bodyPr/>
        <a:lstStyle/>
        <a:p>
          <a:endParaRPr lang="en-US"/>
        </a:p>
      </dgm:t>
    </dgm:pt>
    <dgm:pt modelId="{A81504BE-DA98-4A4D-9265-A30DF39D6849}">
      <dgm:prSet phldrT="[Text]"/>
      <dgm:spPr/>
      <dgm:t>
        <a:bodyPr/>
        <a:lstStyle/>
        <a:p>
          <a:r>
            <a:rPr lang="en-US" dirty="0"/>
            <a:t>The GCMS is not utilized</a:t>
          </a:r>
        </a:p>
      </dgm:t>
    </dgm:pt>
    <dgm:pt modelId="{DD355EC7-C415-43F4-9F7E-4806CE54C7E9}" type="parTrans" cxnId="{2ADED089-12FC-4DD6-902D-F9AD47485E7B}">
      <dgm:prSet/>
      <dgm:spPr/>
      <dgm:t>
        <a:bodyPr/>
        <a:lstStyle/>
        <a:p>
          <a:endParaRPr lang="en-US"/>
        </a:p>
      </dgm:t>
    </dgm:pt>
    <dgm:pt modelId="{8DDDD894-6D16-479C-82F0-3EBBCFC0B0EA}" type="sibTrans" cxnId="{2ADED089-12FC-4DD6-902D-F9AD47485E7B}">
      <dgm:prSet/>
      <dgm:spPr/>
      <dgm:t>
        <a:bodyPr/>
        <a:lstStyle/>
        <a:p>
          <a:endParaRPr lang="en-US"/>
        </a:p>
      </dgm:t>
    </dgm:pt>
    <dgm:pt modelId="{CE5A5083-420A-4348-954C-7FBDDA5E5625}" type="pres">
      <dgm:prSet presAssocID="{097AD2D7-6E8E-455A-9505-18322CCD6587}" presName="Name0" presStyleCnt="0">
        <dgm:presLayoutVars>
          <dgm:chMax val="7"/>
          <dgm:chPref val="7"/>
          <dgm:dir/>
        </dgm:presLayoutVars>
      </dgm:prSet>
      <dgm:spPr/>
    </dgm:pt>
    <dgm:pt modelId="{4D798AE0-831D-47EA-A4FA-DC9DE234B711}" type="pres">
      <dgm:prSet presAssocID="{097AD2D7-6E8E-455A-9505-18322CCD6587}" presName="Name1" presStyleCnt="0"/>
      <dgm:spPr/>
    </dgm:pt>
    <dgm:pt modelId="{E73B410A-40DF-4B3A-AFE5-DA3A5F92B46F}" type="pres">
      <dgm:prSet presAssocID="{097AD2D7-6E8E-455A-9505-18322CCD6587}" presName="cycle" presStyleCnt="0"/>
      <dgm:spPr/>
    </dgm:pt>
    <dgm:pt modelId="{F446780D-04B3-4C78-AC46-970053BAFB38}" type="pres">
      <dgm:prSet presAssocID="{097AD2D7-6E8E-455A-9505-18322CCD6587}" presName="srcNode" presStyleLbl="node1" presStyleIdx="0" presStyleCnt="3"/>
      <dgm:spPr/>
    </dgm:pt>
    <dgm:pt modelId="{A6F433CD-65B5-4A85-B0C0-201B8A7FBC32}" type="pres">
      <dgm:prSet presAssocID="{097AD2D7-6E8E-455A-9505-18322CCD6587}" presName="conn" presStyleLbl="parChTrans1D2" presStyleIdx="0" presStyleCnt="1"/>
      <dgm:spPr/>
    </dgm:pt>
    <dgm:pt modelId="{0E21EA27-282E-41D9-933F-95F31D7FBD2D}" type="pres">
      <dgm:prSet presAssocID="{097AD2D7-6E8E-455A-9505-18322CCD6587}" presName="extraNode" presStyleLbl="node1" presStyleIdx="0" presStyleCnt="3"/>
      <dgm:spPr/>
    </dgm:pt>
    <dgm:pt modelId="{3EAC6BC5-9C36-41C7-A7E9-02F9A3F84B58}" type="pres">
      <dgm:prSet presAssocID="{097AD2D7-6E8E-455A-9505-18322CCD6587}" presName="dstNode" presStyleLbl="node1" presStyleIdx="0" presStyleCnt="3"/>
      <dgm:spPr/>
    </dgm:pt>
    <dgm:pt modelId="{1601ABD4-A3E5-4ABE-9CB4-9E38804D08F5}" type="pres">
      <dgm:prSet presAssocID="{4F257253-2CCB-4E6E-9467-666C9164FADC}" presName="text_1" presStyleLbl="node1" presStyleIdx="0" presStyleCnt="3">
        <dgm:presLayoutVars>
          <dgm:bulletEnabled val="1"/>
        </dgm:presLayoutVars>
      </dgm:prSet>
      <dgm:spPr/>
    </dgm:pt>
    <dgm:pt modelId="{2A822FFA-CA47-45E9-AA3E-561A5CC7E382}" type="pres">
      <dgm:prSet presAssocID="{4F257253-2CCB-4E6E-9467-666C9164FADC}" presName="accent_1" presStyleCnt="0"/>
      <dgm:spPr/>
    </dgm:pt>
    <dgm:pt modelId="{8AF6B72B-4A2E-42D7-BA55-3E9054D660D9}" type="pres">
      <dgm:prSet presAssocID="{4F257253-2CCB-4E6E-9467-666C9164FADC}" presName="accentRepeatNode" presStyleLbl="solidFgAcc1" presStyleIdx="0" presStyleCnt="3"/>
      <dgm:spPr/>
    </dgm:pt>
    <dgm:pt modelId="{0397B424-C822-4957-A627-7E8202B1F0A4}" type="pres">
      <dgm:prSet presAssocID="{43A13173-990D-4E34-8401-8CBA6C6089BE}" presName="text_2" presStyleLbl="node1" presStyleIdx="1" presStyleCnt="3">
        <dgm:presLayoutVars>
          <dgm:bulletEnabled val="1"/>
        </dgm:presLayoutVars>
      </dgm:prSet>
      <dgm:spPr/>
    </dgm:pt>
    <dgm:pt modelId="{B0853B99-73AE-4C8C-93DD-83D3C0F60F8B}" type="pres">
      <dgm:prSet presAssocID="{43A13173-990D-4E34-8401-8CBA6C6089BE}" presName="accent_2" presStyleCnt="0"/>
      <dgm:spPr/>
    </dgm:pt>
    <dgm:pt modelId="{AB981B29-E5A8-4148-9F55-994C425F6AB5}" type="pres">
      <dgm:prSet presAssocID="{43A13173-990D-4E34-8401-8CBA6C6089BE}" presName="accentRepeatNode" presStyleLbl="solidFgAcc1" presStyleIdx="1" presStyleCnt="3"/>
      <dgm:spPr/>
    </dgm:pt>
    <dgm:pt modelId="{C8032E3C-19FC-4CFD-955A-8E92AFBDCEA4}" type="pres">
      <dgm:prSet presAssocID="{A81504BE-DA98-4A4D-9265-A30DF39D6849}" presName="text_3" presStyleLbl="node1" presStyleIdx="2" presStyleCnt="3">
        <dgm:presLayoutVars>
          <dgm:bulletEnabled val="1"/>
        </dgm:presLayoutVars>
      </dgm:prSet>
      <dgm:spPr/>
    </dgm:pt>
    <dgm:pt modelId="{6BA94323-22A8-4DBA-A182-66C910BE1FAA}" type="pres">
      <dgm:prSet presAssocID="{A81504BE-DA98-4A4D-9265-A30DF39D6849}" presName="accent_3" presStyleCnt="0"/>
      <dgm:spPr/>
    </dgm:pt>
    <dgm:pt modelId="{34D80CD2-3714-400D-BD74-5088C6438C6B}" type="pres">
      <dgm:prSet presAssocID="{A81504BE-DA98-4A4D-9265-A30DF39D6849}" presName="accentRepeatNode" presStyleLbl="solidFgAcc1" presStyleIdx="2" presStyleCnt="3"/>
      <dgm:spPr/>
    </dgm:pt>
  </dgm:ptLst>
  <dgm:cxnLst>
    <dgm:cxn modelId="{B083580D-51D2-4002-8038-D67B360AFE22}" type="presOf" srcId="{43A13173-990D-4E34-8401-8CBA6C6089BE}" destId="{0397B424-C822-4957-A627-7E8202B1F0A4}" srcOrd="0" destOrd="0" presId="urn:microsoft.com/office/officeart/2008/layout/VerticalCurvedList"/>
    <dgm:cxn modelId="{F22A0415-9459-4242-83C8-41AE3A6EB8C1}" srcId="{097AD2D7-6E8E-455A-9505-18322CCD6587}" destId="{43A13173-990D-4E34-8401-8CBA6C6089BE}" srcOrd="1" destOrd="0" parTransId="{73E83549-34C2-4E92-A6A9-2BE7A9F67990}" sibTransId="{B7FE19D8-A46D-4843-A12A-18244E3467E5}"/>
    <dgm:cxn modelId="{F737CE3D-6C26-4B28-960B-5F19B33EC6BC}" type="presOf" srcId="{D9D87E14-64F3-476D-8049-1C865B3802EF}" destId="{A6F433CD-65B5-4A85-B0C0-201B8A7FBC32}" srcOrd="0" destOrd="0" presId="urn:microsoft.com/office/officeart/2008/layout/VerticalCurvedList"/>
    <dgm:cxn modelId="{0B8B0746-EDDE-410F-B400-8C3424234AA3}" type="presOf" srcId="{4F257253-2CCB-4E6E-9467-666C9164FADC}" destId="{1601ABD4-A3E5-4ABE-9CB4-9E38804D08F5}" srcOrd="0" destOrd="0" presId="urn:microsoft.com/office/officeart/2008/layout/VerticalCurvedList"/>
    <dgm:cxn modelId="{BB6D6A80-1200-424B-AB52-D4E4F84D3B31}" srcId="{097AD2D7-6E8E-455A-9505-18322CCD6587}" destId="{4F257253-2CCB-4E6E-9467-666C9164FADC}" srcOrd="0" destOrd="0" parTransId="{60E4E54E-B378-4172-A6F4-631C9F52FD85}" sibTransId="{D9D87E14-64F3-476D-8049-1C865B3802EF}"/>
    <dgm:cxn modelId="{2ADED089-12FC-4DD6-902D-F9AD47485E7B}" srcId="{097AD2D7-6E8E-455A-9505-18322CCD6587}" destId="{A81504BE-DA98-4A4D-9265-A30DF39D6849}" srcOrd="2" destOrd="0" parTransId="{DD355EC7-C415-43F4-9F7E-4806CE54C7E9}" sibTransId="{8DDDD894-6D16-479C-82F0-3EBBCFC0B0EA}"/>
    <dgm:cxn modelId="{029FCBF7-98C1-450F-BBC8-147DD8EBD838}" type="presOf" srcId="{A81504BE-DA98-4A4D-9265-A30DF39D6849}" destId="{C8032E3C-19FC-4CFD-955A-8E92AFBDCEA4}" srcOrd="0" destOrd="0" presId="urn:microsoft.com/office/officeart/2008/layout/VerticalCurvedList"/>
    <dgm:cxn modelId="{B2D5C8FB-B5EC-40DD-84B7-3477A7444556}" type="presOf" srcId="{097AD2D7-6E8E-455A-9505-18322CCD6587}" destId="{CE5A5083-420A-4348-954C-7FBDDA5E5625}" srcOrd="0" destOrd="0" presId="urn:microsoft.com/office/officeart/2008/layout/VerticalCurvedList"/>
    <dgm:cxn modelId="{5E6D5AFB-FEEF-4673-9BA8-0F72706BA9A4}" type="presParOf" srcId="{CE5A5083-420A-4348-954C-7FBDDA5E5625}" destId="{4D798AE0-831D-47EA-A4FA-DC9DE234B711}" srcOrd="0" destOrd="0" presId="urn:microsoft.com/office/officeart/2008/layout/VerticalCurvedList"/>
    <dgm:cxn modelId="{738891F1-B072-4BC1-8CA4-49323959EB4B}" type="presParOf" srcId="{4D798AE0-831D-47EA-A4FA-DC9DE234B711}" destId="{E73B410A-40DF-4B3A-AFE5-DA3A5F92B46F}" srcOrd="0" destOrd="0" presId="urn:microsoft.com/office/officeart/2008/layout/VerticalCurvedList"/>
    <dgm:cxn modelId="{D86EB965-0F4E-4D03-B464-238F44C0B94E}" type="presParOf" srcId="{E73B410A-40DF-4B3A-AFE5-DA3A5F92B46F}" destId="{F446780D-04B3-4C78-AC46-970053BAFB38}" srcOrd="0" destOrd="0" presId="urn:microsoft.com/office/officeart/2008/layout/VerticalCurvedList"/>
    <dgm:cxn modelId="{5BD95441-B768-48BC-A334-56739D6F7FD0}" type="presParOf" srcId="{E73B410A-40DF-4B3A-AFE5-DA3A5F92B46F}" destId="{A6F433CD-65B5-4A85-B0C0-201B8A7FBC32}" srcOrd="1" destOrd="0" presId="urn:microsoft.com/office/officeart/2008/layout/VerticalCurvedList"/>
    <dgm:cxn modelId="{12D5E3F9-08EA-494E-9169-2AB6BE249C1E}" type="presParOf" srcId="{E73B410A-40DF-4B3A-AFE5-DA3A5F92B46F}" destId="{0E21EA27-282E-41D9-933F-95F31D7FBD2D}" srcOrd="2" destOrd="0" presId="urn:microsoft.com/office/officeart/2008/layout/VerticalCurvedList"/>
    <dgm:cxn modelId="{2511124A-29E3-4BAB-99D2-E29B047E0AFE}" type="presParOf" srcId="{E73B410A-40DF-4B3A-AFE5-DA3A5F92B46F}" destId="{3EAC6BC5-9C36-41C7-A7E9-02F9A3F84B58}" srcOrd="3" destOrd="0" presId="urn:microsoft.com/office/officeart/2008/layout/VerticalCurvedList"/>
    <dgm:cxn modelId="{D193ACCD-EBD5-49B7-BB6A-11314DA08C09}" type="presParOf" srcId="{4D798AE0-831D-47EA-A4FA-DC9DE234B711}" destId="{1601ABD4-A3E5-4ABE-9CB4-9E38804D08F5}" srcOrd="1" destOrd="0" presId="urn:microsoft.com/office/officeart/2008/layout/VerticalCurvedList"/>
    <dgm:cxn modelId="{45734FAA-7122-4F66-B95C-A43FF2D33EFF}" type="presParOf" srcId="{4D798AE0-831D-47EA-A4FA-DC9DE234B711}" destId="{2A822FFA-CA47-45E9-AA3E-561A5CC7E382}" srcOrd="2" destOrd="0" presId="urn:microsoft.com/office/officeart/2008/layout/VerticalCurvedList"/>
    <dgm:cxn modelId="{DC407E46-CB84-4DDE-843A-AE8323A4C08A}" type="presParOf" srcId="{2A822FFA-CA47-45E9-AA3E-561A5CC7E382}" destId="{8AF6B72B-4A2E-42D7-BA55-3E9054D660D9}" srcOrd="0" destOrd="0" presId="urn:microsoft.com/office/officeart/2008/layout/VerticalCurvedList"/>
    <dgm:cxn modelId="{7BE7DA75-E89A-43E5-BD35-9F2E8723B90A}" type="presParOf" srcId="{4D798AE0-831D-47EA-A4FA-DC9DE234B711}" destId="{0397B424-C822-4957-A627-7E8202B1F0A4}" srcOrd="3" destOrd="0" presId="urn:microsoft.com/office/officeart/2008/layout/VerticalCurvedList"/>
    <dgm:cxn modelId="{FA8E51AF-62DC-474E-BD99-97C5B66A841A}" type="presParOf" srcId="{4D798AE0-831D-47EA-A4FA-DC9DE234B711}" destId="{B0853B99-73AE-4C8C-93DD-83D3C0F60F8B}" srcOrd="4" destOrd="0" presId="urn:microsoft.com/office/officeart/2008/layout/VerticalCurvedList"/>
    <dgm:cxn modelId="{62F26A8E-A52A-41F3-B947-BCD531AB5100}" type="presParOf" srcId="{B0853B99-73AE-4C8C-93DD-83D3C0F60F8B}" destId="{AB981B29-E5A8-4148-9F55-994C425F6AB5}" srcOrd="0" destOrd="0" presId="urn:microsoft.com/office/officeart/2008/layout/VerticalCurvedList"/>
    <dgm:cxn modelId="{4576C58A-E063-4B99-B5CC-AAD8A02AE673}" type="presParOf" srcId="{4D798AE0-831D-47EA-A4FA-DC9DE234B711}" destId="{C8032E3C-19FC-4CFD-955A-8E92AFBDCEA4}" srcOrd="5" destOrd="0" presId="urn:microsoft.com/office/officeart/2008/layout/VerticalCurvedList"/>
    <dgm:cxn modelId="{33BD0FDF-243D-4446-99A7-A1664C614594}" type="presParOf" srcId="{4D798AE0-831D-47EA-A4FA-DC9DE234B711}" destId="{6BA94323-22A8-4DBA-A182-66C910BE1FAA}" srcOrd="6" destOrd="0" presId="urn:microsoft.com/office/officeart/2008/layout/VerticalCurvedList"/>
    <dgm:cxn modelId="{72155BF1-76E8-4A57-B8E1-1CE66B24D625}" type="presParOf" srcId="{6BA94323-22A8-4DBA-A182-66C910BE1FAA}" destId="{34D80CD2-3714-400D-BD74-5088C6438C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07DD67-6C11-4CB2-A2AB-8ECF7B28651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7DBC376-35D8-4B38-9B1D-BD541ED16F9F}">
      <dgm:prSet phldrT="[Text]"/>
      <dgm:spPr/>
      <dgm:t>
        <a:bodyPr/>
        <a:lstStyle/>
        <a:p>
          <a:r>
            <a:rPr lang="en-US" dirty="0"/>
            <a:t>Recipient Information</a:t>
          </a:r>
        </a:p>
      </dgm:t>
    </dgm:pt>
    <dgm:pt modelId="{C4A96954-E6F3-4038-8DAB-FA5BD72384D8}" type="parTrans" cxnId="{D6FBEE56-48A9-442E-86EA-E788210D23C2}">
      <dgm:prSet/>
      <dgm:spPr/>
      <dgm:t>
        <a:bodyPr/>
        <a:lstStyle/>
        <a:p>
          <a:endParaRPr lang="en-US"/>
        </a:p>
      </dgm:t>
    </dgm:pt>
    <dgm:pt modelId="{DCC66727-4362-47EA-955D-9B71026D11A8}" type="sibTrans" cxnId="{D6FBEE56-48A9-442E-86EA-E788210D23C2}">
      <dgm:prSet/>
      <dgm:spPr/>
      <dgm:t>
        <a:bodyPr/>
        <a:lstStyle/>
        <a:p>
          <a:endParaRPr lang="en-US"/>
        </a:p>
      </dgm:t>
    </dgm:pt>
    <dgm:pt modelId="{A1A73C92-9905-41D6-B2EC-A7CB2A2FF1B5}">
      <dgm:prSet phldrT="[Text]"/>
      <dgm:spPr/>
      <dgm:t>
        <a:bodyPr/>
        <a:lstStyle/>
        <a:p>
          <a:r>
            <a:rPr lang="en-US" dirty="0"/>
            <a:t>Includes general information about the recipient organization</a:t>
          </a:r>
        </a:p>
      </dgm:t>
    </dgm:pt>
    <dgm:pt modelId="{AFDDDFDC-4755-4F1E-BE5B-88D06EAA66B2}" type="parTrans" cxnId="{CC2D725A-6A99-40F4-AF3E-F6DE11DE7D52}">
      <dgm:prSet/>
      <dgm:spPr/>
      <dgm:t>
        <a:bodyPr/>
        <a:lstStyle/>
        <a:p>
          <a:endParaRPr lang="en-US"/>
        </a:p>
      </dgm:t>
    </dgm:pt>
    <dgm:pt modelId="{509547C1-3D80-4C24-907E-7C08643A7D58}" type="sibTrans" cxnId="{CC2D725A-6A99-40F4-AF3E-F6DE11DE7D52}">
      <dgm:prSet/>
      <dgm:spPr/>
      <dgm:t>
        <a:bodyPr/>
        <a:lstStyle/>
        <a:p>
          <a:endParaRPr lang="en-US"/>
        </a:p>
      </dgm:t>
    </dgm:pt>
    <dgm:pt modelId="{F87F20EA-6A69-4A88-9CAB-78837F97C248}">
      <dgm:prSet phldrT="[Text]"/>
      <dgm:spPr/>
      <dgm:t>
        <a:bodyPr/>
        <a:lstStyle/>
        <a:p>
          <a:r>
            <a:rPr lang="en-US" dirty="0"/>
            <a:t>File Upload</a:t>
          </a:r>
        </a:p>
      </dgm:t>
    </dgm:pt>
    <dgm:pt modelId="{F93443BE-E702-41CD-B8A0-3B26DC8BFC6D}" type="parTrans" cxnId="{28730945-C095-4DCD-B628-38FFA0504FEA}">
      <dgm:prSet/>
      <dgm:spPr/>
      <dgm:t>
        <a:bodyPr/>
        <a:lstStyle/>
        <a:p>
          <a:endParaRPr lang="en-US"/>
        </a:p>
      </dgm:t>
    </dgm:pt>
    <dgm:pt modelId="{0C7C4BE7-1A5F-4008-B8FB-A1F503750D42}" type="sibTrans" cxnId="{28730945-C095-4DCD-B628-38FFA0504FEA}">
      <dgm:prSet/>
      <dgm:spPr/>
      <dgm:t>
        <a:bodyPr/>
        <a:lstStyle/>
        <a:p>
          <a:endParaRPr lang="en-US"/>
        </a:p>
      </dgm:t>
    </dgm:pt>
    <dgm:pt modelId="{DF93A578-42A3-42CF-81C5-450087B25001}">
      <dgm:prSet phldrT="[Text]"/>
      <dgm:spPr/>
      <dgm:t>
        <a:bodyPr/>
        <a:lstStyle/>
        <a:p>
          <a:r>
            <a:rPr lang="en-US" dirty="0"/>
            <a:t>Not required for the RHWAP Part B or Part B Supplemental Expenditures Report</a:t>
          </a:r>
        </a:p>
      </dgm:t>
    </dgm:pt>
    <dgm:pt modelId="{D1732987-C3ED-43F4-93DB-EC1C991E8DA8}" type="parTrans" cxnId="{2DEA99AC-55F4-4E91-842C-46B37850BA56}">
      <dgm:prSet/>
      <dgm:spPr/>
      <dgm:t>
        <a:bodyPr/>
        <a:lstStyle/>
        <a:p>
          <a:endParaRPr lang="en-US"/>
        </a:p>
      </dgm:t>
    </dgm:pt>
    <dgm:pt modelId="{735D5617-4CEA-41A0-BC2D-B6798D7C6DA5}" type="sibTrans" cxnId="{2DEA99AC-55F4-4E91-842C-46B37850BA56}">
      <dgm:prSet/>
      <dgm:spPr/>
      <dgm:t>
        <a:bodyPr/>
        <a:lstStyle/>
        <a:p>
          <a:endParaRPr lang="en-US"/>
        </a:p>
      </dgm:t>
    </dgm:pt>
    <dgm:pt modelId="{6F5F52FE-2FCB-4D5A-ACB6-731B8F86D1C7}">
      <dgm:prSet phldrT="[Text]"/>
      <dgm:spPr/>
      <dgm:t>
        <a:bodyPr/>
        <a:lstStyle/>
        <a:p>
          <a:r>
            <a:rPr lang="en-US" dirty="0"/>
            <a:t>Expenditures Report</a:t>
          </a:r>
        </a:p>
      </dgm:t>
    </dgm:pt>
    <dgm:pt modelId="{CE562174-96C0-49AF-BA6D-181D2E7F3E37}" type="parTrans" cxnId="{98380FC3-BDCD-4F65-B37E-0AAE61C91FE5}">
      <dgm:prSet/>
      <dgm:spPr/>
      <dgm:t>
        <a:bodyPr/>
        <a:lstStyle/>
        <a:p>
          <a:endParaRPr lang="en-US"/>
        </a:p>
      </dgm:t>
    </dgm:pt>
    <dgm:pt modelId="{9B8401AC-441B-4065-BD37-E687AFFEB9F4}" type="sibTrans" cxnId="{98380FC3-BDCD-4F65-B37E-0AAE61C91FE5}">
      <dgm:prSet/>
      <dgm:spPr/>
      <dgm:t>
        <a:bodyPr/>
        <a:lstStyle/>
        <a:p>
          <a:endParaRPr lang="en-US"/>
        </a:p>
      </dgm:t>
    </dgm:pt>
    <dgm:pt modelId="{4948CC3E-8215-4674-B6C8-C6B362480FF6}">
      <dgm:prSet phldrT="[Text]"/>
      <dgm:spPr/>
      <dgm:t>
        <a:bodyPr/>
        <a:lstStyle/>
        <a:p>
          <a:r>
            <a:rPr lang="en-US" dirty="0"/>
            <a:t>Detailed breakdown of funding expended by service category</a:t>
          </a:r>
        </a:p>
      </dgm:t>
    </dgm:pt>
    <dgm:pt modelId="{668FD25C-713B-4898-93D3-29D55F003C33}" type="parTrans" cxnId="{952463E3-C3D1-408A-8783-F00609812E2B}">
      <dgm:prSet/>
      <dgm:spPr/>
      <dgm:t>
        <a:bodyPr/>
        <a:lstStyle/>
        <a:p>
          <a:endParaRPr lang="en-US"/>
        </a:p>
      </dgm:t>
    </dgm:pt>
    <dgm:pt modelId="{DF9C3FC6-016A-4F6D-B2BE-1DA00EAA60FC}" type="sibTrans" cxnId="{952463E3-C3D1-408A-8783-F00609812E2B}">
      <dgm:prSet/>
      <dgm:spPr/>
      <dgm:t>
        <a:bodyPr/>
        <a:lstStyle/>
        <a:p>
          <a:endParaRPr lang="en-US"/>
        </a:p>
      </dgm:t>
    </dgm:pt>
    <dgm:pt modelId="{0BCE5B05-C249-480A-80C9-413C36263A49}" type="pres">
      <dgm:prSet presAssocID="{9007DD67-6C11-4CB2-A2AB-8ECF7B286514}" presName="linearFlow" presStyleCnt="0">
        <dgm:presLayoutVars>
          <dgm:dir/>
          <dgm:animLvl val="lvl"/>
          <dgm:resizeHandles val="exact"/>
        </dgm:presLayoutVars>
      </dgm:prSet>
      <dgm:spPr/>
    </dgm:pt>
    <dgm:pt modelId="{DA3652BF-B24D-4FDE-8906-0AD802D13F4F}" type="pres">
      <dgm:prSet presAssocID="{17DBC376-35D8-4B38-9B1D-BD541ED16F9F}" presName="composite" presStyleCnt="0"/>
      <dgm:spPr/>
    </dgm:pt>
    <dgm:pt modelId="{8289C409-04CE-41F4-AB65-F000282D6D80}" type="pres">
      <dgm:prSet presAssocID="{17DBC376-35D8-4B38-9B1D-BD541ED16F9F}" presName="parentText" presStyleLbl="alignNode1" presStyleIdx="0" presStyleCnt="3">
        <dgm:presLayoutVars>
          <dgm:chMax val="1"/>
          <dgm:bulletEnabled val="1"/>
        </dgm:presLayoutVars>
      </dgm:prSet>
      <dgm:spPr/>
    </dgm:pt>
    <dgm:pt modelId="{D49AC8EB-824B-4F7A-B36A-5C887B3F9355}" type="pres">
      <dgm:prSet presAssocID="{17DBC376-35D8-4B38-9B1D-BD541ED16F9F}" presName="descendantText" presStyleLbl="alignAcc1" presStyleIdx="0" presStyleCnt="3">
        <dgm:presLayoutVars>
          <dgm:bulletEnabled val="1"/>
        </dgm:presLayoutVars>
      </dgm:prSet>
      <dgm:spPr/>
    </dgm:pt>
    <dgm:pt modelId="{6D723965-0D2A-47A5-9FF6-7EDBF80E124E}" type="pres">
      <dgm:prSet presAssocID="{DCC66727-4362-47EA-955D-9B71026D11A8}" presName="sp" presStyleCnt="0"/>
      <dgm:spPr/>
    </dgm:pt>
    <dgm:pt modelId="{5BEED24A-55E8-4788-B78A-218359F9C2AD}" type="pres">
      <dgm:prSet presAssocID="{F87F20EA-6A69-4A88-9CAB-78837F97C248}" presName="composite" presStyleCnt="0"/>
      <dgm:spPr/>
    </dgm:pt>
    <dgm:pt modelId="{FA8B4505-7B45-4C56-AD5E-7FB2E0134FE2}" type="pres">
      <dgm:prSet presAssocID="{F87F20EA-6A69-4A88-9CAB-78837F97C248}" presName="parentText" presStyleLbl="alignNode1" presStyleIdx="1" presStyleCnt="3">
        <dgm:presLayoutVars>
          <dgm:chMax val="1"/>
          <dgm:bulletEnabled val="1"/>
        </dgm:presLayoutVars>
      </dgm:prSet>
      <dgm:spPr/>
    </dgm:pt>
    <dgm:pt modelId="{8210A4F7-33F5-4DCE-ADDA-D1B92FF2ABD7}" type="pres">
      <dgm:prSet presAssocID="{F87F20EA-6A69-4A88-9CAB-78837F97C248}" presName="descendantText" presStyleLbl="alignAcc1" presStyleIdx="1" presStyleCnt="3">
        <dgm:presLayoutVars>
          <dgm:bulletEnabled val="1"/>
        </dgm:presLayoutVars>
      </dgm:prSet>
      <dgm:spPr/>
    </dgm:pt>
    <dgm:pt modelId="{4CF9405D-B6B9-40D3-AA65-8B81D6F388E3}" type="pres">
      <dgm:prSet presAssocID="{0C7C4BE7-1A5F-4008-B8FB-A1F503750D42}" presName="sp" presStyleCnt="0"/>
      <dgm:spPr/>
    </dgm:pt>
    <dgm:pt modelId="{9109C8DB-5AB7-48AF-A217-73C5A61B9B87}" type="pres">
      <dgm:prSet presAssocID="{6F5F52FE-2FCB-4D5A-ACB6-731B8F86D1C7}" presName="composite" presStyleCnt="0"/>
      <dgm:spPr/>
    </dgm:pt>
    <dgm:pt modelId="{D76E107D-D871-406E-A827-DB4C36B4C72E}" type="pres">
      <dgm:prSet presAssocID="{6F5F52FE-2FCB-4D5A-ACB6-731B8F86D1C7}" presName="parentText" presStyleLbl="alignNode1" presStyleIdx="2" presStyleCnt="3">
        <dgm:presLayoutVars>
          <dgm:chMax val="1"/>
          <dgm:bulletEnabled val="1"/>
        </dgm:presLayoutVars>
      </dgm:prSet>
      <dgm:spPr/>
    </dgm:pt>
    <dgm:pt modelId="{34AA246D-E378-4591-8E29-380E20C25413}" type="pres">
      <dgm:prSet presAssocID="{6F5F52FE-2FCB-4D5A-ACB6-731B8F86D1C7}" presName="descendantText" presStyleLbl="alignAcc1" presStyleIdx="2" presStyleCnt="3">
        <dgm:presLayoutVars>
          <dgm:bulletEnabled val="1"/>
        </dgm:presLayoutVars>
      </dgm:prSet>
      <dgm:spPr/>
    </dgm:pt>
  </dgm:ptLst>
  <dgm:cxnLst>
    <dgm:cxn modelId="{D5F53010-7643-4A15-BB5B-FB159F1C432A}" type="presOf" srcId="{17DBC376-35D8-4B38-9B1D-BD541ED16F9F}" destId="{8289C409-04CE-41F4-AB65-F000282D6D80}" srcOrd="0" destOrd="0" presId="urn:microsoft.com/office/officeart/2005/8/layout/chevron2"/>
    <dgm:cxn modelId="{7B4ED112-04D6-48E2-9512-2533521BA51F}" type="presOf" srcId="{9007DD67-6C11-4CB2-A2AB-8ECF7B286514}" destId="{0BCE5B05-C249-480A-80C9-413C36263A49}" srcOrd="0" destOrd="0" presId="urn:microsoft.com/office/officeart/2005/8/layout/chevron2"/>
    <dgm:cxn modelId="{28730945-C095-4DCD-B628-38FFA0504FEA}" srcId="{9007DD67-6C11-4CB2-A2AB-8ECF7B286514}" destId="{F87F20EA-6A69-4A88-9CAB-78837F97C248}" srcOrd="1" destOrd="0" parTransId="{F93443BE-E702-41CD-B8A0-3B26DC8BFC6D}" sibTransId="{0C7C4BE7-1A5F-4008-B8FB-A1F503750D42}"/>
    <dgm:cxn modelId="{D6FBEE56-48A9-442E-86EA-E788210D23C2}" srcId="{9007DD67-6C11-4CB2-A2AB-8ECF7B286514}" destId="{17DBC376-35D8-4B38-9B1D-BD541ED16F9F}" srcOrd="0" destOrd="0" parTransId="{C4A96954-E6F3-4038-8DAB-FA5BD72384D8}" sibTransId="{DCC66727-4362-47EA-955D-9B71026D11A8}"/>
    <dgm:cxn modelId="{CC2D725A-6A99-40F4-AF3E-F6DE11DE7D52}" srcId="{17DBC376-35D8-4B38-9B1D-BD541ED16F9F}" destId="{A1A73C92-9905-41D6-B2EC-A7CB2A2FF1B5}" srcOrd="0" destOrd="0" parTransId="{AFDDDFDC-4755-4F1E-BE5B-88D06EAA66B2}" sibTransId="{509547C1-3D80-4C24-907E-7C08643A7D58}"/>
    <dgm:cxn modelId="{6B199582-03B6-452D-8096-837E58022BDB}" type="presOf" srcId="{DF93A578-42A3-42CF-81C5-450087B25001}" destId="{8210A4F7-33F5-4DCE-ADDA-D1B92FF2ABD7}" srcOrd="0" destOrd="0" presId="urn:microsoft.com/office/officeart/2005/8/layout/chevron2"/>
    <dgm:cxn modelId="{E7224089-5B36-4250-AE9D-0AE883497C71}" type="presOf" srcId="{4948CC3E-8215-4674-B6C8-C6B362480FF6}" destId="{34AA246D-E378-4591-8E29-380E20C25413}" srcOrd="0" destOrd="0" presId="urn:microsoft.com/office/officeart/2005/8/layout/chevron2"/>
    <dgm:cxn modelId="{2DEA99AC-55F4-4E91-842C-46B37850BA56}" srcId="{F87F20EA-6A69-4A88-9CAB-78837F97C248}" destId="{DF93A578-42A3-42CF-81C5-450087B25001}" srcOrd="0" destOrd="0" parTransId="{D1732987-C3ED-43F4-93DB-EC1C991E8DA8}" sibTransId="{735D5617-4CEA-41A0-BC2D-B6798D7C6DA5}"/>
    <dgm:cxn modelId="{C4B00BB3-A2F0-481D-A099-78B8F00EE241}" type="presOf" srcId="{A1A73C92-9905-41D6-B2EC-A7CB2A2FF1B5}" destId="{D49AC8EB-824B-4F7A-B36A-5C887B3F9355}" srcOrd="0" destOrd="0" presId="urn:microsoft.com/office/officeart/2005/8/layout/chevron2"/>
    <dgm:cxn modelId="{B8A01BBE-4C36-47B6-B00E-9EB55DB080BA}" type="presOf" srcId="{F87F20EA-6A69-4A88-9CAB-78837F97C248}" destId="{FA8B4505-7B45-4C56-AD5E-7FB2E0134FE2}" srcOrd="0" destOrd="0" presId="urn:microsoft.com/office/officeart/2005/8/layout/chevron2"/>
    <dgm:cxn modelId="{98380FC3-BDCD-4F65-B37E-0AAE61C91FE5}" srcId="{9007DD67-6C11-4CB2-A2AB-8ECF7B286514}" destId="{6F5F52FE-2FCB-4D5A-ACB6-731B8F86D1C7}" srcOrd="2" destOrd="0" parTransId="{CE562174-96C0-49AF-BA6D-181D2E7F3E37}" sibTransId="{9B8401AC-441B-4065-BD37-E687AFFEB9F4}"/>
    <dgm:cxn modelId="{952463E3-C3D1-408A-8783-F00609812E2B}" srcId="{6F5F52FE-2FCB-4D5A-ACB6-731B8F86D1C7}" destId="{4948CC3E-8215-4674-B6C8-C6B362480FF6}" srcOrd="0" destOrd="0" parTransId="{668FD25C-713B-4898-93D3-29D55F003C33}" sibTransId="{DF9C3FC6-016A-4F6D-B2BE-1DA00EAA60FC}"/>
    <dgm:cxn modelId="{83C00EF4-A346-4E13-A94D-38E4137A7611}" type="presOf" srcId="{6F5F52FE-2FCB-4D5A-ACB6-731B8F86D1C7}" destId="{D76E107D-D871-406E-A827-DB4C36B4C72E}" srcOrd="0" destOrd="0" presId="urn:microsoft.com/office/officeart/2005/8/layout/chevron2"/>
    <dgm:cxn modelId="{BFDE7FD1-4814-4E95-9D88-F824A51C73EF}" type="presParOf" srcId="{0BCE5B05-C249-480A-80C9-413C36263A49}" destId="{DA3652BF-B24D-4FDE-8906-0AD802D13F4F}" srcOrd="0" destOrd="0" presId="urn:microsoft.com/office/officeart/2005/8/layout/chevron2"/>
    <dgm:cxn modelId="{C4579618-F394-4294-AB91-A49F67FC6CD6}" type="presParOf" srcId="{DA3652BF-B24D-4FDE-8906-0AD802D13F4F}" destId="{8289C409-04CE-41F4-AB65-F000282D6D80}" srcOrd="0" destOrd="0" presId="urn:microsoft.com/office/officeart/2005/8/layout/chevron2"/>
    <dgm:cxn modelId="{DFFE2B5A-035A-42A6-A3EE-F46AB378757F}" type="presParOf" srcId="{DA3652BF-B24D-4FDE-8906-0AD802D13F4F}" destId="{D49AC8EB-824B-4F7A-B36A-5C887B3F9355}" srcOrd="1" destOrd="0" presId="urn:microsoft.com/office/officeart/2005/8/layout/chevron2"/>
    <dgm:cxn modelId="{B768055A-04DA-478A-875A-36A30D8633D5}" type="presParOf" srcId="{0BCE5B05-C249-480A-80C9-413C36263A49}" destId="{6D723965-0D2A-47A5-9FF6-7EDBF80E124E}" srcOrd="1" destOrd="0" presId="urn:microsoft.com/office/officeart/2005/8/layout/chevron2"/>
    <dgm:cxn modelId="{0FD1710A-30A4-438C-9EC5-1428C73502A2}" type="presParOf" srcId="{0BCE5B05-C249-480A-80C9-413C36263A49}" destId="{5BEED24A-55E8-4788-B78A-218359F9C2AD}" srcOrd="2" destOrd="0" presId="urn:microsoft.com/office/officeart/2005/8/layout/chevron2"/>
    <dgm:cxn modelId="{68BAE9EF-6191-4F6A-A809-294BEAD8B836}" type="presParOf" srcId="{5BEED24A-55E8-4788-B78A-218359F9C2AD}" destId="{FA8B4505-7B45-4C56-AD5E-7FB2E0134FE2}" srcOrd="0" destOrd="0" presId="urn:microsoft.com/office/officeart/2005/8/layout/chevron2"/>
    <dgm:cxn modelId="{4C0CDD67-656C-4902-85A3-944A8A633913}" type="presParOf" srcId="{5BEED24A-55E8-4788-B78A-218359F9C2AD}" destId="{8210A4F7-33F5-4DCE-ADDA-D1B92FF2ABD7}" srcOrd="1" destOrd="0" presId="urn:microsoft.com/office/officeart/2005/8/layout/chevron2"/>
    <dgm:cxn modelId="{DB8D975B-1719-443D-AE75-D67FFF080C58}" type="presParOf" srcId="{0BCE5B05-C249-480A-80C9-413C36263A49}" destId="{4CF9405D-B6B9-40D3-AA65-8B81D6F388E3}" srcOrd="3" destOrd="0" presId="urn:microsoft.com/office/officeart/2005/8/layout/chevron2"/>
    <dgm:cxn modelId="{55AA3F4A-5881-4CEF-BBFF-BEB8895AC94C}" type="presParOf" srcId="{0BCE5B05-C249-480A-80C9-413C36263A49}" destId="{9109C8DB-5AB7-48AF-A217-73C5A61B9B87}" srcOrd="4" destOrd="0" presId="urn:microsoft.com/office/officeart/2005/8/layout/chevron2"/>
    <dgm:cxn modelId="{D35E17A7-E460-4CB4-B467-B949F99766D1}" type="presParOf" srcId="{9109C8DB-5AB7-48AF-A217-73C5A61B9B87}" destId="{D76E107D-D871-406E-A827-DB4C36B4C72E}" srcOrd="0" destOrd="0" presId="urn:microsoft.com/office/officeart/2005/8/layout/chevron2"/>
    <dgm:cxn modelId="{708079E4-BD2A-4434-A001-5662CF9EEED1}" type="presParOf" srcId="{9109C8DB-5AB7-48AF-A217-73C5A61B9B87}" destId="{34AA246D-E378-4591-8E29-380E20C254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E97A9A-5221-4FDE-8B00-C873FD6DB95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85B4A51-3FB7-4B21-BFD7-A687657074C8}">
      <dgm:prSet phldrT="[Text]" custT="1"/>
      <dgm:spPr/>
      <dgm:t>
        <a:bodyPr/>
        <a:lstStyle/>
        <a:p>
          <a:r>
            <a:rPr lang="en-US" sz="3600" b="1" dirty="0">
              <a:solidFill>
                <a:schemeClr val="tx1"/>
              </a:solidFill>
            </a:rPr>
            <a:t>Error</a:t>
          </a:r>
          <a:r>
            <a:rPr lang="en-US" sz="2900" dirty="0">
              <a:solidFill>
                <a:schemeClr val="tx1"/>
              </a:solidFill>
            </a:rPr>
            <a:t> – Must be fixed</a:t>
          </a:r>
        </a:p>
      </dgm:t>
    </dgm:pt>
    <dgm:pt modelId="{C58982FF-DA49-4C91-B812-527EFE108E2F}" type="parTrans" cxnId="{44AB9B25-3748-4E5E-9E7F-86DBDCC34291}">
      <dgm:prSet/>
      <dgm:spPr/>
      <dgm:t>
        <a:bodyPr/>
        <a:lstStyle/>
        <a:p>
          <a:endParaRPr lang="en-US">
            <a:solidFill>
              <a:schemeClr val="tx1"/>
            </a:solidFill>
          </a:endParaRPr>
        </a:p>
      </dgm:t>
    </dgm:pt>
    <dgm:pt modelId="{119402A8-9352-455A-8EED-B43CFDD5125F}" type="sibTrans" cxnId="{44AB9B25-3748-4E5E-9E7F-86DBDCC34291}">
      <dgm:prSet/>
      <dgm:spPr/>
      <dgm:t>
        <a:bodyPr/>
        <a:lstStyle/>
        <a:p>
          <a:endParaRPr lang="en-US">
            <a:solidFill>
              <a:schemeClr val="tx1"/>
            </a:solidFill>
          </a:endParaRPr>
        </a:p>
      </dgm:t>
    </dgm:pt>
    <dgm:pt modelId="{6FEE742D-24AB-4608-AADE-39AC7B1A0259}">
      <dgm:prSet phldrT="[Text]" custT="1"/>
      <dgm:spPr/>
      <dgm:t>
        <a:bodyPr/>
        <a:lstStyle/>
        <a:p>
          <a:r>
            <a:rPr lang="en-US" sz="3600" b="1" dirty="0">
              <a:solidFill>
                <a:schemeClr val="tx1"/>
              </a:solidFill>
            </a:rPr>
            <a:t>Warning</a:t>
          </a:r>
          <a:r>
            <a:rPr lang="en-US" sz="2900" dirty="0">
              <a:solidFill>
                <a:schemeClr val="tx1"/>
              </a:solidFill>
            </a:rPr>
            <a:t> – Fix or provide a comment</a:t>
          </a:r>
        </a:p>
      </dgm:t>
    </dgm:pt>
    <dgm:pt modelId="{8F5D8519-8181-436C-8CA5-7F7986F68798}" type="parTrans" cxnId="{B2DF16F6-5BC5-43AE-9E6B-E1D133807764}">
      <dgm:prSet/>
      <dgm:spPr/>
      <dgm:t>
        <a:bodyPr/>
        <a:lstStyle/>
        <a:p>
          <a:endParaRPr lang="en-US">
            <a:solidFill>
              <a:schemeClr val="tx1"/>
            </a:solidFill>
          </a:endParaRPr>
        </a:p>
      </dgm:t>
    </dgm:pt>
    <dgm:pt modelId="{CA75910A-360D-4BA3-821D-7E1D3D5F834F}" type="sibTrans" cxnId="{B2DF16F6-5BC5-43AE-9E6B-E1D133807764}">
      <dgm:prSet/>
      <dgm:spPr/>
      <dgm:t>
        <a:bodyPr/>
        <a:lstStyle/>
        <a:p>
          <a:endParaRPr lang="en-US">
            <a:solidFill>
              <a:schemeClr val="tx1"/>
            </a:solidFill>
          </a:endParaRPr>
        </a:p>
      </dgm:t>
    </dgm:pt>
    <dgm:pt modelId="{190160C5-0675-4A2E-9BDC-C3353F1E1C02}">
      <dgm:prSet phldrT="[Text]" custT="1"/>
      <dgm:spPr/>
      <dgm:t>
        <a:bodyPr/>
        <a:lstStyle/>
        <a:p>
          <a:r>
            <a:rPr lang="en-US" sz="3500" b="1" kern="1200" dirty="0">
              <a:solidFill>
                <a:schemeClr val="tx1"/>
              </a:solidFill>
            </a:rPr>
            <a:t>Alert</a:t>
          </a:r>
          <a:r>
            <a:rPr lang="en-US" sz="3500" kern="1200" dirty="0">
              <a:solidFill>
                <a:schemeClr val="tx1"/>
              </a:solidFill>
            </a:rPr>
            <a:t> </a:t>
          </a:r>
          <a:r>
            <a:rPr lang="en-US" sz="2900" kern="1200" dirty="0">
              <a:solidFill>
                <a:srgbClr val="000000"/>
              </a:solidFill>
              <a:latin typeface="Calibri" panose="020F0502020204030204"/>
              <a:ea typeface="+mn-ea"/>
              <a:cs typeface="+mn-cs"/>
            </a:rPr>
            <a:t>–</a:t>
          </a:r>
          <a:r>
            <a:rPr lang="en-US" sz="3500" kern="1200" dirty="0">
              <a:solidFill>
                <a:schemeClr val="tx1"/>
              </a:solidFill>
            </a:rPr>
            <a:t> </a:t>
          </a:r>
          <a:r>
            <a:rPr lang="en-US" sz="2900" kern="1200" dirty="0">
              <a:solidFill>
                <a:schemeClr val="tx1"/>
              </a:solidFill>
            </a:rPr>
            <a:t>Review &amp; attempt to fix</a:t>
          </a:r>
        </a:p>
      </dgm:t>
    </dgm:pt>
    <dgm:pt modelId="{752815C9-D120-425B-8B9A-4C4AAE5AEEA0}" type="parTrans" cxnId="{6D06106B-A2EA-40F9-869C-6066C35132F2}">
      <dgm:prSet/>
      <dgm:spPr/>
      <dgm:t>
        <a:bodyPr/>
        <a:lstStyle/>
        <a:p>
          <a:endParaRPr lang="en-US">
            <a:solidFill>
              <a:schemeClr val="tx1"/>
            </a:solidFill>
          </a:endParaRPr>
        </a:p>
      </dgm:t>
    </dgm:pt>
    <dgm:pt modelId="{17165B81-A671-4777-9D8B-9DC5422AF31B}" type="sibTrans" cxnId="{6D06106B-A2EA-40F9-869C-6066C35132F2}">
      <dgm:prSet/>
      <dgm:spPr/>
      <dgm:t>
        <a:bodyPr/>
        <a:lstStyle/>
        <a:p>
          <a:endParaRPr lang="en-US">
            <a:solidFill>
              <a:schemeClr val="tx1"/>
            </a:solidFill>
          </a:endParaRPr>
        </a:p>
      </dgm:t>
    </dgm:pt>
    <dgm:pt modelId="{7587E8A9-5C5E-45AA-95D2-4F2D8FCB9432}" type="pres">
      <dgm:prSet presAssocID="{5CE97A9A-5221-4FDE-8B00-C873FD6DB952}" presName="Name0" presStyleCnt="0">
        <dgm:presLayoutVars>
          <dgm:chMax val="7"/>
          <dgm:chPref val="7"/>
          <dgm:dir/>
        </dgm:presLayoutVars>
      </dgm:prSet>
      <dgm:spPr/>
    </dgm:pt>
    <dgm:pt modelId="{EE64130C-DAA2-4CFB-8CFB-796B0EF966D3}" type="pres">
      <dgm:prSet presAssocID="{5CE97A9A-5221-4FDE-8B00-C873FD6DB952}" presName="Name1" presStyleCnt="0"/>
      <dgm:spPr/>
    </dgm:pt>
    <dgm:pt modelId="{865AA12D-A5C2-45B3-B439-4C968E6DAB17}" type="pres">
      <dgm:prSet presAssocID="{5CE97A9A-5221-4FDE-8B00-C873FD6DB952}" presName="cycle" presStyleCnt="0"/>
      <dgm:spPr/>
    </dgm:pt>
    <dgm:pt modelId="{A3F210E3-E761-46F8-A512-607C961248E5}" type="pres">
      <dgm:prSet presAssocID="{5CE97A9A-5221-4FDE-8B00-C873FD6DB952}" presName="srcNode" presStyleLbl="node1" presStyleIdx="0" presStyleCnt="3"/>
      <dgm:spPr/>
    </dgm:pt>
    <dgm:pt modelId="{3B012515-3A48-455F-9CE0-A77E470459A0}" type="pres">
      <dgm:prSet presAssocID="{5CE97A9A-5221-4FDE-8B00-C873FD6DB952}" presName="conn" presStyleLbl="parChTrans1D2" presStyleIdx="0" presStyleCnt="1"/>
      <dgm:spPr/>
    </dgm:pt>
    <dgm:pt modelId="{1069192E-8056-4AAE-A035-D6FE29F19BCA}" type="pres">
      <dgm:prSet presAssocID="{5CE97A9A-5221-4FDE-8B00-C873FD6DB952}" presName="extraNode" presStyleLbl="node1" presStyleIdx="0" presStyleCnt="3"/>
      <dgm:spPr/>
    </dgm:pt>
    <dgm:pt modelId="{952ED21E-0C0C-4077-BCB6-1024D2FD0FDD}" type="pres">
      <dgm:prSet presAssocID="{5CE97A9A-5221-4FDE-8B00-C873FD6DB952}" presName="dstNode" presStyleLbl="node1" presStyleIdx="0" presStyleCnt="3"/>
      <dgm:spPr/>
    </dgm:pt>
    <dgm:pt modelId="{F7D08D27-703C-411C-8FA7-96619189CC3C}" type="pres">
      <dgm:prSet presAssocID="{785B4A51-3FB7-4B21-BFD7-A687657074C8}" presName="text_1" presStyleLbl="node1" presStyleIdx="0" presStyleCnt="3">
        <dgm:presLayoutVars>
          <dgm:bulletEnabled val="1"/>
        </dgm:presLayoutVars>
      </dgm:prSet>
      <dgm:spPr/>
    </dgm:pt>
    <dgm:pt modelId="{DFCD944F-01B2-4E50-862C-2824A1972C1F}" type="pres">
      <dgm:prSet presAssocID="{785B4A51-3FB7-4B21-BFD7-A687657074C8}" presName="accent_1" presStyleCnt="0"/>
      <dgm:spPr/>
    </dgm:pt>
    <dgm:pt modelId="{DC07E944-D3A9-4F93-9092-B206A8F6D1AF}" type="pres">
      <dgm:prSet presAssocID="{785B4A51-3FB7-4B21-BFD7-A687657074C8}" presName="accentRepeatNode" presStyleLbl="solidFgAcc1" presStyleIdx="0" presStyleCnt="3"/>
      <dgm:spPr/>
    </dgm:pt>
    <dgm:pt modelId="{2DB7C4FF-192D-4AF1-B624-D68C4E1820A0}" type="pres">
      <dgm:prSet presAssocID="{6FEE742D-24AB-4608-AADE-39AC7B1A0259}" presName="text_2" presStyleLbl="node1" presStyleIdx="1" presStyleCnt="3">
        <dgm:presLayoutVars>
          <dgm:bulletEnabled val="1"/>
        </dgm:presLayoutVars>
      </dgm:prSet>
      <dgm:spPr/>
    </dgm:pt>
    <dgm:pt modelId="{A62F9327-887F-4BC2-94F6-1A0C6E732A4C}" type="pres">
      <dgm:prSet presAssocID="{6FEE742D-24AB-4608-AADE-39AC7B1A0259}" presName="accent_2" presStyleCnt="0"/>
      <dgm:spPr/>
    </dgm:pt>
    <dgm:pt modelId="{C1A1662A-EBE7-4E5C-9BDA-63451F4F8F02}" type="pres">
      <dgm:prSet presAssocID="{6FEE742D-24AB-4608-AADE-39AC7B1A0259}" presName="accentRepeatNode" presStyleLbl="solidFgAcc1" presStyleIdx="1" presStyleCnt="3"/>
      <dgm:spPr/>
    </dgm:pt>
    <dgm:pt modelId="{A5223880-35CB-440F-8F5F-83F3F4D26B00}" type="pres">
      <dgm:prSet presAssocID="{190160C5-0675-4A2E-9BDC-C3353F1E1C02}" presName="text_3" presStyleLbl="node1" presStyleIdx="2" presStyleCnt="3">
        <dgm:presLayoutVars>
          <dgm:bulletEnabled val="1"/>
        </dgm:presLayoutVars>
      </dgm:prSet>
      <dgm:spPr/>
    </dgm:pt>
    <dgm:pt modelId="{299106FC-4032-4747-A872-42ABEE3E4F78}" type="pres">
      <dgm:prSet presAssocID="{190160C5-0675-4A2E-9BDC-C3353F1E1C02}" presName="accent_3" presStyleCnt="0"/>
      <dgm:spPr/>
    </dgm:pt>
    <dgm:pt modelId="{A1A322B4-E50B-422C-8CE9-4E42AB2BCB41}" type="pres">
      <dgm:prSet presAssocID="{190160C5-0675-4A2E-9BDC-C3353F1E1C02}" presName="accentRepeatNode" presStyleLbl="solidFgAcc1" presStyleIdx="2" presStyleCnt="3"/>
      <dgm:spPr/>
    </dgm:pt>
  </dgm:ptLst>
  <dgm:cxnLst>
    <dgm:cxn modelId="{44AB9B25-3748-4E5E-9E7F-86DBDCC34291}" srcId="{5CE97A9A-5221-4FDE-8B00-C873FD6DB952}" destId="{785B4A51-3FB7-4B21-BFD7-A687657074C8}" srcOrd="0" destOrd="0" parTransId="{C58982FF-DA49-4C91-B812-527EFE108E2F}" sibTransId="{119402A8-9352-455A-8EED-B43CFDD5125F}"/>
    <dgm:cxn modelId="{226E2266-BECF-465A-A0E4-6EEE29AC8B9A}" type="presOf" srcId="{119402A8-9352-455A-8EED-B43CFDD5125F}" destId="{3B012515-3A48-455F-9CE0-A77E470459A0}" srcOrd="0" destOrd="0" presId="urn:microsoft.com/office/officeart/2008/layout/VerticalCurvedList"/>
    <dgm:cxn modelId="{6D06106B-A2EA-40F9-869C-6066C35132F2}" srcId="{5CE97A9A-5221-4FDE-8B00-C873FD6DB952}" destId="{190160C5-0675-4A2E-9BDC-C3353F1E1C02}" srcOrd="2" destOrd="0" parTransId="{752815C9-D120-425B-8B9A-4C4AAE5AEEA0}" sibTransId="{17165B81-A671-4777-9D8B-9DC5422AF31B}"/>
    <dgm:cxn modelId="{63CDC054-9A07-4CEE-BDA5-27E4073C3F95}" type="presOf" srcId="{6FEE742D-24AB-4608-AADE-39AC7B1A0259}" destId="{2DB7C4FF-192D-4AF1-B624-D68C4E1820A0}" srcOrd="0" destOrd="0" presId="urn:microsoft.com/office/officeart/2008/layout/VerticalCurvedList"/>
    <dgm:cxn modelId="{9580DD57-7F34-465F-8973-F436D37A1FDD}" type="presOf" srcId="{785B4A51-3FB7-4B21-BFD7-A687657074C8}" destId="{F7D08D27-703C-411C-8FA7-96619189CC3C}" srcOrd="0" destOrd="0" presId="urn:microsoft.com/office/officeart/2008/layout/VerticalCurvedList"/>
    <dgm:cxn modelId="{4B7C1FDC-4640-40FB-AF2B-4941843FE8EB}" type="presOf" srcId="{5CE97A9A-5221-4FDE-8B00-C873FD6DB952}" destId="{7587E8A9-5C5E-45AA-95D2-4F2D8FCB9432}" srcOrd="0" destOrd="0" presId="urn:microsoft.com/office/officeart/2008/layout/VerticalCurvedList"/>
    <dgm:cxn modelId="{CF4A8DEA-1BFB-42A6-A2CA-54A3A5FA5468}" type="presOf" srcId="{190160C5-0675-4A2E-9BDC-C3353F1E1C02}" destId="{A5223880-35CB-440F-8F5F-83F3F4D26B00}" srcOrd="0" destOrd="0" presId="urn:microsoft.com/office/officeart/2008/layout/VerticalCurvedList"/>
    <dgm:cxn modelId="{B2DF16F6-5BC5-43AE-9E6B-E1D133807764}" srcId="{5CE97A9A-5221-4FDE-8B00-C873FD6DB952}" destId="{6FEE742D-24AB-4608-AADE-39AC7B1A0259}" srcOrd="1" destOrd="0" parTransId="{8F5D8519-8181-436C-8CA5-7F7986F68798}" sibTransId="{CA75910A-360D-4BA3-821D-7E1D3D5F834F}"/>
    <dgm:cxn modelId="{BD3AFA79-DF6C-4611-A888-8BF07CDAFA2A}" type="presParOf" srcId="{7587E8A9-5C5E-45AA-95D2-4F2D8FCB9432}" destId="{EE64130C-DAA2-4CFB-8CFB-796B0EF966D3}" srcOrd="0" destOrd="0" presId="urn:microsoft.com/office/officeart/2008/layout/VerticalCurvedList"/>
    <dgm:cxn modelId="{8BC55B97-046F-4DA2-B56C-3AD0E528A25F}" type="presParOf" srcId="{EE64130C-DAA2-4CFB-8CFB-796B0EF966D3}" destId="{865AA12D-A5C2-45B3-B439-4C968E6DAB17}" srcOrd="0" destOrd="0" presId="urn:microsoft.com/office/officeart/2008/layout/VerticalCurvedList"/>
    <dgm:cxn modelId="{1E35B567-553C-4D85-9075-41D6E9CC13E4}" type="presParOf" srcId="{865AA12D-A5C2-45B3-B439-4C968E6DAB17}" destId="{A3F210E3-E761-46F8-A512-607C961248E5}" srcOrd="0" destOrd="0" presId="urn:microsoft.com/office/officeart/2008/layout/VerticalCurvedList"/>
    <dgm:cxn modelId="{B90027B4-A6D0-4DDD-8C7A-A616E4CDB986}" type="presParOf" srcId="{865AA12D-A5C2-45B3-B439-4C968E6DAB17}" destId="{3B012515-3A48-455F-9CE0-A77E470459A0}" srcOrd="1" destOrd="0" presId="urn:microsoft.com/office/officeart/2008/layout/VerticalCurvedList"/>
    <dgm:cxn modelId="{C373693B-9347-414D-9334-5E472634973B}" type="presParOf" srcId="{865AA12D-A5C2-45B3-B439-4C968E6DAB17}" destId="{1069192E-8056-4AAE-A035-D6FE29F19BCA}" srcOrd="2" destOrd="0" presId="urn:microsoft.com/office/officeart/2008/layout/VerticalCurvedList"/>
    <dgm:cxn modelId="{924AA80D-FBA0-4C07-A808-063E1A59A391}" type="presParOf" srcId="{865AA12D-A5C2-45B3-B439-4C968E6DAB17}" destId="{952ED21E-0C0C-4077-BCB6-1024D2FD0FDD}" srcOrd="3" destOrd="0" presId="urn:microsoft.com/office/officeart/2008/layout/VerticalCurvedList"/>
    <dgm:cxn modelId="{0EE9B859-FE1E-4124-851B-EFDDFA2E6420}" type="presParOf" srcId="{EE64130C-DAA2-4CFB-8CFB-796B0EF966D3}" destId="{F7D08D27-703C-411C-8FA7-96619189CC3C}" srcOrd="1" destOrd="0" presId="urn:microsoft.com/office/officeart/2008/layout/VerticalCurvedList"/>
    <dgm:cxn modelId="{F883C6BD-F36F-4AF5-8C6D-22047C524A86}" type="presParOf" srcId="{EE64130C-DAA2-4CFB-8CFB-796B0EF966D3}" destId="{DFCD944F-01B2-4E50-862C-2824A1972C1F}" srcOrd="2" destOrd="0" presId="urn:microsoft.com/office/officeart/2008/layout/VerticalCurvedList"/>
    <dgm:cxn modelId="{F6D2317E-0696-4BFD-96FE-8362BF4BEF0D}" type="presParOf" srcId="{DFCD944F-01B2-4E50-862C-2824A1972C1F}" destId="{DC07E944-D3A9-4F93-9092-B206A8F6D1AF}" srcOrd="0" destOrd="0" presId="urn:microsoft.com/office/officeart/2008/layout/VerticalCurvedList"/>
    <dgm:cxn modelId="{6B9ABB46-E07A-4208-B33C-E43336618801}" type="presParOf" srcId="{EE64130C-DAA2-4CFB-8CFB-796B0EF966D3}" destId="{2DB7C4FF-192D-4AF1-B624-D68C4E1820A0}" srcOrd="3" destOrd="0" presId="urn:microsoft.com/office/officeart/2008/layout/VerticalCurvedList"/>
    <dgm:cxn modelId="{0DD9D875-258D-449E-BAD8-B47B7C6FC18E}" type="presParOf" srcId="{EE64130C-DAA2-4CFB-8CFB-796B0EF966D3}" destId="{A62F9327-887F-4BC2-94F6-1A0C6E732A4C}" srcOrd="4" destOrd="0" presId="urn:microsoft.com/office/officeart/2008/layout/VerticalCurvedList"/>
    <dgm:cxn modelId="{EB90657F-5BC8-4DB8-9674-6AE607BBB64D}" type="presParOf" srcId="{A62F9327-887F-4BC2-94F6-1A0C6E732A4C}" destId="{C1A1662A-EBE7-4E5C-9BDA-63451F4F8F02}" srcOrd="0" destOrd="0" presId="urn:microsoft.com/office/officeart/2008/layout/VerticalCurvedList"/>
    <dgm:cxn modelId="{3958D60A-B4F3-468A-BC47-9C1F359562B4}" type="presParOf" srcId="{EE64130C-DAA2-4CFB-8CFB-796B0EF966D3}" destId="{A5223880-35CB-440F-8F5F-83F3F4D26B00}" srcOrd="5" destOrd="0" presId="urn:microsoft.com/office/officeart/2008/layout/VerticalCurvedList"/>
    <dgm:cxn modelId="{821E7B47-A8DE-4D90-BFD2-2EEBE1F79159}" type="presParOf" srcId="{EE64130C-DAA2-4CFB-8CFB-796B0EF966D3}" destId="{299106FC-4032-4747-A872-42ABEE3E4F78}" srcOrd="6" destOrd="0" presId="urn:microsoft.com/office/officeart/2008/layout/VerticalCurvedList"/>
    <dgm:cxn modelId="{114DAC28-3B7A-4D7C-88D8-0BBAE609DC3E}" type="presParOf" srcId="{299106FC-4032-4747-A872-42ABEE3E4F78}" destId="{A1A322B4-E50B-422C-8CE9-4E42AB2BCB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247140-0166-4400-B099-768C7969047C}"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3E619FCA-E026-4152-8050-5486A46315C8}">
      <dgm:prSet phldrT="[Text]"/>
      <dgm:spPr>
        <a:xfrm rot="10800000">
          <a:off x="302906" y="1917461"/>
          <a:ext cx="4501232" cy="2343564"/>
        </a:xfrm>
        <a:prstGeom prst="round2SameRect">
          <a:avLst>
            <a:gd name="adj1" fmla="val 10500"/>
            <a:gd name="adj2" fmla="val 0"/>
          </a:avLst>
        </a:prstGeom>
        <a:solidFill>
          <a:srgbClr val="E7E6E6"/>
        </a:solidFill>
        <a:ln w="15875" cap="flat" cmpd="sng" algn="ctr">
          <a:solidFill>
            <a:srgbClr val="FBFBFB">
              <a:hueOff val="0"/>
              <a:satOff val="0"/>
              <a:lumOff val="0"/>
              <a:alphaOff val="0"/>
            </a:srgbClr>
          </a:solidFill>
          <a:prstDash val="solid"/>
        </a:ln>
        <a:effectLst/>
      </dgm:spPr>
      <dgm:t>
        <a:bodyPr/>
        <a:lstStyle/>
        <a:p>
          <a:pPr>
            <a:buNone/>
          </a:pPr>
          <a:r>
            <a:rPr lang="en-US" dirty="0" err="1">
              <a:solidFill>
                <a:srgbClr val="0070C0"/>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TargetHIV</a:t>
          </a:r>
          <a:r>
            <a:rPr lang="en-US" dirty="0">
              <a:solidFill>
                <a:srgbClr val="0070C0"/>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 Website</a:t>
          </a:r>
          <a:endParaRPr lang="en-US" dirty="0">
            <a:solidFill>
              <a:srgbClr val="0070C0"/>
            </a:solidFill>
            <a:latin typeface="Calibri" panose="020F0502020204030204"/>
            <a:ea typeface="+mn-ea"/>
            <a:cs typeface="+mn-cs"/>
          </a:endParaRPr>
        </a:p>
      </dgm:t>
    </dgm:pt>
    <dgm:pt modelId="{8C5FB758-0C43-44A6-97D3-57082F08EDD4}" type="parTrans" cxnId="{47D6AC6A-85FA-43C0-B9BA-F7F23D2542DE}">
      <dgm:prSet/>
      <dgm:spPr/>
      <dgm:t>
        <a:bodyPr/>
        <a:lstStyle/>
        <a:p>
          <a:endParaRPr lang="en-US"/>
        </a:p>
      </dgm:t>
    </dgm:pt>
    <dgm:pt modelId="{15DCCCD9-CA66-4824-A19A-B4A8AECCFD4E}" type="sibTrans" cxnId="{47D6AC6A-85FA-43C0-B9BA-F7F23D2542DE}">
      <dgm:prSet/>
      <dgm:spPr/>
      <dgm:t>
        <a:bodyPr/>
        <a:lstStyle/>
        <a:p>
          <a:endParaRPr lang="en-US"/>
        </a:p>
      </dgm:t>
    </dgm:pt>
    <dgm:pt modelId="{14E81844-519E-44EB-9155-497A4EF5AC2D}">
      <dgm:prSet phldrT="[Text]"/>
      <dgm:spPr>
        <a:xfrm rot="10800000">
          <a:off x="5254261" y="1917461"/>
          <a:ext cx="4501232" cy="2343564"/>
        </a:xfrm>
        <a:prstGeom prst="round2SameRect">
          <a:avLst>
            <a:gd name="adj1" fmla="val 10500"/>
            <a:gd name="adj2" fmla="val 0"/>
          </a:avLst>
        </a:prstGeom>
        <a:solidFill>
          <a:srgbClr val="E7E6E6"/>
        </a:solidFill>
        <a:ln w="15875" cap="flat" cmpd="sng" algn="ctr">
          <a:solidFill>
            <a:srgbClr val="FBFBFB">
              <a:hueOff val="0"/>
              <a:satOff val="0"/>
              <a:lumOff val="0"/>
              <a:alphaOff val="0"/>
            </a:srgbClr>
          </a:solidFill>
          <a:prstDash val="solid"/>
        </a:ln>
        <a:effectLst/>
      </dgm:spPr>
      <dgm:t>
        <a:bodyPr/>
        <a:lstStyle/>
        <a:p>
          <a:pPr>
            <a:buNone/>
          </a:pPr>
          <a:r>
            <a:rPr lang="en-US">
              <a:solidFill>
                <a:srgbClr val="0070C0"/>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HRSA HAB Website</a:t>
          </a:r>
          <a:endParaRPr lang="en-US">
            <a:solidFill>
              <a:srgbClr val="0070C0"/>
            </a:solidFill>
            <a:latin typeface="Calibri" panose="020F0502020204030204"/>
            <a:ea typeface="+mn-ea"/>
            <a:cs typeface="+mn-cs"/>
          </a:endParaRPr>
        </a:p>
      </dgm:t>
    </dgm:pt>
    <dgm:pt modelId="{999B3147-30F3-4F9B-8906-64966023991A}" type="parTrans" cxnId="{A820FA12-8538-4EFD-ABCC-15F462CC02BE}">
      <dgm:prSet/>
      <dgm:spPr/>
      <dgm:t>
        <a:bodyPr/>
        <a:lstStyle/>
        <a:p>
          <a:endParaRPr lang="en-US"/>
        </a:p>
      </dgm:t>
    </dgm:pt>
    <dgm:pt modelId="{1B462C89-A908-4E69-973E-21C3D5483783}" type="sibTrans" cxnId="{A820FA12-8538-4EFD-ABCC-15F462CC02BE}">
      <dgm:prSet/>
      <dgm:spPr/>
      <dgm:t>
        <a:bodyPr/>
        <a:lstStyle/>
        <a:p>
          <a:endParaRPr lang="en-US"/>
        </a:p>
      </dgm:t>
    </dgm:pt>
    <dgm:pt modelId="{DEB35077-9C52-4232-861C-DA475460A1BD}">
      <dgm:prSet phldrT="[Text]"/>
      <dgm:spPr>
        <a:xfrm rot="10800000">
          <a:off x="5254261" y="1917461"/>
          <a:ext cx="4501232" cy="2343564"/>
        </a:xfrm>
        <a:prstGeom prst="round2SameRect">
          <a:avLst>
            <a:gd name="adj1" fmla="val 10500"/>
            <a:gd name="adj2" fmla="val 0"/>
          </a:avLst>
        </a:prstGeom>
        <a:solidFill>
          <a:srgbClr val="E7E6E6"/>
        </a:solidFill>
        <a:ln w="15875" cap="flat" cmpd="sng" algn="ctr">
          <a:solidFill>
            <a:srgbClr val="FBFBFB">
              <a:hueOff val="0"/>
              <a:satOff val="0"/>
              <a:lumOff val="0"/>
              <a:alphaOff val="0"/>
            </a:srgbClr>
          </a:solidFill>
          <a:prstDash val="solid"/>
        </a:ln>
        <a:effectLst/>
      </dgm:spPr>
      <dgm:t>
        <a:bodyPr/>
        <a:lstStyle/>
        <a:p>
          <a:pPr>
            <a:buChar char="•"/>
          </a:pPr>
          <a:r>
            <a:rPr lang="en-US">
              <a:solidFill>
                <a:srgbClr val="0070C0"/>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PCN #16-02</a:t>
          </a:r>
          <a:endParaRPr lang="en-US">
            <a:solidFill>
              <a:srgbClr val="0070C0"/>
            </a:solidFill>
            <a:latin typeface="Calibri" panose="020F0502020204030204"/>
            <a:ea typeface="+mn-ea"/>
            <a:cs typeface="+mn-cs"/>
          </a:endParaRPr>
        </a:p>
      </dgm:t>
    </dgm:pt>
    <dgm:pt modelId="{17D94D49-5EFC-4EA3-9892-501C51347A58}" type="parTrans" cxnId="{A15FA24F-B177-48D8-9958-6F7D06F0C085}">
      <dgm:prSet/>
      <dgm:spPr/>
      <dgm:t>
        <a:bodyPr/>
        <a:lstStyle/>
        <a:p>
          <a:endParaRPr lang="en-US"/>
        </a:p>
      </dgm:t>
    </dgm:pt>
    <dgm:pt modelId="{7DEA883E-A6B9-4204-A8AA-0B2098EF65F6}" type="sibTrans" cxnId="{A15FA24F-B177-48D8-9958-6F7D06F0C085}">
      <dgm:prSet/>
      <dgm:spPr/>
      <dgm:t>
        <a:bodyPr/>
        <a:lstStyle/>
        <a:p>
          <a:endParaRPr lang="en-US"/>
        </a:p>
      </dgm:t>
    </dgm:pt>
    <dgm:pt modelId="{22874488-29E1-4CF9-8D78-FBB9E0B1656F}">
      <dgm:prSet phldrT="[Text]"/>
      <dgm:spPr>
        <a:xfrm rot="10800000">
          <a:off x="302906" y="1917461"/>
          <a:ext cx="4501232" cy="2343564"/>
        </a:xfrm>
        <a:prstGeom prst="round2SameRect">
          <a:avLst>
            <a:gd name="adj1" fmla="val 10500"/>
            <a:gd name="adj2" fmla="val 0"/>
          </a:avLst>
        </a:prstGeom>
        <a:solidFill>
          <a:srgbClr val="E7E6E6"/>
        </a:solidFill>
        <a:ln w="15875" cap="flat" cmpd="sng" algn="ctr">
          <a:solidFill>
            <a:srgbClr val="FBFBFB">
              <a:hueOff val="0"/>
              <a:satOff val="0"/>
              <a:lumOff val="0"/>
              <a:alphaOff val="0"/>
            </a:srgbClr>
          </a:solidFill>
          <a:prstDash val="solid"/>
        </a:ln>
        <a:effectLst/>
      </dgm:spPr>
      <dgm:t>
        <a:bodyPr/>
        <a:lstStyle/>
        <a:p>
          <a:pPr>
            <a:buChar char="•"/>
          </a:pPr>
          <a:r>
            <a:rPr lang="en-US" dirty="0">
              <a:solidFill>
                <a:srgbClr val="0070C0"/>
              </a:solidFill>
              <a:latin typeface="Calibri" panose="020F0502020204030204"/>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RWHAP Part B Expenditures Report Manual</a:t>
          </a:r>
          <a:endParaRPr lang="en-US" dirty="0">
            <a:solidFill>
              <a:srgbClr val="0070C0"/>
            </a:solidFill>
            <a:latin typeface="Calibri" panose="020F0502020204030204"/>
            <a:ea typeface="+mn-ea"/>
            <a:cs typeface="+mn-cs"/>
          </a:endParaRPr>
        </a:p>
      </dgm:t>
    </dgm:pt>
    <dgm:pt modelId="{E5E2BADA-E8DB-49D3-A713-2C21058BD7FD}" type="parTrans" cxnId="{CDA50547-9F26-4FD2-B1A4-2591256061C2}">
      <dgm:prSet/>
      <dgm:spPr/>
      <dgm:t>
        <a:bodyPr/>
        <a:lstStyle/>
        <a:p>
          <a:endParaRPr lang="en-US"/>
        </a:p>
      </dgm:t>
    </dgm:pt>
    <dgm:pt modelId="{99E92C38-8C73-40B4-8E59-95D4BBDD0565}" type="sibTrans" cxnId="{CDA50547-9F26-4FD2-B1A4-2591256061C2}">
      <dgm:prSet/>
      <dgm:spPr/>
      <dgm:t>
        <a:bodyPr/>
        <a:lstStyle/>
        <a:p>
          <a:endParaRPr lang="en-US"/>
        </a:p>
      </dgm:t>
    </dgm:pt>
    <dgm:pt modelId="{FF4F00E0-F942-4EA5-826C-5C4DD9A25E48}">
      <dgm:prSet phldrT="[Text]"/>
      <dgm:spPr>
        <a:xfrm rot="10800000">
          <a:off x="302906" y="1917461"/>
          <a:ext cx="4501232" cy="2343564"/>
        </a:xfrm>
        <a:solidFill>
          <a:srgbClr val="E7E6E6"/>
        </a:solidFill>
        <a:ln w="15875" cap="flat" cmpd="sng" algn="ctr">
          <a:solidFill>
            <a:srgbClr val="FBFBFB">
              <a:hueOff val="0"/>
              <a:satOff val="0"/>
              <a:lumOff val="0"/>
              <a:alphaOff val="0"/>
            </a:srgbClr>
          </a:solidFill>
          <a:prstDash val="solid"/>
        </a:ln>
        <a:effectLst/>
      </dgm:spPr>
      <dgm:t>
        <a:bodyPr/>
        <a:lstStyle/>
        <a:p>
          <a:pPr>
            <a:buChar char="•"/>
          </a:pPr>
          <a:r>
            <a:rPr lang="en-US" dirty="0">
              <a:solidFill>
                <a:srgbClr val="0070C0"/>
              </a:solidFill>
              <a:latin typeface="Calibri" panose="020F0502020204030204"/>
              <a:ea typeface="+mn-ea"/>
              <a:cs typeface="+mn-cs"/>
            </a:rPr>
            <a:t>RWHAP Part B Supplemental Expenditures Report Manual</a:t>
          </a:r>
        </a:p>
      </dgm:t>
    </dgm:pt>
    <dgm:pt modelId="{6A73A88D-CDBB-4057-AB5F-8D7B4651D8EC}" type="parTrans" cxnId="{96D945A5-A3E7-4E40-9F85-79AAE4EA4BB4}">
      <dgm:prSet/>
      <dgm:spPr/>
      <dgm:t>
        <a:bodyPr/>
        <a:lstStyle/>
        <a:p>
          <a:endParaRPr lang="en-US"/>
        </a:p>
      </dgm:t>
    </dgm:pt>
    <dgm:pt modelId="{6EC8A3A4-D56F-43C7-804F-EAF6E7B25F88}" type="sibTrans" cxnId="{96D945A5-A3E7-4E40-9F85-79AAE4EA4BB4}">
      <dgm:prSet/>
      <dgm:spPr/>
      <dgm:t>
        <a:bodyPr/>
        <a:lstStyle/>
        <a:p>
          <a:endParaRPr lang="en-US"/>
        </a:p>
      </dgm:t>
    </dgm:pt>
    <dgm:pt modelId="{A1E204FB-F263-47EE-A1BB-141367F45680}" type="pres">
      <dgm:prSet presAssocID="{0F247140-0166-4400-B099-768C7969047C}" presName="Name0" presStyleCnt="0">
        <dgm:presLayoutVars>
          <dgm:dir/>
          <dgm:resizeHandles val="exact"/>
        </dgm:presLayoutVars>
      </dgm:prSet>
      <dgm:spPr/>
    </dgm:pt>
    <dgm:pt modelId="{1BDBED77-87B4-400C-84E3-76624DD924B5}" type="pres">
      <dgm:prSet presAssocID="{0F247140-0166-4400-B099-768C7969047C}" presName="bkgdShp" presStyleLbl="alignAccFollowNode1" presStyleIdx="0" presStyleCnt="1"/>
      <dgm:spPr>
        <a:xfrm>
          <a:off x="0" y="0"/>
          <a:ext cx="10058399" cy="1917461"/>
        </a:xfrm>
        <a:prstGeom prst="roundRect">
          <a:avLst>
            <a:gd name="adj" fmla="val 10000"/>
          </a:avLst>
        </a:prstGeom>
        <a:solidFill>
          <a:srgbClr val="234587">
            <a:alpha val="90000"/>
          </a:srgbClr>
        </a:solidFill>
        <a:ln w="15875" cap="flat" cmpd="sng" algn="ctr">
          <a:solidFill>
            <a:srgbClr val="234587">
              <a:alpha val="90000"/>
              <a:tint val="40000"/>
              <a:hueOff val="0"/>
              <a:satOff val="0"/>
              <a:lumOff val="0"/>
              <a:alphaOff val="0"/>
            </a:srgbClr>
          </a:solidFill>
          <a:prstDash val="solid"/>
        </a:ln>
        <a:effectLst/>
      </dgm:spPr>
    </dgm:pt>
    <dgm:pt modelId="{F549E818-1B63-4C40-AD12-E2F3D736B915}" type="pres">
      <dgm:prSet presAssocID="{0F247140-0166-4400-B099-768C7969047C}" presName="linComp" presStyleCnt="0"/>
      <dgm:spPr/>
    </dgm:pt>
    <dgm:pt modelId="{2EF7000F-0112-478C-A92C-0C9289173585}" type="pres">
      <dgm:prSet presAssocID="{3E619FCA-E026-4152-8050-5486A46315C8}" presName="compNode" presStyleCnt="0"/>
      <dgm:spPr/>
    </dgm:pt>
    <dgm:pt modelId="{96C45CF4-B341-4DCC-9DEA-F52739229170}" type="pres">
      <dgm:prSet presAssocID="{3E619FCA-E026-4152-8050-5486A46315C8}" presName="node" presStyleLbl="node1" presStyleIdx="0" presStyleCnt="2">
        <dgm:presLayoutVars>
          <dgm:bulletEnabled val="1"/>
        </dgm:presLayoutVars>
      </dgm:prSet>
      <dgm:spPr>
        <a:prstGeom prst="round2SameRect">
          <a:avLst>
            <a:gd name="adj1" fmla="val 10500"/>
            <a:gd name="adj2" fmla="val 0"/>
          </a:avLst>
        </a:prstGeom>
      </dgm:spPr>
    </dgm:pt>
    <dgm:pt modelId="{9F8BB098-0C70-412A-B54A-EF86649570FF}" type="pres">
      <dgm:prSet presAssocID="{3E619FCA-E026-4152-8050-5486A46315C8}" presName="invisiNode" presStyleLbl="node1" presStyleIdx="0" presStyleCnt="2"/>
      <dgm:spPr/>
    </dgm:pt>
    <dgm:pt modelId="{7B822834-845E-4C5F-9EA6-8469483599AE}" type="pres">
      <dgm:prSet presAssocID="{3E619FCA-E026-4152-8050-5486A46315C8}" presName="imagNode" presStyleLbl="fgImgPlace1" presStyleIdx="0" presStyleCnt="2"/>
      <dgm:spPr>
        <a:xfrm>
          <a:off x="302906" y="255661"/>
          <a:ext cx="4501232" cy="1406138"/>
        </a:xfrm>
        <a:prstGeom prst="roundRect">
          <a:avLst>
            <a:gd name="adj" fmla="val 10000"/>
          </a:avLst>
        </a:prstGeom>
        <a:blipFill rotWithShape="1">
          <a:blip xmlns:r="http://schemas.openxmlformats.org/officeDocument/2006/relationships" r:embed="rId5"/>
          <a:srcRect/>
          <a:stretch>
            <a:fillRect t="-2000" b="-2000"/>
          </a:stretch>
        </a:blipFill>
        <a:ln w="15875" cap="flat" cmpd="sng" algn="ctr">
          <a:solidFill>
            <a:srgbClr val="FBFBFB">
              <a:hueOff val="0"/>
              <a:satOff val="0"/>
              <a:lumOff val="0"/>
              <a:alphaOff val="0"/>
            </a:srgbClr>
          </a:solidFill>
          <a:prstDash val="solid"/>
        </a:ln>
        <a:effectLst/>
      </dgm:spPr>
    </dgm:pt>
    <dgm:pt modelId="{5F1CC148-6E6A-4151-B911-C6520292E07B}" type="pres">
      <dgm:prSet presAssocID="{15DCCCD9-CA66-4824-A19A-B4A8AECCFD4E}" presName="sibTrans" presStyleLbl="sibTrans2D1" presStyleIdx="0" presStyleCnt="0"/>
      <dgm:spPr/>
    </dgm:pt>
    <dgm:pt modelId="{17F47F49-EE3B-4A0E-9363-25502C7C1FEB}" type="pres">
      <dgm:prSet presAssocID="{14E81844-519E-44EB-9155-497A4EF5AC2D}" presName="compNode" presStyleCnt="0"/>
      <dgm:spPr/>
    </dgm:pt>
    <dgm:pt modelId="{D1AD3DE9-2585-4D82-A06D-40EE3BD10C62}" type="pres">
      <dgm:prSet presAssocID="{14E81844-519E-44EB-9155-497A4EF5AC2D}" presName="node" presStyleLbl="node1" presStyleIdx="1" presStyleCnt="2">
        <dgm:presLayoutVars>
          <dgm:bulletEnabled val="1"/>
        </dgm:presLayoutVars>
      </dgm:prSet>
      <dgm:spPr/>
    </dgm:pt>
    <dgm:pt modelId="{A77CC684-D5D7-4C60-B819-DFFABE502814}" type="pres">
      <dgm:prSet presAssocID="{14E81844-519E-44EB-9155-497A4EF5AC2D}" presName="invisiNode" presStyleLbl="node1" presStyleIdx="1" presStyleCnt="2"/>
      <dgm:spPr/>
    </dgm:pt>
    <dgm:pt modelId="{E510E31F-52CD-4984-A151-C2C9F1D08444}" type="pres">
      <dgm:prSet presAssocID="{14E81844-519E-44EB-9155-497A4EF5AC2D}" presName="imagNode" presStyleLbl="fgImgPlace1" presStyleIdx="1" presStyleCnt="2"/>
      <dgm:spPr>
        <a:xfrm>
          <a:off x="5254261" y="255661"/>
          <a:ext cx="4501232" cy="1406138"/>
        </a:xfrm>
        <a:prstGeom prst="roundRect">
          <a:avLst>
            <a:gd name="adj" fmla="val 10000"/>
          </a:avLst>
        </a:prstGeom>
        <a:blipFill rotWithShape="1">
          <a:blip xmlns:r="http://schemas.openxmlformats.org/officeDocument/2006/relationships" r:embed="rId6"/>
          <a:srcRect/>
          <a:stretch>
            <a:fillRect t="-5000" b="-5000"/>
          </a:stretch>
        </a:blipFill>
        <a:ln w="15875" cap="flat" cmpd="sng" algn="ctr">
          <a:solidFill>
            <a:srgbClr val="FBFBFB">
              <a:hueOff val="0"/>
              <a:satOff val="0"/>
              <a:lumOff val="0"/>
              <a:alphaOff val="0"/>
            </a:srgbClr>
          </a:solidFill>
          <a:prstDash val="solid"/>
        </a:ln>
        <a:effectLst/>
      </dgm:spPr>
    </dgm:pt>
  </dgm:ptLst>
  <dgm:cxnLst>
    <dgm:cxn modelId="{A820FA12-8538-4EFD-ABCC-15F462CC02BE}" srcId="{0F247140-0166-4400-B099-768C7969047C}" destId="{14E81844-519E-44EB-9155-497A4EF5AC2D}" srcOrd="1" destOrd="0" parTransId="{999B3147-30F3-4F9B-8906-64966023991A}" sibTransId="{1B462C89-A908-4E69-973E-21C3D5483783}"/>
    <dgm:cxn modelId="{C254EB26-2A32-43CF-8E7E-0BFE480A49D9}" type="presOf" srcId="{15DCCCD9-CA66-4824-A19A-B4A8AECCFD4E}" destId="{5F1CC148-6E6A-4151-B911-C6520292E07B}" srcOrd="0" destOrd="0" presId="urn:microsoft.com/office/officeart/2005/8/layout/pList2"/>
    <dgm:cxn modelId="{0CBF0F28-0758-4DE5-BF2A-0A07FA9F7C89}" type="presOf" srcId="{3E619FCA-E026-4152-8050-5486A46315C8}" destId="{96C45CF4-B341-4DCC-9DEA-F52739229170}" srcOrd="0" destOrd="0" presId="urn:microsoft.com/office/officeart/2005/8/layout/pList2"/>
    <dgm:cxn modelId="{CDA50547-9F26-4FD2-B1A4-2591256061C2}" srcId="{3E619FCA-E026-4152-8050-5486A46315C8}" destId="{22874488-29E1-4CF9-8D78-FBB9E0B1656F}" srcOrd="0" destOrd="0" parTransId="{E5E2BADA-E8DB-49D3-A713-2C21058BD7FD}" sibTransId="{99E92C38-8C73-40B4-8E59-95D4BBDD0565}"/>
    <dgm:cxn modelId="{47D6AC6A-85FA-43C0-B9BA-F7F23D2542DE}" srcId="{0F247140-0166-4400-B099-768C7969047C}" destId="{3E619FCA-E026-4152-8050-5486A46315C8}" srcOrd="0" destOrd="0" parTransId="{8C5FB758-0C43-44A6-97D3-57082F08EDD4}" sibTransId="{15DCCCD9-CA66-4824-A19A-B4A8AECCFD4E}"/>
    <dgm:cxn modelId="{A15FA24F-B177-48D8-9958-6F7D06F0C085}" srcId="{14E81844-519E-44EB-9155-497A4EF5AC2D}" destId="{DEB35077-9C52-4232-861C-DA475460A1BD}" srcOrd="0" destOrd="0" parTransId="{17D94D49-5EFC-4EA3-9892-501C51347A58}" sibTransId="{7DEA883E-A6B9-4204-A8AA-0B2098EF65F6}"/>
    <dgm:cxn modelId="{96D945A5-A3E7-4E40-9F85-79AAE4EA4BB4}" srcId="{3E619FCA-E026-4152-8050-5486A46315C8}" destId="{FF4F00E0-F942-4EA5-826C-5C4DD9A25E48}" srcOrd="1" destOrd="0" parTransId="{6A73A88D-CDBB-4057-AB5F-8D7B4651D8EC}" sibTransId="{6EC8A3A4-D56F-43C7-804F-EAF6E7B25F88}"/>
    <dgm:cxn modelId="{1D3F25A8-C8EC-4A82-99C2-524C55CF6BC0}" type="presOf" srcId="{0F247140-0166-4400-B099-768C7969047C}" destId="{A1E204FB-F263-47EE-A1BB-141367F45680}" srcOrd="0" destOrd="0" presId="urn:microsoft.com/office/officeart/2005/8/layout/pList2"/>
    <dgm:cxn modelId="{BCD9E7AA-E0E8-49F5-98D1-C578F580B677}" type="presOf" srcId="{DEB35077-9C52-4232-861C-DA475460A1BD}" destId="{D1AD3DE9-2585-4D82-A06D-40EE3BD10C62}" srcOrd="0" destOrd="1" presId="urn:microsoft.com/office/officeart/2005/8/layout/pList2"/>
    <dgm:cxn modelId="{BB64E5AB-47CD-438A-864F-E88257BF8489}" type="presOf" srcId="{14E81844-519E-44EB-9155-497A4EF5AC2D}" destId="{D1AD3DE9-2585-4D82-A06D-40EE3BD10C62}" srcOrd="0" destOrd="0" presId="urn:microsoft.com/office/officeart/2005/8/layout/pList2"/>
    <dgm:cxn modelId="{1C9148B0-EBD7-424F-90C2-931226C21E88}" type="presOf" srcId="{FF4F00E0-F942-4EA5-826C-5C4DD9A25E48}" destId="{96C45CF4-B341-4DCC-9DEA-F52739229170}" srcOrd="0" destOrd="2" presId="urn:microsoft.com/office/officeart/2005/8/layout/pList2"/>
    <dgm:cxn modelId="{1D18ADD1-B4D8-434D-B81A-10F9B478BECA}" type="presOf" srcId="{22874488-29E1-4CF9-8D78-FBB9E0B1656F}" destId="{96C45CF4-B341-4DCC-9DEA-F52739229170}" srcOrd="0" destOrd="1" presId="urn:microsoft.com/office/officeart/2005/8/layout/pList2"/>
    <dgm:cxn modelId="{020F311A-2DD6-49AD-AE14-ACCC2F3E9358}" type="presParOf" srcId="{A1E204FB-F263-47EE-A1BB-141367F45680}" destId="{1BDBED77-87B4-400C-84E3-76624DD924B5}" srcOrd="0" destOrd="0" presId="urn:microsoft.com/office/officeart/2005/8/layout/pList2"/>
    <dgm:cxn modelId="{A2066C63-5FCF-4370-B455-81BA13379AAA}" type="presParOf" srcId="{A1E204FB-F263-47EE-A1BB-141367F45680}" destId="{F549E818-1B63-4C40-AD12-E2F3D736B915}" srcOrd="1" destOrd="0" presId="urn:microsoft.com/office/officeart/2005/8/layout/pList2"/>
    <dgm:cxn modelId="{4DE16647-C032-4A6C-8294-0730CDE8C72F}" type="presParOf" srcId="{F549E818-1B63-4C40-AD12-E2F3D736B915}" destId="{2EF7000F-0112-478C-A92C-0C9289173585}" srcOrd="0" destOrd="0" presId="urn:microsoft.com/office/officeart/2005/8/layout/pList2"/>
    <dgm:cxn modelId="{34153755-DDBE-495B-A618-0584A98646D0}" type="presParOf" srcId="{2EF7000F-0112-478C-A92C-0C9289173585}" destId="{96C45CF4-B341-4DCC-9DEA-F52739229170}" srcOrd="0" destOrd="0" presId="urn:microsoft.com/office/officeart/2005/8/layout/pList2"/>
    <dgm:cxn modelId="{291FB4D4-AE38-423F-9FD0-840009773A22}" type="presParOf" srcId="{2EF7000F-0112-478C-A92C-0C9289173585}" destId="{9F8BB098-0C70-412A-B54A-EF86649570FF}" srcOrd="1" destOrd="0" presId="urn:microsoft.com/office/officeart/2005/8/layout/pList2"/>
    <dgm:cxn modelId="{A2AD1288-5388-4113-9130-09D10639F8FD}" type="presParOf" srcId="{2EF7000F-0112-478C-A92C-0C9289173585}" destId="{7B822834-845E-4C5F-9EA6-8469483599AE}" srcOrd="2" destOrd="0" presId="urn:microsoft.com/office/officeart/2005/8/layout/pList2"/>
    <dgm:cxn modelId="{DB8C328F-6E10-4032-8A7D-B0C18E5526C8}" type="presParOf" srcId="{F549E818-1B63-4C40-AD12-E2F3D736B915}" destId="{5F1CC148-6E6A-4151-B911-C6520292E07B}" srcOrd="1" destOrd="0" presId="urn:microsoft.com/office/officeart/2005/8/layout/pList2"/>
    <dgm:cxn modelId="{62218DAA-34EE-476D-90B2-5873084FF51E}" type="presParOf" srcId="{F549E818-1B63-4C40-AD12-E2F3D736B915}" destId="{17F47F49-EE3B-4A0E-9363-25502C7C1FEB}" srcOrd="2" destOrd="0" presId="urn:microsoft.com/office/officeart/2005/8/layout/pList2"/>
    <dgm:cxn modelId="{42386FEC-65D6-4048-A4CF-40F162E1EB05}" type="presParOf" srcId="{17F47F49-EE3B-4A0E-9363-25502C7C1FEB}" destId="{D1AD3DE9-2585-4D82-A06D-40EE3BD10C62}" srcOrd="0" destOrd="0" presId="urn:microsoft.com/office/officeart/2005/8/layout/pList2"/>
    <dgm:cxn modelId="{CBFCFEC5-8B16-4689-AECD-8F4417066DB6}" type="presParOf" srcId="{17F47F49-EE3B-4A0E-9363-25502C7C1FEB}" destId="{A77CC684-D5D7-4C60-B819-DFFABE502814}" srcOrd="1" destOrd="0" presId="urn:microsoft.com/office/officeart/2005/8/layout/pList2"/>
    <dgm:cxn modelId="{C6AB05EF-818A-439D-9CF4-F635DE1E8153}" type="presParOf" srcId="{17F47F49-EE3B-4A0E-9363-25502C7C1FEB}" destId="{E510E31F-52CD-4984-A151-C2C9F1D0844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5AF20-10E7-4F81-A3FF-882BC185232D}">
      <dsp:nvSpPr>
        <dsp:cNvPr id="0" name=""/>
        <dsp:cNvSpPr/>
      </dsp:nvSpPr>
      <dsp:spPr>
        <a:xfrm>
          <a:off x="0" y="9754"/>
          <a:ext cx="9966960" cy="882515"/>
        </a:xfrm>
        <a:prstGeom prst="roundRect">
          <a:avLst/>
        </a:prstGeom>
        <a:solidFill>
          <a:srgbClr val="1D97AE">
            <a:hueOff val="0"/>
            <a:satOff val="0"/>
            <a:lumOff val="0"/>
            <a:alphaOff val="0"/>
          </a:srgbClr>
        </a:solidFill>
        <a:ln w="34925" cap="flat" cmpd="sng" algn="ctr">
          <a:solidFill>
            <a:sysClr val="window" lastClr="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a:ea typeface="+mn-ea"/>
              <a:cs typeface="+mn-cs"/>
            </a:rPr>
            <a:t>Expenditures Report Overview</a:t>
          </a:r>
        </a:p>
      </dsp:txBody>
      <dsp:txXfrm>
        <a:off x="43081" y="52835"/>
        <a:ext cx="9880798" cy="796353"/>
      </dsp:txXfrm>
    </dsp:sp>
    <dsp:sp modelId="{492E80DA-955B-4E60-B75F-363682030E2B}">
      <dsp:nvSpPr>
        <dsp:cNvPr id="0" name=""/>
        <dsp:cNvSpPr/>
      </dsp:nvSpPr>
      <dsp:spPr>
        <a:xfrm>
          <a:off x="0" y="1033389"/>
          <a:ext cx="9966960" cy="882515"/>
        </a:xfrm>
        <a:prstGeom prst="roundRect">
          <a:avLst/>
        </a:prstGeom>
        <a:solidFill>
          <a:srgbClr val="85878A"/>
        </a:solidFill>
        <a:ln w="34925" cap="flat" cmpd="sng" algn="ctr">
          <a:solidFill>
            <a:sysClr val="window" lastClr="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44575">
            <a:lnSpc>
              <a:spcPct val="90000"/>
            </a:lnSpc>
            <a:spcBef>
              <a:spcPct val="0"/>
            </a:spcBef>
            <a:spcAft>
              <a:spcPct val="35000"/>
            </a:spcAft>
            <a:buNone/>
          </a:pPr>
          <a:r>
            <a:rPr lang="en-US" sz="2350" kern="1200" dirty="0">
              <a:solidFill>
                <a:sysClr val="window" lastClr="FFFFFF"/>
              </a:solidFill>
              <a:latin typeface="Calibri"/>
              <a:ea typeface="+mn-ea"/>
              <a:cs typeface="+mn-cs"/>
            </a:rPr>
            <a:t> </a:t>
          </a:r>
          <a:r>
            <a:rPr lang="en-US" sz="2800" kern="1200" dirty="0">
              <a:latin typeface="Calibri" panose="020F0502020204030204" pitchFamily="34" charset="0"/>
              <a:cs typeface="Calibri" panose="020F0502020204030204" pitchFamily="34" charset="0"/>
            </a:rPr>
            <a:t>Accessing the Expenditures Report </a:t>
          </a:r>
          <a:endParaRPr lang="en-US" sz="2800" kern="1200" dirty="0">
            <a:solidFill>
              <a:sysClr val="window" lastClr="FFFFFF"/>
            </a:solidFill>
            <a:latin typeface="Calibri" panose="020F0502020204030204" pitchFamily="34" charset="0"/>
            <a:ea typeface="+mn-ea"/>
            <a:cs typeface="Calibri" panose="020F0502020204030204" pitchFamily="34" charset="0"/>
          </a:endParaRPr>
        </a:p>
      </dsp:txBody>
      <dsp:txXfrm>
        <a:off x="43081" y="1076470"/>
        <a:ext cx="9880798" cy="796353"/>
      </dsp:txXfrm>
    </dsp:sp>
    <dsp:sp modelId="{7EEC5554-9FB0-4A63-AF9A-7CCB4D26A9FF}">
      <dsp:nvSpPr>
        <dsp:cNvPr id="0" name=""/>
        <dsp:cNvSpPr/>
      </dsp:nvSpPr>
      <dsp:spPr>
        <a:xfrm>
          <a:off x="0" y="2057024"/>
          <a:ext cx="9966960" cy="917280"/>
        </a:xfrm>
        <a:prstGeom prst="roundRect">
          <a:avLst/>
        </a:prstGeom>
        <a:solidFill>
          <a:srgbClr val="234587"/>
        </a:solidFill>
        <a:ln w="34925" cap="flat" cmpd="sng" algn="ctr">
          <a:solidFill>
            <a:sysClr val="window" lastClr="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a:ea typeface="+mn-ea"/>
              <a:cs typeface="+mn-cs"/>
            </a:rPr>
            <a:t>Completing the Expenditures Report</a:t>
          </a:r>
        </a:p>
      </dsp:txBody>
      <dsp:txXfrm>
        <a:off x="44778" y="2101802"/>
        <a:ext cx="9877404" cy="827724"/>
      </dsp:txXfrm>
    </dsp:sp>
    <dsp:sp modelId="{2D868647-104E-4684-B418-8E77D63F9E96}">
      <dsp:nvSpPr>
        <dsp:cNvPr id="0" name=""/>
        <dsp:cNvSpPr/>
      </dsp:nvSpPr>
      <dsp:spPr>
        <a:xfrm>
          <a:off x="0" y="3115424"/>
          <a:ext cx="9966960" cy="917280"/>
        </a:xfrm>
        <a:prstGeom prst="roundRect">
          <a:avLst/>
        </a:prstGeom>
        <a:solidFill>
          <a:srgbClr val="1D97AE">
            <a:hueOff val="0"/>
            <a:satOff val="0"/>
            <a:lumOff val="0"/>
            <a:alphaOff val="0"/>
          </a:srgbClr>
        </a:solidFill>
        <a:ln w="34925" cap="flat" cmpd="sng" algn="ctr">
          <a:solidFill>
            <a:sysClr val="window" lastClr="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1244600">
            <a:lnSpc>
              <a:spcPct val="90000"/>
            </a:lnSpc>
            <a:spcBef>
              <a:spcPct val="0"/>
            </a:spcBef>
            <a:spcAft>
              <a:spcPct val="35000"/>
            </a:spcAft>
            <a:buNone/>
          </a:pPr>
          <a:r>
            <a:rPr lang="en-US" sz="2800" kern="1200">
              <a:solidFill>
                <a:sysClr val="window" lastClr="FFFFFF"/>
              </a:solidFill>
              <a:latin typeface="Calibri" panose="020F0502020204030204"/>
              <a:ea typeface="+mn-ea"/>
              <a:cs typeface="+mn-cs"/>
            </a:rPr>
            <a:t>TA Resources </a:t>
          </a:r>
        </a:p>
      </dsp:txBody>
      <dsp:txXfrm>
        <a:off x="44778" y="3160202"/>
        <a:ext cx="9877404" cy="827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E5233-CFFF-40EC-B905-9A2C0EE0E241}">
      <dsp:nvSpPr>
        <dsp:cNvPr id="0" name=""/>
        <dsp:cNvSpPr/>
      </dsp:nvSpPr>
      <dsp:spPr>
        <a:xfrm>
          <a:off x="0" y="48284"/>
          <a:ext cx="6454987" cy="126477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All RWHAP Part B (X07) and Part B Supplemental (X08) grant recipients must complete the Expenditures Report</a:t>
          </a:r>
        </a:p>
      </dsp:txBody>
      <dsp:txXfrm>
        <a:off x="61741" y="110025"/>
        <a:ext cx="6331505" cy="1141288"/>
      </dsp:txXfrm>
    </dsp:sp>
    <dsp:sp modelId="{A8F0B4CF-5637-45CA-918F-548AEC545E12}">
      <dsp:nvSpPr>
        <dsp:cNvPr id="0" name=""/>
        <dsp:cNvSpPr/>
      </dsp:nvSpPr>
      <dsp:spPr>
        <a:xfrm>
          <a:off x="0" y="1379295"/>
          <a:ext cx="6454987" cy="126477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Report serves as a reference for how recipients  expended RWHAP funds during FY22</a:t>
          </a:r>
        </a:p>
      </dsp:txBody>
      <dsp:txXfrm>
        <a:off x="61741" y="1441036"/>
        <a:ext cx="6331505" cy="1141288"/>
      </dsp:txXfrm>
    </dsp:sp>
    <dsp:sp modelId="{C6D83614-AF72-46F1-926F-420213580B53}">
      <dsp:nvSpPr>
        <dsp:cNvPr id="0" name=""/>
        <dsp:cNvSpPr/>
      </dsp:nvSpPr>
      <dsp:spPr>
        <a:xfrm>
          <a:off x="0" y="2710305"/>
          <a:ext cx="6454987" cy="126477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Accessed and submitted via the HRSA Electronic Handbooks (EHBs)</a:t>
          </a:r>
        </a:p>
      </dsp:txBody>
      <dsp:txXfrm>
        <a:off x="61741" y="2772046"/>
        <a:ext cx="6331505" cy="1141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433CD-65B5-4A85-B0C0-201B8A7FBC32}">
      <dsp:nvSpPr>
        <dsp:cNvPr id="0" name=""/>
        <dsp:cNvSpPr/>
      </dsp:nvSpPr>
      <dsp:spPr>
        <a:xfrm>
          <a:off x="-4975580" y="-762367"/>
          <a:ext cx="5925707" cy="5925707"/>
        </a:xfrm>
        <a:prstGeom prst="blockArc">
          <a:avLst>
            <a:gd name="adj1" fmla="val 18900000"/>
            <a:gd name="adj2" fmla="val 2700000"/>
            <a:gd name="adj3" fmla="val 36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1ABD4-A3E5-4ABE-9CB4-9E38804D08F5}">
      <dsp:nvSpPr>
        <dsp:cNvPr id="0" name=""/>
        <dsp:cNvSpPr/>
      </dsp:nvSpPr>
      <dsp:spPr>
        <a:xfrm>
          <a:off x="611079" y="440097"/>
          <a:ext cx="7634211" cy="8801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654"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Data entry is done directly in the report</a:t>
          </a:r>
        </a:p>
      </dsp:txBody>
      <dsp:txXfrm>
        <a:off x="611079" y="440097"/>
        <a:ext cx="7634211" cy="880194"/>
      </dsp:txXfrm>
    </dsp:sp>
    <dsp:sp modelId="{8AF6B72B-4A2E-42D7-BA55-3E9054D660D9}">
      <dsp:nvSpPr>
        <dsp:cNvPr id="0" name=""/>
        <dsp:cNvSpPr/>
      </dsp:nvSpPr>
      <dsp:spPr>
        <a:xfrm>
          <a:off x="60958" y="330072"/>
          <a:ext cx="1100243" cy="110024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97B424-C822-4957-A627-7E8202B1F0A4}">
      <dsp:nvSpPr>
        <dsp:cNvPr id="0" name=""/>
        <dsp:cNvSpPr/>
      </dsp:nvSpPr>
      <dsp:spPr>
        <a:xfrm>
          <a:off x="931030" y="1760389"/>
          <a:ext cx="7314260" cy="8801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654"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1" u="sng" kern="1200" dirty="0"/>
            <a:t>No</a:t>
          </a:r>
          <a:r>
            <a:rPr lang="en-US" sz="3300" kern="1200" baseline="0" dirty="0"/>
            <a:t> requirement for file uploads </a:t>
          </a:r>
          <a:endParaRPr lang="en-US" sz="3300" kern="1200" dirty="0"/>
        </a:p>
      </dsp:txBody>
      <dsp:txXfrm>
        <a:off x="931030" y="1760389"/>
        <a:ext cx="7314260" cy="880194"/>
      </dsp:txXfrm>
    </dsp:sp>
    <dsp:sp modelId="{AB981B29-E5A8-4148-9F55-994C425F6AB5}">
      <dsp:nvSpPr>
        <dsp:cNvPr id="0" name=""/>
        <dsp:cNvSpPr/>
      </dsp:nvSpPr>
      <dsp:spPr>
        <a:xfrm>
          <a:off x="380908" y="1650364"/>
          <a:ext cx="1100243" cy="110024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32E3C-19FC-4CFD-955A-8E92AFBDCEA4}">
      <dsp:nvSpPr>
        <dsp:cNvPr id="0" name=""/>
        <dsp:cNvSpPr/>
      </dsp:nvSpPr>
      <dsp:spPr>
        <a:xfrm>
          <a:off x="611079" y="3080681"/>
          <a:ext cx="7634211" cy="8801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654"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The GCMS is not utilized</a:t>
          </a:r>
        </a:p>
      </dsp:txBody>
      <dsp:txXfrm>
        <a:off x="611079" y="3080681"/>
        <a:ext cx="7634211" cy="880194"/>
      </dsp:txXfrm>
    </dsp:sp>
    <dsp:sp modelId="{34D80CD2-3714-400D-BD74-5088C6438C6B}">
      <dsp:nvSpPr>
        <dsp:cNvPr id="0" name=""/>
        <dsp:cNvSpPr/>
      </dsp:nvSpPr>
      <dsp:spPr>
        <a:xfrm>
          <a:off x="60958" y="2970656"/>
          <a:ext cx="1100243" cy="110024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9C409-04CE-41F4-AB65-F000282D6D80}">
      <dsp:nvSpPr>
        <dsp:cNvPr id="0" name=""/>
        <dsp:cNvSpPr/>
      </dsp:nvSpPr>
      <dsp:spPr>
        <a:xfrm rot="5400000">
          <a:off x="-240278" y="242221"/>
          <a:ext cx="1601855" cy="112129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Recipient Information</a:t>
          </a:r>
        </a:p>
      </dsp:txBody>
      <dsp:txXfrm rot="-5400000">
        <a:off x="1" y="562591"/>
        <a:ext cx="1121298" cy="480557"/>
      </dsp:txXfrm>
    </dsp:sp>
    <dsp:sp modelId="{D49AC8EB-824B-4F7A-B36A-5C887B3F9355}">
      <dsp:nvSpPr>
        <dsp:cNvPr id="0" name=""/>
        <dsp:cNvSpPr/>
      </dsp:nvSpPr>
      <dsp:spPr>
        <a:xfrm rot="5400000">
          <a:off x="3320190" y="-2196949"/>
          <a:ext cx="1041205" cy="543899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Includes general information about the recipient organization</a:t>
          </a:r>
        </a:p>
      </dsp:txBody>
      <dsp:txXfrm rot="-5400000">
        <a:off x="1121298" y="52770"/>
        <a:ext cx="5388163" cy="939551"/>
      </dsp:txXfrm>
    </dsp:sp>
    <dsp:sp modelId="{FA8B4505-7B45-4C56-AD5E-7FB2E0134FE2}">
      <dsp:nvSpPr>
        <dsp:cNvPr id="0" name=""/>
        <dsp:cNvSpPr/>
      </dsp:nvSpPr>
      <dsp:spPr>
        <a:xfrm rot="5400000">
          <a:off x="-240278" y="1649997"/>
          <a:ext cx="1601855" cy="112129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File Upload</a:t>
          </a:r>
        </a:p>
      </dsp:txBody>
      <dsp:txXfrm rot="-5400000">
        <a:off x="1" y="1970367"/>
        <a:ext cx="1121298" cy="480557"/>
      </dsp:txXfrm>
    </dsp:sp>
    <dsp:sp modelId="{8210A4F7-33F5-4DCE-ADDA-D1B92FF2ABD7}">
      <dsp:nvSpPr>
        <dsp:cNvPr id="0" name=""/>
        <dsp:cNvSpPr/>
      </dsp:nvSpPr>
      <dsp:spPr>
        <a:xfrm rot="5400000">
          <a:off x="3320190" y="-789173"/>
          <a:ext cx="1041205" cy="543899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Not required for the RHWAP Part B or Part B Supplemental Expenditures Report</a:t>
          </a:r>
        </a:p>
      </dsp:txBody>
      <dsp:txXfrm rot="-5400000">
        <a:off x="1121298" y="1460546"/>
        <a:ext cx="5388163" cy="939551"/>
      </dsp:txXfrm>
    </dsp:sp>
    <dsp:sp modelId="{D76E107D-D871-406E-A827-DB4C36B4C72E}">
      <dsp:nvSpPr>
        <dsp:cNvPr id="0" name=""/>
        <dsp:cNvSpPr/>
      </dsp:nvSpPr>
      <dsp:spPr>
        <a:xfrm rot="5400000">
          <a:off x="-240278" y="3057772"/>
          <a:ext cx="1601855" cy="112129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Expenditures Report</a:t>
          </a:r>
        </a:p>
      </dsp:txBody>
      <dsp:txXfrm rot="-5400000">
        <a:off x="1" y="3378142"/>
        <a:ext cx="1121298" cy="480557"/>
      </dsp:txXfrm>
    </dsp:sp>
    <dsp:sp modelId="{34AA246D-E378-4591-8E29-380E20C25413}">
      <dsp:nvSpPr>
        <dsp:cNvPr id="0" name=""/>
        <dsp:cNvSpPr/>
      </dsp:nvSpPr>
      <dsp:spPr>
        <a:xfrm rot="5400000">
          <a:off x="3320190" y="618602"/>
          <a:ext cx="1041205" cy="543899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Detailed breakdown of funding expended by service category</a:t>
          </a:r>
        </a:p>
      </dsp:txBody>
      <dsp:txXfrm rot="-5400000">
        <a:off x="1121298" y="2868322"/>
        <a:ext cx="5388163" cy="9395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12515-3A48-455F-9CE0-A77E470459A0}">
      <dsp:nvSpPr>
        <dsp:cNvPr id="0" name=""/>
        <dsp:cNvSpPr/>
      </dsp:nvSpPr>
      <dsp:spPr>
        <a:xfrm>
          <a:off x="-5464898" y="-836853"/>
          <a:ext cx="6507740" cy="6507740"/>
        </a:xfrm>
        <a:prstGeom prst="blockArc">
          <a:avLst>
            <a:gd name="adj1" fmla="val 18900000"/>
            <a:gd name="adj2" fmla="val 2700000"/>
            <a:gd name="adj3" fmla="val 332"/>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08D27-703C-411C-8FA7-96619189CC3C}">
      <dsp:nvSpPr>
        <dsp:cNvPr id="0" name=""/>
        <dsp:cNvSpPr/>
      </dsp:nvSpPr>
      <dsp:spPr>
        <a:xfrm>
          <a:off x="670963" y="483403"/>
          <a:ext cx="6598489" cy="9668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7403"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chemeClr val="tx1"/>
              </a:solidFill>
            </a:rPr>
            <a:t>Error</a:t>
          </a:r>
          <a:r>
            <a:rPr lang="en-US" sz="2900" kern="1200" dirty="0">
              <a:solidFill>
                <a:schemeClr val="tx1"/>
              </a:solidFill>
            </a:rPr>
            <a:t> – Must be fixed</a:t>
          </a:r>
        </a:p>
      </dsp:txBody>
      <dsp:txXfrm>
        <a:off x="670963" y="483403"/>
        <a:ext cx="6598489" cy="966806"/>
      </dsp:txXfrm>
    </dsp:sp>
    <dsp:sp modelId="{DC07E944-D3A9-4F93-9092-B206A8F6D1AF}">
      <dsp:nvSpPr>
        <dsp:cNvPr id="0" name=""/>
        <dsp:cNvSpPr/>
      </dsp:nvSpPr>
      <dsp:spPr>
        <a:xfrm>
          <a:off x="66709" y="362552"/>
          <a:ext cx="1208508" cy="120850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7C4FF-192D-4AF1-B624-D68C4E1820A0}">
      <dsp:nvSpPr>
        <dsp:cNvPr id="0" name=""/>
        <dsp:cNvSpPr/>
      </dsp:nvSpPr>
      <dsp:spPr>
        <a:xfrm>
          <a:off x="1022397" y="1933613"/>
          <a:ext cx="6247055" cy="9668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7403"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chemeClr val="tx1"/>
              </a:solidFill>
            </a:rPr>
            <a:t>Warning</a:t>
          </a:r>
          <a:r>
            <a:rPr lang="en-US" sz="2900" kern="1200" dirty="0">
              <a:solidFill>
                <a:schemeClr val="tx1"/>
              </a:solidFill>
            </a:rPr>
            <a:t> – Fix or provide a comment</a:t>
          </a:r>
        </a:p>
      </dsp:txBody>
      <dsp:txXfrm>
        <a:off x="1022397" y="1933613"/>
        <a:ext cx="6247055" cy="966806"/>
      </dsp:txXfrm>
    </dsp:sp>
    <dsp:sp modelId="{C1A1662A-EBE7-4E5C-9BDA-63451F4F8F02}">
      <dsp:nvSpPr>
        <dsp:cNvPr id="0" name=""/>
        <dsp:cNvSpPr/>
      </dsp:nvSpPr>
      <dsp:spPr>
        <a:xfrm>
          <a:off x="418143" y="1812762"/>
          <a:ext cx="1208508" cy="120850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223880-35CB-440F-8F5F-83F3F4D26B00}">
      <dsp:nvSpPr>
        <dsp:cNvPr id="0" name=""/>
        <dsp:cNvSpPr/>
      </dsp:nvSpPr>
      <dsp:spPr>
        <a:xfrm>
          <a:off x="670963" y="3383823"/>
          <a:ext cx="6598489" cy="9668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7403" tIns="88900" rIns="88900" bIns="8890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Alert</a:t>
          </a:r>
          <a:r>
            <a:rPr lang="en-US" sz="3500" kern="1200" dirty="0">
              <a:solidFill>
                <a:schemeClr val="tx1"/>
              </a:solidFill>
            </a:rPr>
            <a:t> </a:t>
          </a:r>
          <a:r>
            <a:rPr lang="en-US" sz="2900" kern="1200" dirty="0">
              <a:solidFill>
                <a:srgbClr val="000000"/>
              </a:solidFill>
              <a:latin typeface="Calibri" panose="020F0502020204030204"/>
              <a:ea typeface="+mn-ea"/>
              <a:cs typeface="+mn-cs"/>
            </a:rPr>
            <a:t>–</a:t>
          </a:r>
          <a:r>
            <a:rPr lang="en-US" sz="3500" kern="1200" dirty="0">
              <a:solidFill>
                <a:schemeClr val="tx1"/>
              </a:solidFill>
            </a:rPr>
            <a:t> </a:t>
          </a:r>
          <a:r>
            <a:rPr lang="en-US" sz="2900" kern="1200" dirty="0">
              <a:solidFill>
                <a:schemeClr val="tx1"/>
              </a:solidFill>
            </a:rPr>
            <a:t>Review &amp; attempt to fix</a:t>
          </a:r>
        </a:p>
      </dsp:txBody>
      <dsp:txXfrm>
        <a:off x="670963" y="3383823"/>
        <a:ext cx="6598489" cy="966806"/>
      </dsp:txXfrm>
    </dsp:sp>
    <dsp:sp modelId="{A1A322B4-E50B-422C-8CE9-4E42AB2BCB41}">
      <dsp:nvSpPr>
        <dsp:cNvPr id="0" name=""/>
        <dsp:cNvSpPr/>
      </dsp:nvSpPr>
      <dsp:spPr>
        <a:xfrm>
          <a:off x="66709" y="3262972"/>
          <a:ext cx="1208508" cy="120850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BED77-87B4-400C-84E3-76624DD924B5}">
      <dsp:nvSpPr>
        <dsp:cNvPr id="0" name=""/>
        <dsp:cNvSpPr/>
      </dsp:nvSpPr>
      <dsp:spPr>
        <a:xfrm>
          <a:off x="0" y="0"/>
          <a:ext cx="10058399" cy="1917461"/>
        </a:xfrm>
        <a:prstGeom prst="roundRect">
          <a:avLst>
            <a:gd name="adj" fmla="val 10000"/>
          </a:avLst>
        </a:prstGeom>
        <a:solidFill>
          <a:srgbClr val="234587">
            <a:alpha val="90000"/>
          </a:srgbClr>
        </a:solidFill>
        <a:ln w="15875" cap="flat" cmpd="sng" algn="ctr">
          <a:solidFill>
            <a:srgbClr val="234587">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B822834-845E-4C5F-9EA6-8469483599AE}">
      <dsp:nvSpPr>
        <dsp:cNvPr id="0" name=""/>
        <dsp:cNvSpPr/>
      </dsp:nvSpPr>
      <dsp:spPr>
        <a:xfrm>
          <a:off x="302906" y="255661"/>
          <a:ext cx="4501232" cy="1406138"/>
        </a:xfrm>
        <a:prstGeom prst="roundRect">
          <a:avLst>
            <a:gd name="adj" fmla="val 10000"/>
          </a:avLst>
        </a:prstGeom>
        <a:blipFill rotWithShape="1">
          <a:blip xmlns:r="http://schemas.openxmlformats.org/officeDocument/2006/relationships" r:embed="rId1"/>
          <a:srcRect/>
          <a:stretch>
            <a:fillRect t="-2000" b="-2000"/>
          </a:stretch>
        </a:blipFill>
        <a:ln w="15875" cap="flat" cmpd="sng" algn="ctr">
          <a:solidFill>
            <a:srgbClr val="FBFBFB">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6C45CF4-B341-4DCC-9DEA-F52739229170}">
      <dsp:nvSpPr>
        <dsp:cNvPr id="0" name=""/>
        <dsp:cNvSpPr/>
      </dsp:nvSpPr>
      <dsp:spPr>
        <a:xfrm rot="10800000">
          <a:off x="302906" y="1917461"/>
          <a:ext cx="4501232" cy="2343564"/>
        </a:xfrm>
        <a:prstGeom prst="round2SameRect">
          <a:avLst>
            <a:gd name="adj1" fmla="val 10500"/>
            <a:gd name="adj2" fmla="val 0"/>
          </a:avLst>
        </a:prstGeom>
        <a:solidFill>
          <a:srgbClr val="E7E6E6"/>
        </a:solidFill>
        <a:ln w="15875" cap="flat" cmpd="sng" algn="ctr">
          <a:solidFill>
            <a:srgbClr val="FBFBF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kern="1200" dirty="0" err="1">
              <a:solidFill>
                <a:srgbClr val="0070C0"/>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TargetHIV</a:t>
          </a:r>
          <a:r>
            <a:rPr lang="en-US" sz="2800" kern="1200" dirty="0">
              <a:solidFill>
                <a:srgbClr val="0070C0"/>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 Website</a:t>
          </a:r>
          <a:endParaRPr lang="en-US" sz="2800" kern="1200" dirty="0">
            <a:solidFill>
              <a:srgbClr val="0070C0"/>
            </a:solidFill>
            <a:latin typeface="Calibri" panose="020F0502020204030204"/>
            <a:ea typeface="+mn-ea"/>
            <a:cs typeface="+mn-cs"/>
          </a:endParaRPr>
        </a:p>
        <a:p>
          <a:pPr marL="228600" lvl="1" indent="-228600" algn="l" defTabSz="977900">
            <a:lnSpc>
              <a:spcPct val="90000"/>
            </a:lnSpc>
            <a:spcBef>
              <a:spcPct val="0"/>
            </a:spcBef>
            <a:spcAft>
              <a:spcPct val="15000"/>
            </a:spcAft>
            <a:buChar char="•"/>
          </a:pPr>
          <a:r>
            <a:rPr lang="en-US" sz="2200" kern="1200" dirty="0">
              <a:solidFill>
                <a:srgbClr val="0070C0"/>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RWHAP Part B Expenditures Report Manual</a:t>
          </a:r>
          <a:endParaRPr lang="en-US" sz="2200" kern="1200" dirty="0">
            <a:solidFill>
              <a:srgbClr val="0070C0"/>
            </a:solidFill>
            <a:latin typeface="Calibri" panose="020F0502020204030204"/>
            <a:ea typeface="+mn-ea"/>
            <a:cs typeface="+mn-cs"/>
          </a:endParaRPr>
        </a:p>
        <a:p>
          <a:pPr marL="228600" lvl="1" indent="-228600" algn="l" defTabSz="977900">
            <a:lnSpc>
              <a:spcPct val="90000"/>
            </a:lnSpc>
            <a:spcBef>
              <a:spcPct val="0"/>
            </a:spcBef>
            <a:spcAft>
              <a:spcPct val="15000"/>
            </a:spcAft>
            <a:buChar char="•"/>
          </a:pPr>
          <a:r>
            <a:rPr lang="en-US" sz="2200" kern="1200" dirty="0">
              <a:solidFill>
                <a:srgbClr val="0070C0"/>
              </a:solidFill>
              <a:latin typeface="Calibri" panose="020F0502020204030204"/>
              <a:ea typeface="+mn-ea"/>
              <a:cs typeface="+mn-cs"/>
            </a:rPr>
            <a:t>RWHAP Part B Supplemental Expenditures Report Manual</a:t>
          </a:r>
        </a:p>
      </dsp:txBody>
      <dsp:txXfrm rot="10800000">
        <a:off x="374979" y="1917461"/>
        <a:ext cx="4357086" cy="2271491"/>
      </dsp:txXfrm>
    </dsp:sp>
    <dsp:sp modelId="{E510E31F-52CD-4984-A151-C2C9F1D08444}">
      <dsp:nvSpPr>
        <dsp:cNvPr id="0" name=""/>
        <dsp:cNvSpPr/>
      </dsp:nvSpPr>
      <dsp:spPr>
        <a:xfrm>
          <a:off x="5254261" y="255661"/>
          <a:ext cx="4501232" cy="1406138"/>
        </a:xfrm>
        <a:prstGeom prst="roundRect">
          <a:avLst>
            <a:gd name="adj" fmla="val 10000"/>
          </a:avLst>
        </a:prstGeom>
        <a:blipFill rotWithShape="1">
          <a:blip xmlns:r="http://schemas.openxmlformats.org/officeDocument/2006/relationships" r:embed="rId4"/>
          <a:srcRect/>
          <a:stretch>
            <a:fillRect t="-5000" b="-5000"/>
          </a:stretch>
        </a:blipFill>
        <a:ln w="15875" cap="flat" cmpd="sng" algn="ctr">
          <a:solidFill>
            <a:srgbClr val="FBFBFB">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1AD3DE9-2585-4D82-A06D-40EE3BD10C62}">
      <dsp:nvSpPr>
        <dsp:cNvPr id="0" name=""/>
        <dsp:cNvSpPr/>
      </dsp:nvSpPr>
      <dsp:spPr>
        <a:xfrm rot="10800000">
          <a:off x="5254261" y="1917461"/>
          <a:ext cx="4501232" cy="2343564"/>
        </a:xfrm>
        <a:prstGeom prst="round2SameRect">
          <a:avLst>
            <a:gd name="adj1" fmla="val 10500"/>
            <a:gd name="adj2" fmla="val 0"/>
          </a:avLst>
        </a:prstGeom>
        <a:solidFill>
          <a:srgbClr val="E7E6E6"/>
        </a:solidFill>
        <a:ln w="15875" cap="flat" cmpd="sng" algn="ctr">
          <a:solidFill>
            <a:srgbClr val="FBFBF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kern="1200">
              <a:solidFill>
                <a:srgbClr val="0070C0"/>
              </a:solidFill>
              <a:latin typeface="Calibri" panose="020F0502020204030204"/>
              <a:ea typeface="+mn-ea"/>
              <a:cs typeface="+mn-cs"/>
              <a:hlinkClick xmlns:r="http://schemas.openxmlformats.org/officeDocument/2006/relationships" r:id="rId5">
                <a:extLst>
                  <a:ext uri="{A12FA001-AC4F-418D-AE19-62706E023703}">
                    <ahyp:hlinkClr xmlns:ahyp="http://schemas.microsoft.com/office/drawing/2018/hyperlinkcolor" val="tx"/>
                  </a:ext>
                </a:extLst>
              </a:hlinkClick>
            </a:rPr>
            <a:t>HRSA HAB Website</a:t>
          </a:r>
          <a:endParaRPr lang="en-US" sz="2800" kern="1200">
            <a:solidFill>
              <a:srgbClr val="0070C0"/>
            </a:solidFill>
            <a:latin typeface="Calibri" panose="020F0502020204030204"/>
            <a:ea typeface="+mn-ea"/>
            <a:cs typeface="+mn-cs"/>
          </a:endParaRPr>
        </a:p>
        <a:p>
          <a:pPr marL="228600" lvl="1" indent="-228600" algn="l" defTabSz="977900">
            <a:lnSpc>
              <a:spcPct val="90000"/>
            </a:lnSpc>
            <a:spcBef>
              <a:spcPct val="0"/>
            </a:spcBef>
            <a:spcAft>
              <a:spcPct val="15000"/>
            </a:spcAft>
            <a:buChar char="•"/>
          </a:pPr>
          <a:r>
            <a:rPr lang="en-US" sz="2200" kern="1200">
              <a:solidFill>
                <a:srgbClr val="0070C0"/>
              </a:solidFill>
              <a:latin typeface="Calibri" panose="020F0502020204030204"/>
              <a:ea typeface="+mn-ea"/>
              <a:cs typeface="+mn-cs"/>
              <a:hlinkClick xmlns:r="http://schemas.openxmlformats.org/officeDocument/2006/relationships" r:id="rId6">
                <a:extLst>
                  <a:ext uri="{A12FA001-AC4F-418D-AE19-62706E023703}">
                    <ahyp:hlinkClr xmlns:ahyp="http://schemas.microsoft.com/office/drawing/2018/hyperlinkcolor" val="tx"/>
                  </a:ext>
                </a:extLst>
              </a:hlinkClick>
            </a:rPr>
            <a:t>PCN #16-02</a:t>
          </a:r>
          <a:endParaRPr lang="en-US" sz="2200" kern="1200">
            <a:solidFill>
              <a:srgbClr val="0070C0"/>
            </a:solidFill>
            <a:latin typeface="Calibri" panose="020F0502020204030204"/>
            <a:ea typeface="+mn-ea"/>
            <a:cs typeface="+mn-cs"/>
          </a:endParaRPr>
        </a:p>
      </dsp:txBody>
      <dsp:txXfrm rot="10800000">
        <a:off x="5326334" y="1917461"/>
        <a:ext cx="4357086" cy="22714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80F9D-A994-491B-94A3-24874B8D54EC}"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501A2-8507-4FF5-970F-01390B6273D5}" type="slidenum">
              <a:rPr lang="en-US" smtClean="0"/>
              <a:t>‹#›</a:t>
            </a:fld>
            <a:endParaRPr lang="en-US"/>
          </a:p>
        </p:txBody>
      </p:sp>
    </p:spTree>
    <p:extLst>
      <p:ext uri="{BB962C8B-B14F-4D97-AF65-F5344CB8AC3E}">
        <p14:creationId xmlns:p14="http://schemas.microsoft.com/office/powerpoint/2010/main" val="144213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today’s webinar. Thanks so much for joining us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0E94-92D1-4304-8197-D5EBFDC3D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517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accessed the Expenditures Report, lets walkthrough completing the report for both Part B &amp; Part B Supplemental recipients.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044C8-71E2-41D1-997E-009F9CE92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11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Expenditures Report is comprised of three sections. This is true of both the RWHAP Part B and Part B Supplemental Expenditures Report.</a:t>
            </a:r>
          </a:p>
          <a:p>
            <a:endParaRPr lang="en-US" dirty="0"/>
          </a:p>
          <a:p>
            <a:r>
              <a:rPr lang="en-US" dirty="0"/>
              <a:t>The first section is the** Recipient Information section, which includes general information about your organization. Next is the ** File Upload section, but this section can be disregarded for the RWHAP Part B and Part B Supplemental Expenditures Report. And lastly, is the ** Expenditures Report. This section includes a breakdown of the funding expended during the budget period by service category.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0E94-92D1-4304-8197-D5EBFDC3D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76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clicking on the envelope icon, you will be navigated to the first section of the report which is the **Recipient Information. The information listed in this section includes the recipients official mailing address and organization identification information. The information listed here populates from the information listed in the HRSA EHBs. Therefore, we recommend reviewing the information listed for accuracy and saving it if you made any updates before moving onto the next section.</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57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information of the person responsible for the submission is at the bottom of the page.. The information listed here populates from the information listed in the HRSA EHBs. Therefore, we recommend reviewing the information listed for accuracy and saving it if you made any updates before moving onto the next section.</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45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section of the Expenditures Report is the **File Upload section. For both Part B and Part B Supplemental Expenditure Reports, there are **** no required uploads. You may disregard this section of the Expenditures Report. </a:t>
            </a:r>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74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section is the **Expenditures Report, which can be accessed from the left navigation panel. For Part B recipients, the data entry is completed entirely in the Expenditures Report section. All the fields require a response so if you have no expenditures to report, enter a zero. When entering your expenditures please remember only whole number responses are allowed. The Part B Expenditures Report includes four components. As shown on the screen you will begin with the award information where you will enter the amount expended towards the services listed in the table. Each column represents a different funding source which are the prior year carryover and the total award amount. Also, I wanted to point out that the non-editable fields included in the Award Information are automatically calculated once you have saved the Expenditures Report section.</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007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 next section of the Part B Expenditures Report is the Part B Program total. For this section you will enter the amount expended for the listed services using the three funding source columns shown which are Base Award, ADAP Earmark + ADAP Supplemental, and Emerging Communities. All three columns include fields where you will enter funding amounts under Carryover and Award amount. For example, in the first row for **ADAP Services, under **</a:t>
            </a:r>
            <a:r>
              <a:rPr lang="en-US" sz="1800" i="1" dirty="0">
                <a:solidFill>
                  <a:srgbClr val="231F20"/>
                </a:solidFill>
                <a:effectLst/>
                <a:latin typeface="+mn-lt"/>
                <a:ea typeface="Calibri" panose="020F0502020204030204" pitchFamily="34" charset="0"/>
              </a:rPr>
              <a:t>Carryover </a:t>
            </a:r>
            <a:r>
              <a:rPr lang="en-US" sz="1800" i="0" dirty="0">
                <a:solidFill>
                  <a:srgbClr val="231F20"/>
                </a:solidFill>
                <a:effectLst/>
                <a:latin typeface="+mn-lt"/>
                <a:ea typeface="Calibri" panose="020F0502020204030204" pitchFamily="34" charset="0"/>
              </a:rPr>
              <a:t>you will enter </a:t>
            </a:r>
            <a:r>
              <a:rPr lang="en-US" sz="1800" dirty="0">
                <a:solidFill>
                  <a:srgbClr val="231F20"/>
                </a:solidFill>
                <a:effectLst/>
                <a:latin typeface="+mn-lt"/>
                <a:ea typeface="Calibri" panose="020F0502020204030204" pitchFamily="34" charset="0"/>
              </a:rPr>
              <a:t>the approved amount of Part B base award carryover from the previous budget year that was expended on ADAP medication purchases in the current budget year. Under the ***</a:t>
            </a:r>
            <a:r>
              <a:rPr lang="en-US" sz="1800" i="1" dirty="0">
                <a:solidFill>
                  <a:srgbClr val="231F20"/>
                </a:solidFill>
                <a:effectLst/>
                <a:latin typeface="+mn-lt"/>
                <a:ea typeface="Calibri" panose="020F0502020204030204" pitchFamily="34" charset="0"/>
              </a:rPr>
              <a:t>Award </a:t>
            </a:r>
            <a:r>
              <a:rPr lang="en-US" sz="1800" i="0" dirty="0">
                <a:solidFill>
                  <a:srgbClr val="231F20"/>
                </a:solidFill>
                <a:effectLst/>
                <a:latin typeface="+mn-lt"/>
                <a:ea typeface="Calibri" panose="020F0502020204030204" pitchFamily="34" charset="0"/>
              </a:rPr>
              <a:t>column</a:t>
            </a:r>
            <a:r>
              <a:rPr lang="en-US" sz="1800" i="1" dirty="0">
                <a:solidFill>
                  <a:srgbClr val="231F20"/>
                </a:solidFill>
                <a:effectLst/>
                <a:latin typeface="+mn-lt"/>
                <a:ea typeface="Calibri" panose="020F0502020204030204" pitchFamily="34" charset="0"/>
              </a:rPr>
              <a:t> e</a:t>
            </a:r>
            <a:r>
              <a:rPr lang="en-US" sz="1800" dirty="0">
                <a:solidFill>
                  <a:srgbClr val="231F20"/>
                </a:solidFill>
                <a:effectLst/>
                <a:latin typeface="+mn-lt"/>
                <a:ea typeface="Calibri" panose="020F0502020204030204" pitchFamily="34" charset="0"/>
              </a:rPr>
              <a:t>nter the amount of your agency’s RWHAP Part B base award that was expended on ADAP medication purchases.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noted for the award information section, the non-editable fields will automatically populate once the report has been saved.</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614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component of the Expenditures Report is the Part B Expenditure Categories which includes the core medical and support services. For this section, you will enter the amount expended towards each service category for each funding source which are Consortia, Direct Services, Emerging Communities, and Prior Year Carryover.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that only consortia funding for **Health Insurance Premium and Cost Sharing Assistance for low-income individuals, and Home and Community Based Health Services goes into this table. If the funding came from a different source for these services, the amount should be entered into the Part B Program Total table.</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30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section of the Part B Expenditures Report is the Part B MAI Award. For this table, you will enter the amount expended on each service listed for each funding source which includes carryover in the left column and reporting year award in the right column. Also, as seen under the MAI Award table, there is the **75% core medical services requirement checkbox that you will select if you did receive a waiver for the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unsure if you’ve received this waiver or have any questions about this waiver, please contact your project officer.</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964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Part B recipients, under the MAI Award table, there is a legislative requirements checklist that you can use to make sure that you are meeting various legislative requirements. </a:t>
            </a:r>
            <a:r>
              <a:rPr lang="en-US" sz="1800" dirty="0">
                <a:effectLst/>
                <a:latin typeface="Calibri" panose="020F0502020204030204" pitchFamily="34" charset="0"/>
                <a:ea typeface="Calibri" panose="020F0502020204030204" pitchFamily="34" charset="0"/>
              </a:rPr>
              <a:t>You can view the capped amounts that pertain to each legislative requirement. </a:t>
            </a:r>
            <a:r>
              <a:rPr lang="en-US" dirty="0"/>
              <a:t>The information listed in the table automatically populates once the expenditures report section has been saved.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55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everyone for joining today’s webinar.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will go over completing the Part B and Part B Supplemental Expenditures Report. </a:t>
            </a:r>
            <a:r>
              <a:rPr lang="en-US" sz="1200" dirty="0">
                <a:effectLst/>
                <a:latin typeface="Calibri" panose="020F0502020204030204" pitchFamily="34" charset="0"/>
                <a:ea typeface="Calibri" panose="020F0502020204030204" pitchFamily="34" charset="0"/>
                <a:cs typeface="Times New Roman" panose="02020603050405020304" pitchFamily="18" charset="0"/>
              </a:rPr>
              <a:t>We’ll begin with an **overview of the Expenditures Report which provides some brief background on the report. Then,</a:t>
            </a:r>
            <a:r>
              <a:rPr lang="en-US" dirty="0"/>
              <a:t> I’ll go over **accessing the Expenditures Report followed by a detailed</a:t>
            </a:r>
            <a:r>
              <a:rPr lang="en-US" sz="1200" dirty="0">
                <a:effectLst/>
                <a:latin typeface="Calibri" panose="020F0502020204030204" pitchFamily="34" charset="0"/>
                <a:ea typeface="Calibri" panose="020F0502020204030204" pitchFamily="34" charset="0"/>
                <a:cs typeface="Times New Roman" panose="02020603050405020304" pitchFamily="18" charset="0"/>
              </a:rPr>
              <a:t> walkthrough on **Completing the Expenditures Report. F</a:t>
            </a:r>
            <a:r>
              <a:rPr lang="en-US" dirty="0"/>
              <a:t>inally, we’ll end the presentation by reviewing * TA Resources available to assist you with your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get started!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EED4F-69C1-45EA-93F9-E6CEE50EFB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66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70C0"/>
                </a:solidFill>
              </a:rPr>
              <a:t>Now, let’s review the Part B Supplemental Expenditures Report.</a:t>
            </a:r>
          </a:p>
          <a:p>
            <a:endParaRPr lang="en-US" dirty="0"/>
          </a:p>
        </p:txBody>
      </p:sp>
      <p:sp>
        <p:nvSpPr>
          <p:cNvPr id="4" name="Slide Number Placeholder 3"/>
          <p:cNvSpPr>
            <a:spLocks noGrp="1"/>
          </p:cNvSpPr>
          <p:nvPr>
            <p:ph type="sldNum" sz="quarter" idx="5"/>
          </p:nvPr>
        </p:nvSpPr>
        <p:spPr/>
        <p:txBody>
          <a:bodyPr/>
          <a:lstStyle/>
          <a:p>
            <a:fld id="{7AA501A2-8507-4FF5-970F-01390B6273D5}" type="slidenum">
              <a:rPr lang="en-US" smtClean="0"/>
              <a:t>20</a:t>
            </a:fld>
            <a:endParaRPr lang="en-US"/>
          </a:p>
        </p:txBody>
      </p:sp>
    </p:spTree>
    <p:extLst>
      <p:ext uri="{BB962C8B-B14F-4D97-AF65-F5344CB8AC3E}">
        <p14:creationId xmlns:p14="http://schemas.microsoft.com/office/powerpoint/2010/main" val="130109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 B **** Supplemental Expenditures Report is also accessed from the left navigation panel and includes three components which begin with the *** Award Information that includes the total award amounts for Part B Supplemental Grant Award and Part B Supplemental Carryover. </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29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a:t>
            </a:r>
            <a:r>
              <a:rPr lang="en-US" dirty="0"/>
              <a:t>if we **scroll down to the next component which is the Part B Supplemental Program total. This is where you will enter the amount expended for the listed services in the funding source columns which are the total carryover and total award. Just like for the Part B Expenditures Report, the non-editable fields will automatically populate once the report has been saved.</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133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section of the Part B Supplemental Expenditures Report is the Part B Supplemental Expenditure Categories which includes the core medical and support services. For this section, you will enter the amount expended towards each service category for the two funding sources which are Consortia and Direct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Part B, only consortia funding for **Health Insurance Premium and Cost Sharing Assistance for low-income individuals, and Home and Community Based Health Services goes into this table. If the funding came from a different source for these services, the amount should be entered into the Part B Program Total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417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below the Part B Supplemental Expenditure Categories, there is an additional table that will automatically calculate your core medical and support services expenditures once the Expenditures Report is saved. This table can be utilized to make sure you are in compliance with the 75% core medical services requirement. If you did receive a waiver for this requirement, **you can select the checkbox below the table. Again, If you're unsure if you’ve received this waiver or have any questions, please reach out to your project officer.</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114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gone over completing the Expenditures Report, lets review validating and submitting the report. The following steps apply to both the Part B and Part B Supplemental Expenditures Report.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044C8-71E2-41D1-997E-009F9CE92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219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 completed the Expenditures Report, you can move forward with validating your report by clicking on **Validate in the left navigation pane. Once you do, the system will let you know that it is processing your validation request and it may take a few minutes to complete. You can refresh the page to see your results by clicking on “Validate” again using the navigation panel or refreshing your browser. </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689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Let’s take a moment to go over the validation messages that you may receive. Errors must be fixed, or the system will not allow you to submit. For warnings, you can either fix it, or if you can’t fix it you will need to enter a comment.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Lastly,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alerts please review and fix the data, if </a:t>
            </a:r>
            <a:r>
              <a:rPr lang="en-US" sz="1800" strike="noStrike" dirty="0">
                <a:effectLst/>
                <a:latin typeface="Calibri" panose="020F0502020204030204" pitchFamily="34" charset="0"/>
                <a:ea typeface="Calibri" panose="020F0502020204030204" pitchFamily="34" charset="0"/>
                <a:cs typeface="Times New Roman" panose="02020603050405020304" pitchFamily="18" charset="0"/>
              </a:rPr>
              <a:t>needed</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do not need to provide comments for validation alerts.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have any questions on how to address validation messages received in your report, please contact Data Support. The contact information for Data Support will be displayed at the end of the presentation.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Lets look at what happens if we receive a validation message in the report.</a:t>
            </a:r>
            <a:endParaRPr lang="en-US" dirty="0"/>
          </a:p>
        </p:txBody>
      </p:sp>
      <p:sp>
        <p:nvSpPr>
          <p:cNvPr id="4" name="Slide Number Placeholder 3"/>
          <p:cNvSpPr>
            <a:spLocks noGrp="1"/>
          </p:cNvSpPr>
          <p:nvPr>
            <p:ph type="sldNum" sz="quarter" idx="5"/>
          </p:nvPr>
        </p:nvSpPr>
        <p:spPr/>
        <p:txBody>
          <a:bodyPr/>
          <a:lstStyle/>
          <a:p>
            <a:fld id="{CFF26659-8EEA-4721-85BE-4B3DFFD80209}" type="slidenum">
              <a:rPr lang="en-US" smtClean="0"/>
              <a:t>27</a:t>
            </a:fld>
            <a:endParaRPr lang="en-US"/>
          </a:p>
        </p:txBody>
      </p:sp>
    </p:spTree>
    <p:extLst>
      <p:ext uri="{BB962C8B-B14F-4D97-AF65-F5344CB8AC3E}">
        <p14:creationId xmlns:p14="http://schemas.microsoft.com/office/powerpoint/2010/main" val="1694959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validation has processed, you will see your results. In the example listed, we see that there is a warning validation message. To add a comment to a warning, you will select on the **add comment link under the action column. Once you have addressed any error, warning, or alert messages you can move forward with submitting your Expenditures Report.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if you any make updates to your report in response to your validation results, you’ll need to validate your report again before submitting. Just click the “Validate” link in the Navigation panel to start the validation process again.</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292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 completed all the required sections, you can move forward with submitting your report by selecting the **submit option in the navigation panel. Selecting submit will bring you to the submission screen as shown here where you will be required to enter a **comment regarding your submission. Once all comments have been entered select the **box stating that the data in the report are accurate and complete. After that click, the **Submit link to submit your report and have your submission sent to your project officer for review. </a:t>
            </a:r>
          </a:p>
          <a:p>
            <a:endParaRPr lang="en-US" sz="1200" u="none"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46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we move forward, I wanted to let everyone know that the Part B Expenditures Report manual will be available soon on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TargetHIV</a:t>
            </a:r>
            <a:r>
              <a:rPr lang="en-US" sz="1200" dirty="0">
                <a:effectLst/>
                <a:latin typeface="Calibri" panose="020F0502020204030204" pitchFamily="34" charset="0"/>
                <a:ea typeface="Calibri" panose="020F0502020204030204" pitchFamily="34" charset="0"/>
                <a:cs typeface="Times New Roman" panose="02020603050405020304" pitchFamily="18" charset="0"/>
              </a:rPr>
              <a:t> website. For Part B Supplemental recipients, the expenditures report manual will be posted to TargetHIV later this year near the opening of the report. This manual is an invaluable resource to use while completing the Expenditures Report and highlights the information discussed in today’s presentation. Additionally, you will receive a link to these resources when Data Support sends the outreach email stating the system is open. </a:t>
            </a:r>
            <a:endParaRPr lang="en-US" sz="1200" u="sng"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129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know we covered a lot of information today, so let's end the presentation by reviewing helpful TA Resources to use while completing the Expenditures Report.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044C8-71E2-41D1-997E-009F9CE92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810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links for the Part B and Part B Supplemental Expenditures Report Manuals as well as the TargetHIV website which contains a ton of additional resources on the Ryan White HIV/AIDS Program and data reporting requirements. In addition to that, there’s also a link for the HRSA HAB website as well as PCN #16-02 which we didn’t really go over today during the presentation, but that document houses the definitions for all the various core medical and support service categories and is  the best resource if you have questions about those definitions.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C044C8-71E2-41D1-997E-009F9CE92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207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additional TA resources. Ryan White Data Support can assistance with your Expenditures Report, and any submission challenges you may experience.</a:t>
            </a:r>
          </a:p>
          <a:p>
            <a:endParaRPr lang="en-US" dirty="0"/>
          </a:p>
          <a:p>
            <a:r>
              <a:rPr lang="en-US" dirty="0"/>
              <a:t>If you need assistance with your EHBs account such as account creation, resetting your password, and requesting permissions, the best resource is the EHBs Customer Support Center.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C044C8-71E2-41D1-997E-009F9CE92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214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to connect with and find out more about HRSA, check out HRSA.gov.</a:t>
            </a:r>
          </a:p>
          <a:p>
            <a:endParaRPr lang="en-US" dirty="0"/>
          </a:p>
          <a:p>
            <a:r>
              <a:rPr lang="en-US" dirty="0"/>
              <a:t>I’d like to take a moment thank everyone for joining us on today’s presentation and I will now turn it back over to Rachel for the Q&amp;A portion of the webinar.</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56BF7-2DBB-4486-B7BC-E16B05A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783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3516F-96E3-411C-A39E-AD48D04A9F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33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a:ea typeface="Calibri" panose="020F0502020204030204" pitchFamily="34" charset="0"/>
                <a:cs typeface="Calibri"/>
              </a:rPr>
              <a:t>Now let’s begin today’s presentation with an overview of the Expenditures Report. </a:t>
            </a:r>
            <a:r>
              <a:rPr lang="en-US" dirty="0">
                <a:latin typeface="Calibri"/>
                <a:ea typeface="Calibri" panose="020F0502020204030204" pitchFamily="34" charset="0"/>
                <a:cs typeface="Calibri"/>
              </a:rPr>
              <a:t>All Ryan White Part B and Part B Supplemental recipients must complete the Expenditures Report. </a:t>
            </a:r>
            <a:r>
              <a:rPr lang="en-US" sz="1200" dirty="0">
                <a:effectLst/>
                <a:latin typeface="Calibri"/>
                <a:ea typeface="Calibri" panose="020F0502020204030204" pitchFamily="34" charset="0"/>
                <a:cs typeface="Calibri"/>
              </a:rPr>
              <a:t>This report serves as a reference for how recipients expended their grant funding during FY22.</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a:ea typeface="Calibri" panose="020F0502020204030204" pitchFamily="34" charset="0"/>
                <a:cs typeface="Calibri"/>
              </a:rPr>
              <a:t>The Expenditures Report is completed via the HRSA Electronic Handbooks, also known as the EHBs, which we will be going over later in the presentation.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0E94-92D1-4304-8197-D5EBFDC3D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06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wanted to highlight some important notes about the format of the Expenditures Report that can be useful during your submission. First, **All data entry is done directly in the report, which I will review later in the presentation. **Also, there is </a:t>
            </a:r>
            <a:r>
              <a:rPr lang="en-US" b="1" u="sng" dirty="0"/>
              <a:t>no</a:t>
            </a:r>
            <a:r>
              <a:rPr lang="en-US" dirty="0"/>
              <a:t> requirement to upload files. I will display this functionality in the report but note – you are not required to upload any files to this section. Lasty, **the Expenditures Report does not use the GCMS. This means you will not make any contract additions or modifications for the purposes of this report.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0E94-92D1-4304-8197-D5EBFDC3D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76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continue the presentation with reviewing how to access the Expenditures Report in the HRSA EHBs. Please note, these steps are the same for both the RWHAP Part B and Part B Supplemental Expenditures Reports.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C044C8-71E2-41D1-997E-009F9CE92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79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Recipients will first need to log into the HRSA EHBs. After logging in, you will need to hover your mouse over the **Grants tab at the top of the page. From here, a drop-down menu will appear, and you will click on **Work On Other Submissions under the Submissions header.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u="sng"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6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mn-lt"/>
                <a:ea typeface="+mn-ea"/>
                <a:cs typeface="+mn-cs"/>
              </a:rPr>
              <a:t>After clicking on the Work on other submissions link, you will be navigated to the Submissions-All page, where you will see a list of submissions for your organization. From this page, you will scroll down to locate your FY 2022 Expenditures Report. Once you have located the FY22 Expenditures Submission, you will  select **”Start”. However, if you have already started working on your report this link will say “edit”</a:t>
            </a:r>
            <a:endParaRPr lang="en-US" sz="1200" u="sng" dirty="0">
              <a:solidFill>
                <a:srgbClr val="0070C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7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selected “start” or “edit”, you will be navigated to the Expenditures Report inbox, where you will see your Expenditures Report listed. </a:t>
            </a:r>
          </a:p>
          <a:p>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u="none" dirty="0">
                <a:solidFill>
                  <a:srgbClr val="0070C0"/>
                </a:solidFill>
              </a:rPr>
              <a:t>As a reminder, the GCMS and any contract modifications will not be utilized for this report; however, it is available as a reference if you need to review your contracts.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u="none" dirty="0">
              <a:solidFill>
                <a:srgbClr val="0070C0"/>
              </a:solidFil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u="none" dirty="0">
                <a:solidFill>
                  <a:srgbClr val="0070C0"/>
                </a:solidFill>
              </a:rPr>
              <a:t>Now we will enter the report by selecting the **envelope icon under the “Action” column. Remember, if you have not started the report this icon will say “create” as indicated here; however, if you have already started the report this will say “open”.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26659-8EEA-4721-85BE-4B3DFFD80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019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547F7C7-8817-4204-8B6C-E4F00956BD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7040" t="19222" b="5733"/>
          <a:stretch/>
        </p:blipFill>
        <p:spPr>
          <a:xfrm>
            <a:off x="-3145" y="0"/>
            <a:ext cx="6477246" cy="6858000"/>
          </a:xfrm>
          <a:prstGeom prst="rect">
            <a:avLst/>
          </a:prstGeom>
        </p:spPr>
      </p:pic>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33524" y="758952"/>
            <a:ext cx="9622155" cy="3566160"/>
          </a:xfrm>
          <a:prstGeom prst="rect">
            <a:avLst/>
          </a:prstGeom>
        </p:spPr>
        <p:txBody>
          <a:bodyPr anchor="b">
            <a:normAutofit/>
          </a:bodyPr>
          <a:lstStyle>
            <a:lvl1pPr algn="l">
              <a:lnSpc>
                <a:spcPct val="85000"/>
              </a:lnSpc>
              <a:defRPr sz="8000" spc="-50" baseline="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1533523" y="4455620"/>
            <a:ext cx="9624927" cy="1143000"/>
          </a:xfrm>
          <a:prstGeom prst="rect">
            <a:avLst/>
          </a:prstGeom>
        </p:spPr>
        <p:txBody>
          <a:bodyPr lIns="91440" rIns="91440">
            <a:normAutofit/>
          </a:bodyPr>
          <a:lstStyle>
            <a:lvl1pPr marL="0" indent="0" algn="l">
              <a:buNone/>
              <a:defRPr sz="2400" b="1" cap="all" spc="200" baseline="0">
                <a:solidFill>
                  <a:schemeClr val="accent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1B19645-302F-4EC0-A53D-836289BC5E47}"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b="1" baseline="0"/>
            </a:lvl1pPr>
          </a:lstStyle>
          <a:p>
            <a:fld id="{ECF40EC5-5BFA-4AE4-976B-DD32A7332849}" type="slidenum">
              <a:rPr lang="en-US" smtClean="0"/>
              <a:pPr/>
              <a:t>‹#›</a:t>
            </a:fld>
            <a:endParaRPr lang="en-US"/>
          </a:p>
        </p:txBody>
      </p:sp>
      <p:cxnSp>
        <p:nvCxnSpPr>
          <p:cNvPr id="9" name="Straight Connector 8"/>
          <p:cNvCxnSpPr>
            <a:cxnSpLocks/>
          </p:cNvCxnSpPr>
          <p:nvPr/>
        </p:nvCxnSpPr>
        <p:spPr>
          <a:xfrm>
            <a:off x="1533523" y="4325112"/>
            <a:ext cx="9549655" cy="18288"/>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F48A4C9-48BA-4FCA-A0F7-ACB361EC157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01075" y="4924759"/>
            <a:ext cx="3368000" cy="1347721"/>
          </a:xfrm>
          <a:prstGeom prst="rect">
            <a:avLst/>
          </a:prstGeom>
        </p:spPr>
      </p:pic>
    </p:spTree>
    <p:extLst>
      <p:ext uri="{BB962C8B-B14F-4D97-AF65-F5344CB8AC3E}">
        <p14:creationId xmlns:p14="http://schemas.microsoft.com/office/powerpoint/2010/main" val="390406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2CC7749-26C0-4503-B29A-C55E8242D725}" type="datetime1">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F40EC5-5BFA-4AE4-976B-DD32A7332849}" type="slidenum">
              <a:rPr lang="en-US" smtClean="0"/>
              <a:t>‹#›</a:t>
            </a:fld>
            <a:endParaRPr lang="en-US"/>
          </a:p>
        </p:txBody>
      </p:sp>
    </p:spTree>
    <p:extLst>
      <p:ext uri="{BB962C8B-B14F-4D97-AF65-F5344CB8AC3E}">
        <p14:creationId xmlns:p14="http://schemas.microsoft.com/office/powerpoint/2010/main" val="33168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4D92458-D876-44B6-BE5F-1B27709CAA58}" type="datetime1">
              <a:rPr lang="en-US" smtClean="0"/>
              <a:t>6/13/2023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F40EC5-5BFA-4AE4-976B-DD32A7332849}" type="slidenum">
              <a:rPr lang="en-US" smtClean="0"/>
              <a:t>‹#›</a:t>
            </a:fld>
            <a:endParaRPr lang="en-US"/>
          </a:p>
        </p:txBody>
      </p:sp>
    </p:spTree>
    <p:extLst>
      <p:ext uri="{BB962C8B-B14F-4D97-AF65-F5344CB8AC3E}">
        <p14:creationId xmlns:p14="http://schemas.microsoft.com/office/powerpoint/2010/main" val="41985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5302758"/>
            <a:ext cx="12188825" cy="1555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175" y="5238727"/>
            <a:ext cx="12188825"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9219" y="5435434"/>
            <a:ext cx="10113264"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1"/>
            <a:ext cx="12191985" cy="5234043"/>
          </a:xfrm>
          <a:prstGeom prst="rect">
            <a:avLst/>
          </a:prstGeo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91706EBC-1742-4240-953E-27378778A58C}" type="datetime1">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40EC5-5BFA-4AE4-976B-DD32A7332849}" type="slidenum">
              <a:rPr lang="en-US" smtClean="0"/>
              <a:t>‹#›</a:t>
            </a:fld>
            <a:endParaRPr lang="en-US"/>
          </a:p>
        </p:txBody>
      </p:sp>
    </p:spTree>
    <p:extLst>
      <p:ext uri="{BB962C8B-B14F-4D97-AF65-F5344CB8AC3E}">
        <p14:creationId xmlns:p14="http://schemas.microsoft.com/office/powerpoint/2010/main" val="397846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age 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23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C64E-162D-B42A-8781-334F15DA9DCE}"/>
              </a:ext>
            </a:extLst>
          </p:cNvPr>
          <p:cNvSpPr>
            <a:spLocks noGrp="1"/>
          </p:cNvSpPr>
          <p:nvPr>
            <p:ph type="title"/>
          </p:nvPr>
        </p:nvSpPr>
        <p:spPr>
          <a:xfrm>
            <a:off x="1097280" y="286603"/>
            <a:ext cx="10058400" cy="14507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B6D3768-98E8-6920-7187-4864C6B73F6F}"/>
              </a:ext>
            </a:extLst>
          </p:cNvPr>
          <p:cNvSpPr>
            <a:spLocks noGrp="1"/>
          </p:cNvSpPr>
          <p:nvPr>
            <p:ph type="dt" sz="half" idx="10"/>
          </p:nvPr>
        </p:nvSpPr>
        <p:spPr/>
        <p:txBody>
          <a:bodyPr/>
          <a:lstStyle/>
          <a:p>
            <a:fld id="{A0138437-ACBA-42D1-B6DD-40F2869FB4C8}" type="datetime1">
              <a:rPr lang="en-US" smtClean="0"/>
              <a:t>6/13/2023</a:t>
            </a:fld>
            <a:endParaRPr lang="en-US"/>
          </a:p>
        </p:txBody>
      </p:sp>
      <p:sp>
        <p:nvSpPr>
          <p:cNvPr id="4" name="Footer Placeholder 3">
            <a:extLst>
              <a:ext uri="{FF2B5EF4-FFF2-40B4-BE49-F238E27FC236}">
                <a16:creationId xmlns:a16="http://schemas.microsoft.com/office/drawing/2014/main" id="{EC45C314-F6F0-4D92-76B7-A24E26EA83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596619-1108-4DD5-3B0C-2A8524273B49}"/>
              </a:ext>
            </a:extLst>
          </p:cNvPr>
          <p:cNvSpPr>
            <a:spLocks noGrp="1"/>
          </p:cNvSpPr>
          <p:nvPr>
            <p:ph type="sldNum" sz="quarter" idx="12"/>
          </p:nvPr>
        </p:nvSpPr>
        <p:spPr/>
        <p:txBody>
          <a:bodyPr/>
          <a:lstStyle/>
          <a:p>
            <a:fld id="{ECF40EC5-5BFA-4AE4-976B-DD32A7332849}" type="slidenum">
              <a:rPr lang="en-US" smtClean="0"/>
              <a:pPr/>
              <a:t>‹#›</a:t>
            </a:fld>
            <a:endParaRPr lang="en-US"/>
          </a:p>
        </p:txBody>
      </p:sp>
    </p:spTree>
    <p:extLst>
      <p:ext uri="{BB962C8B-B14F-4D97-AF65-F5344CB8AC3E}">
        <p14:creationId xmlns:p14="http://schemas.microsoft.com/office/powerpoint/2010/main" val="1641623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5D6C301-7C25-4C39-9F2B-AB9DE23846CB}"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9B30C-FD80-46F2-9BEA-912B7CBFADF4}"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14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09967C-4057-47C3-B373-FEFECDEA08A5}"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9B30C-FD80-46F2-9BEA-912B7CBFADF4}" type="slidenum">
              <a:rPr lang="en-US" smtClean="0"/>
              <a:t>‹#›</a:t>
            </a:fld>
            <a:endParaRPr lang="en-US"/>
          </a:p>
        </p:txBody>
      </p:sp>
    </p:spTree>
    <p:extLst>
      <p:ext uri="{BB962C8B-B14F-4D97-AF65-F5344CB8AC3E}">
        <p14:creationId xmlns:p14="http://schemas.microsoft.com/office/powerpoint/2010/main" val="3802361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35E95-E89E-40FC-900D-76575AA08C2F}"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9B30C-FD80-46F2-9BEA-912B7CBFADF4}"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858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6F4E43-064E-4545-BBFF-466355F5EED5}" type="datetime1">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9B30C-FD80-46F2-9BEA-912B7CBFADF4}" type="slidenum">
              <a:rPr lang="en-US" smtClean="0"/>
              <a:t>‹#›</a:t>
            </a:fld>
            <a:endParaRPr lang="en-US"/>
          </a:p>
        </p:txBody>
      </p:sp>
    </p:spTree>
    <p:extLst>
      <p:ext uri="{BB962C8B-B14F-4D97-AF65-F5344CB8AC3E}">
        <p14:creationId xmlns:p14="http://schemas.microsoft.com/office/powerpoint/2010/main" val="637871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3F0AB-B05C-4EFC-BD14-02003A64C5CC}" type="datetime1">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9B30C-FD80-46F2-9BEA-912B7CBFADF4}" type="slidenum">
              <a:rPr lang="en-US" smtClean="0"/>
              <a:t>‹#›</a:t>
            </a:fld>
            <a:endParaRPr lang="en-US"/>
          </a:p>
        </p:txBody>
      </p:sp>
    </p:spTree>
    <p:extLst>
      <p:ext uri="{BB962C8B-B14F-4D97-AF65-F5344CB8AC3E}">
        <p14:creationId xmlns:p14="http://schemas.microsoft.com/office/powerpoint/2010/main" val="175789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82DDF4-6BF5-4112-A5D9-6AABB47E1D9B}" type="datetime1">
              <a:rPr lang="en-US" smtClean="0"/>
              <a:t>6/13/2023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CF40EC5-5BFA-4AE4-976B-DD32A7332849}" type="slidenum">
              <a:rPr lang="en-US" smtClean="0"/>
              <a:t>‹#›</a:t>
            </a:fld>
            <a:endParaRPr lang="en-US"/>
          </a:p>
        </p:txBody>
      </p:sp>
    </p:spTree>
    <p:extLst>
      <p:ext uri="{BB962C8B-B14F-4D97-AF65-F5344CB8AC3E}">
        <p14:creationId xmlns:p14="http://schemas.microsoft.com/office/powerpoint/2010/main" val="3861428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6EBBAA-A864-40DC-8095-7B2DA1ACABB1}" type="datetime1">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9B30C-FD80-46F2-9BEA-912B7CBFADF4}" type="slidenum">
              <a:rPr lang="en-US" smtClean="0"/>
              <a:t>‹#›</a:t>
            </a:fld>
            <a:endParaRPr lang="en-US"/>
          </a:p>
        </p:txBody>
      </p:sp>
    </p:spTree>
    <p:extLst>
      <p:ext uri="{BB962C8B-B14F-4D97-AF65-F5344CB8AC3E}">
        <p14:creationId xmlns:p14="http://schemas.microsoft.com/office/powerpoint/2010/main" val="3688075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EE43C4A-B1AB-4258-AD36-02058A8C72D4}" type="datetime1">
              <a:rPr lang="en-US" smtClean="0"/>
              <a:t>6/13/2023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9B30C-FD80-46F2-9BEA-912B7CBFADF4}" type="slidenum">
              <a:rPr lang="en-US" smtClean="0"/>
              <a:t>‹#›</a:t>
            </a:fld>
            <a:endParaRPr lang="en-US"/>
          </a:p>
        </p:txBody>
      </p:sp>
    </p:spTree>
    <p:extLst>
      <p:ext uri="{BB962C8B-B14F-4D97-AF65-F5344CB8AC3E}">
        <p14:creationId xmlns:p14="http://schemas.microsoft.com/office/powerpoint/2010/main" val="2721961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AA76-4E56-2534-4110-6CC5FEA6C9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125BEC-4C54-532E-E0D7-78177D8EED15}"/>
              </a:ext>
            </a:extLst>
          </p:cNvPr>
          <p:cNvSpPr>
            <a:spLocks noGrp="1"/>
          </p:cNvSpPr>
          <p:nvPr>
            <p:ph type="dt" sz="half" idx="10"/>
          </p:nvPr>
        </p:nvSpPr>
        <p:spPr/>
        <p:txBody>
          <a:bodyPr/>
          <a:lstStyle/>
          <a:p>
            <a:fld id="{B8CA2DB7-A6E4-464E-AAFD-09CCA440E7EF}" type="datetime1">
              <a:rPr lang="en-US" smtClean="0"/>
              <a:t>6/13/2023</a:t>
            </a:fld>
            <a:endParaRPr lang="en-US"/>
          </a:p>
        </p:txBody>
      </p:sp>
      <p:sp>
        <p:nvSpPr>
          <p:cNvPr id="4" name="Footer Placeholder 3">
            <a:extLst>
              <a:ext uri="{FF2B5EF4-FFF2-40B4-BE49-F238E27FC236}">
                <a16:creationId xmlns:a16="http://schemas.microsoft.com/office/drawing/2014/main" id="{F1035244-D5F7-6B3A-7EC3-7A5B661A99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3FAAAB-9D50-FCE9-FAC7-63C28B17DDAA}"/>
              </a:ext>
            </a:extLst>
          </p:cNvPr>
          <p:cNvSpPr>
            <a:spLocks noGrp="1"/>
          </p:cNvSpPr>
          <p:nvPr>
            <p:ph type="sldNum" sz="quarter" idx="12"/>
          </p:nvPr>
        </p:nvSpPr>
        <p:spPr/>
        <p:txBody>
          <a:bodyPr/>
          <a:lstStyle/>
          <a:p>
            <a:fld id="{D579B30C-FD80-46F2-9BEA-912B7CBFADF4}" type="slidenum">
              <a:rPr lang="en-US" smtClean="0"/>
              <a:t>‹#›</a:t>
            </a:fld>
            <a:endParaRPr lang="en-US"/>
          </a:p>
        </p:txBody>
      </p:sp>
      <p:sp>
        <p:nvSpPr>
          <p:cNvPr id="7" name="Content Placeholder 6">
            <a:extLst>
              <a:ext uri="{FF2B5EF4-FFF2-40B4-BE49-F238E27FC236}">
                <a16:creationId xmlns:a16="http://schemas.microsoft.com/office/drawing/2014/main" id="{2E38FA62-17FE-6005-7D9B-97FA2B447123}"/>
              </a:ext>
            </a:extLst>
          </p:cNvPr>
          <p:cNvSpPr>
            <a:spLocks noGrp="1"/>
          </p:cNvSpPr>
          <p:nvPr>
            <p:ph sz="quarter" idx="13"/>
          </p:nvPr>
        </p:nvSpPr>
        <p:spPr>
          <a:xfrm>
            <a:off x="0" y="5794375"/>
            <a:ext cx="12192000" cy="1063625"/>
          </a:xfrm>
          <a:solidFill>
            <a:schemeClr val="accent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2ADFBB5-6167-DD21-C912-50DABDAE1237}"/>
              </a:ext>
            </a:extLst>
          </p:cNvPr>
          <p:cNvSpPr>
            <a:spLocks noGrp="1"/>
          </p:cNvSpPr>
          <p:nvPr>
            <p:ph sz="quarter" idx="14"/>
          </p:nvPr>
        </p:nvSpPr>
        <p:spPr>
          <a:xfrm>
            <a:off x="0" y="5699125"/>
            <a:ext cx="12192000" cy="9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9154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B8BAB053-125C-42F0-9D8F-95ECBF22CC18}" type="datetime1">
              <a:rPr lang="en-US" smtClean="0"/>
              <a:t>6/13/2023</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9B30C-FD80-46F2-9BEA-912B7CBFADF4}" type="slidenum">
              <a:rPr lang="en-US" smtClean="0"/>
              <a:t>‹#›</a:t>
            </a:fld>
            <a:endParaRPr lang="en-US"/>
          </a:p>
        </p:txBody>
      </p:sp>
    </p:spTree>
    <p:extLst>
      <p:ext uri="{BB962C8B-B14F-4D97-AF65-F5344CB8AC3E}">
        <p14:creationId xmlns:p14="http://schemas.microsoft.com/office/powerpoint/2010/main" val="4020599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0A787-0C5B-403C-B233-5073D5F80646}" type="datetime1">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9B30C-FD80-46F2-9BEA-912B7CBFADF4}" type="slidenum">
              <a:rPr lang="en-US" smtClean="0"/>
              <a:t>‹#›</a:t>
            </a:fld>
            <a:endParaRPr lang="en-US"/>
          </a:p>
        </p:txBody>
      </p:sp>
    </p:spTree>
    <p:extLst>
      <p:ext uri="{BB962C8B-B14F-4D97-AF65-F5344CB8AC3E}">
        <p14:creationId xmlns:p14="http://schemas.microsoft.com/office/powerpoint/2010/main" val="270589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C6E831-5327-49D0-82E7-54092D1F544E}"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9B30C-FD80-46F2-9BEA-912B7CBFADF4}" type="slidenum">
              <a:rPr lang="en-US" smtClean="0"/>
              <a:t>‹#›</a:t>
            </a:fld>
            <a:endParaRPr lang="en-US"/>
          </a:p>
        </p:txBody>
      </p:sp>
    </p:spTree>
    <p:extLst>
      <p:ext uri="{BB962C8B-B14F-4D97-AF65-F5344CB8AC3E}">
        <p14:creationId xmlns:p14="http://schemas.microsoft.com/office/powerpoint/2010/main" val="357060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239CB-55EE-4AC0-A85F-AE0A80FEBA43}"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9B30C-FD80-46F2-9BEA-912B7CBFADF4}" type="slidenum">
              <a:rPr lang="en-US" smtClean="0"/>
              <a:t>‹#›</a:t>
            </a:fld>
            <a:endParaRPr lang="en-US"/>
          </a:p>
        </p:txBody>
      </p:sp>
    </p:spTree>
    <p:extLst>
      <p:ext uri="{BB962C8B-B14F-4D97-AF65-F5344CB8AC3E}">
        <p14:creationId xmlns:p14="http://schemas.microsoft.com/office/powerpoint/2010/main" val="254090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E527-FCA9-459A-AA0C-2300BA3BF26D}"/>
              </a:ext>
            </a:extLst>
          </p:cNvPr>
          <p:cNvSpPr>
            <a:spLocks noGrp="1"/>
          </p:cNvSpPr>
          <p:nvPr>
            <p:ph type="title"/>
          </p:nvPr>
        </p:nvSpPr>
        <p:spPr>
          <a:xfrm>
            <a:off x="1097280" y="286603"/>
            <a:ext cx="10058400" cy="14507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2E423B5-549A-42D9-9CC1-D21AD3384223}"/>
              </a:ext>
            </a:extLst>
          </p:cNvPr>
          <p:cNvSpPr>
            <a:spLocks noGrp="1"/>
          </p:cNvSpPr>
          <p:nvPr>
            <p:ph type="dt" sz="half" idx="10"/>
          </p:nvPr>
        </p:nvSpPr>
        <p:spPr/>
        <p:txBody>
          <a:bodyPr/>
          <a:lstStyle/>
          <a:p>
            <a:fld id="{133FEEAD-D2F8-4094-AEB5-0DE619B7CF22}" type="datetime1">
              <a:rPr lang="en-US" smtClean="0"/>
              <a:t>6/13/2023</a:t>
            </a:fld>
            <a:endParaRPr lang="en-US"/>
          </a:p>
        </p:txBody>
      </p:sp>
      <p:sp>
        <p:nvSpPr>
          <p:cNvPr id="4" name="Footer Placeholder 3">
            <a:extLst>
              <a:ext uri="{FF2B5EF4-FFF2-40B4-BE49-F238E27FC236}">
                <a16:creationId xmlns:a16="http://schemas.microsoft.com/office/drawing/2014/main" id="{3224301C-DA64-4291-91DC-12D6F9B482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1D669D-C72F-49B6-8081-1F5629BAED99}"/>
              </a:ext>
            </a:extLst>
          </p:cNvPr>
          <p:cNvSpPr>
            <a:spLocks noGrp="1"/>
          </p:cNvSpPr>
          <p:nvPr>
            <p:ph type="sldNum" sz="quarter" idx="12"/>
          </p:nvPr>
        </p:nvSpPr>
        <p:spPr/>
        <p:txBody>
          <a:bodyPr/>
          <a:lstStyle/>
          <a:p>
            <a:fld id="{ECF40EC5-5BFA-4AE4-976B-DD32A7332849}" type="slidenum">
              <a:rPr lang="en-US" smtClean="0"/>
              <a:pPr/>
              <a:t>‹#›</a:t>
            </a:fld>
            <a:endParaRPr lang="en-US"/>
          </a:p>
        </p:txBody>
      </p:sp>
      <p:sp>
        <p:nvSpPr>
          <p:cNvPr id="7" name="Picture Placeholder 6">
            <a:extLst>
              <a:ext uri="{FF2B5EF4-FFF2-40B4-BE49-F238E27FC236}">
                <a16:creationId xmlns:a16="http://schemas.microsoft.com/office/drawing/2014/main" id="{20172856-54CC-422E-B03D-1F8627972C10}"/>
              </a:ext>
            </a:extLst>
          </p:cNvPr>
          <p:cNvSpPr>
            <a:spLocks noGrp="1"/>
          </p:cNvSpPr>
          <p:nvPr>
            <p:ph type="pic" sz="quarter" idx="13"/>
          </p:nvPr>
        </p:nvSpPr>
        <p:spPr>
          <a:xfrm>
            <a:off x="1323975" y="2167820"/>
            <a:ext cx="1419225" cy="1895475"/>
          </a:xfrm>
          <a:prstGeom prst="rect">
            <a:avLst/>
          </a:prstGeom>
        </p:spPr>
        <p:txBody>
          <a:bodyPr/>
          <a:lstStyle/>
          <a:p>
            <a:endParaRPr lang="en-US"/>
          </a:p>
        </p:txBody>
      </p:sp>
      <p:sp>
        <p:nvSpPr>
          <p:cNvPr id="8" name="Picture Placeholder 6">
            <a:extLst>
              <a:ext uri="{FF2B5EF4-FFF2-40B4-BE49-F238E27FC236}">
                <a16:creationId xmlns:a16="http://schemas.microsoft.com/office/drawing/2014/main" id="{C0C8DAEC-7ACE-49BF-9237-F53DA0743495}"/>
              </a:ext>
            </a:extLst>
          </p:cNvPr>
          <p:cNvSpPr>
            <a:spLocks noGrp="1"/>
          </p:cNvSpPr>
          <p:nvPr>
            <p:ph type="pic" sz="quarter" idx="14"/>
          </p:nvPr>
        </p:nvSpPr>
        <p:spPr>
          <a:xfrm>
            <a:off x="5386387" y="2167819"/>
            <a:ext cx="1419225" cy="1895475"/>
          </a:xfrm>
          <a:prstGeom prst="rect">
            <a:avLst/>
          </a:prstGeom>
        </p:spPr>
        <p:txBody>
          <a:bodyPr/>
          <a:lstStyle/>
          <a:p>
            <a:endParaRPr lang="en-US"/>
          </a:p>
        </p:txBody>
      </p:sp>
      <p:sp>
        <p:nvSpPr>
          <p:cNvPr id="9" name="Picture Placeholder 6">
            <a:extLst>
              <a:ext uri="{FF2B5EF4-FFF2-40B4-BE49-F238E27FC236}">
                <a16:creationId xmlns:a16="http://schemas.microsoft.com/office/drawing/2014/main" id="{62F30762-D5E1-4F57-AE31-598207D68FEE}"/>
              </a:ext>
            </a:extLst>
          </p:cNvPr>
          <p:cNvSpPr>
            <a:spLocks noGrp="1"/>
          </p:cNvSpPr>
          <p:nvPr>
            <p:ph type="pic" sz="quarter" idx="15"/>
          </p:nvPr>
        </p:nvSpPr>
        <p:spPr>
          <a:xfrm>
            <a:off x="9448800" y="2203097"/>
            <a:ext cx="1419225" cy="1895475"/>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F8E5FA75-93A3-48DD-B4C8-6A16948A6846}"/>
              </a:ext>
            </a:extLst>
          </p:cNvPr>
          <p:cNvSpPr>
            <a:spLocks noGrp="1"/>
          </p:cNvSpPr>
          <p:nvPr>
            <p:ph type="body" sz="quarter" idx="16"/>
          </p:nvPr>
        </p:nvSpPr>
        <p:spPr>
          <a:xfrm>
            <a:off x="558005" y="4314825"/>
            <a:ext cx="2951163" cy="1450975"/>
          </a:xfrm>
          <a:prstGeom prst="rect">
            <a:avLst/>
          </a:prstGeom>
        </p:spPr>
        <p:txBody>
          <a:bodyPr/>
          <a:lstStyle>
            <a:lvl1pPr marL="0" indent="0">
              <a:buFontTx/>
              <a:buNone/>
              <a:defRPr/>
            </a:lvl1pPr>
            <a:lvl2pPr marL="457200" indent="-239713">
              <a:buFont typeface="Arial" panose="020B0604020202020204" pitchFamily="34" charset="0"/>
              <a:buChar char="•"/>
              <a:defRPr/>
            </a:lvl2pPr>
            <a:lvl3pPr marL="914400" indent="-239713">
              <a:buSzPct val="75000"/>
              <a:buFont typeface="Courier New" panose="02070309020205020404" pitchFamily="49" charset="0"/>
              <a:buChar char="o"/>
              <a:defRPr/>
            </a:lvl3pPr>
          </a:lstStyle>
          <a:p>
            <a:pPr lvl="0"/>
            <a:r>
              <a:rPr lang="en-US"/>
              <a:t>Click to edit Master text styles</a:t>
            </a:r>
          </a:p>
          <a:p>
            <a:pPr lvl="1"/>
            <a:r>
              <a:rPr lang="en-US"/>
              <a:t>Second level</a:t>
            </a:r>
          </a:p>
          <a:p>
            <a:pPr lvl="2"/>
            <a:r>
              <a:rPr lang="en-US"/>
              <a:t>Third level</a:t>
            </a:r>
          </a:p>
        </p:txBody>
      </p:sp>
      <p:sp>
        <p:nvSpPr>
          <p:cNvPr id="12" name="Text Placeholder 10">
            <a:extLst>
              <a:ext uri="{FF2B5EF4-FFF2-40B4-BE49-F238E27FC236}">
                <a16:creationId xmlns:a16="http://schemas.microsoft.com/office/drawing/2014/main" id="{8E0E2887-1CC8-4A9E-BA86-D9B9404A1648}"/>
              </a:ext>
            </a:extLst>
          </p:cNvPr>
          <p:cNvSpPr>
            <a:spLocks noGrp="1"/>
          </p:cNvSpPr>
          <p:nvPr>
            <p:ph type="body" sz="quarter" idx="17"/>
          </p:nvPr>
        </p:nvSpPr>
        <p:spPr>
          <a:xfrm>
            <a:off x="4620417" y="4314825"/>
            <a:ext cx="2951163" cy="1450975"/>
          </a:xfrm>
          <a:prstGeom prst="rect">
            <a:avLst/>
          </a:prstGeom>
        </p:spPr>
        <p:txBody>
          <a:bodyPr/>
          <a:lstStyle>
            <a:lvl1pPr marL="0" indent="0">
              <a:buFontTx/>
              <a:buNone/>
              <a:defRPr/>
            </a:lvl1pPr>
            <a:lvl2pPr marL="457200" indent="-239713">
              <a:buFont typeface="Arial" panose="020B0604020202020204" pitchFamily="34" charset="0"/>
              <a:buChar char="•"/>
              <a:defRPr/>
            </a:lvl2pPr>
            <a:lvl3pPr marL="914400" indent="-239713">
              <a:buSzPct val="75000"/>
              <a:buFont typeface="Courier New" panose="02070309020205020404" pitchFamily="49" charset="0"/>
              <a:buChar char="o"/>
              <a:defRPr/>
            </a:lvl3pPr>
          </a:lstStyle>
          <a:p>
            <a:pPr lvl="0"/>
            <a:r>
              <a:rPr lang="en-US"/>
              <a:t>Click to edit Master text styles</a:t>
            </a:r>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B3F8F562-E0DA-48CB-95E4-37706A493C7E}"/>
              </a:ext>
            </a:extLst>
          </p:cNvPr>
          <p:cNvSpPr>
            <a:spLocks noGrp="1"/>
          </p:cNvSpPr>
          <p:nvPr>
            <p:ph type="body" sz="quarter" idx="18"/>
          </p:nvPr>
        </p:nvSpPr>
        <p:spPr>
          <a:xfrm>
            <a:off x="8682829" y="4341355"/>
            <a:ext cx="2951163" cy="1450975"/>
          </a:xfrm>
          <a:prstGeom prst="rect">
            <a:avLst/>
          </a:prstGeom>
        </p:spPr>
        <p:txBody>
          <a:bodyPr/>
          <a:lstStyle>
            <a:lvl1pPr marL="0" indent="0">
              <a:buFontTx/>
              <a:buNone/>
              <a:defRPr/>
            </a:lvl1pPr>
            <a:lvl2pPr marL="457200" indent="-239713">
              <a:buFont typeface="Arial" panose="020B0604020202020204" pitchFamily="34" charset="0"/>
              <a:buChar char="•"/>
              <a:defRPr/>
            </a:lvl2pPr>
            <a:lvl3pPr marL="914400" indent="-239713">
              <a:buSzPct val="75000"/>
              <a:buFont typeface="Courier New" panose="02070309020205020404" pitchFamily="49" charset="0"/>
              <a:buChar char="o"/>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1439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lvl1pPr marL="0">
              <a:defRPr/>
            </a:lvl1pPr>
          </a:lstStyle>
          <a:p>
            <a:r>
              <a:rPr lang="en-US"/>
              <a:t>Click to edit Master title style</a:t>
            </a:r>
          </a:p>
        </p:txBody>
      </p:sp>
      <p:sp>
        <p:nvSpPr>
          <p:cNvPr id="3" name="Content Placeholder 2"/>
          <p:cNvSpPr>
            <a:spLocks noGrp="1"/>
          </p:cNvSpPr>
          <p:nvPr>
            <p:ph idx="1"/>
          </p:nvPr>
        </p:nvSpPr>
        <p:spPr>
          <a:xfrm>
            <a:off x="1097280" y="1845734"/>
            <a:ext cx="10058400" cy="4023360"/>
          </a:xfrm>
          <a:prstGeom prst="rect">
            <a:avLst/>
          </a:prstGeom>
        </p:spPr>
        <p:txBody>
          <a:bodyPr/>
          <a:lstStyle>
            <a:lvl1pPr>
              <a:defRPr/>
            </a:lvl1pPr>
            <a:lvl2pPr marL="685800" indent="-239713">
              <a:buClr>
                <a:schemeClr val="accent1"/>
              </a:buClr>
              <a:buFont typeface="Courier New" panose="02070309020205020404" pitchFamily="49" charset="0"/>
              <a:buChar char="o"/>
              <a:defRPr/>
            </a:lvl2pPr>
            <a:lvl3pPr marL="1143000" indent="-239713">
              <a:defRPr/>
            </a:lvl3pPr>
            <a:lvl4pPr marL="749808" indent="-182880">
              <a:buFont typeface="Wingdings" panose="05000000000000000000" pitchFamily="2" charset="2"/>
              <a:buChar char="§"/>
              <a:defRPr/>
            </a:lvl4pPr>
            <a:lvl5pPr marL="932688" indent="-18288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C47CCF26-44B3-402F-8358-94F11F8552E9}"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40EC5-5BFA-4AE4-976B-DD32A7332849}" type="slidenum">
              <a:rPr lang="en-US" smtClean="0"/>
              <a:t>‹#›</a:t>
            </a:fld>
            <a:endParaRPr lang="en-US"/>
          </a:p>
        </p:txBody>
      </p:sp>
    </p:spTree>
    <p:extLst>
      <p:ext uri="{BB962C8B-B14F-4D97-AF65-F5344CB8AC3E}">
        <p14:creationId xmlns:p14="http://schemas.microsoft.com/office/powerpoint/2010/main" val="355722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 Teal">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0897BB-5B5B-4366-A310-C3AC36411E95}"/>
              </a:ext>
            </a:extLst>
          </p:cNvPr>
          <p:cNvSpPr/>
          <p:nvPr userDrawn="1"/>
        </p:nvSpPr>
        <p:spPr>
          <a:xfrm>
            <a:off x="0" y="6452095"/>
            <a:ext cx="12192000" cy="4059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DBB57D7C-BA2E-48FE-8E9B-8216EC5AF9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0000" b="55803"/>
          <a:stretch/>
        </p:blipFill>
        <p:spPr>
          <a:xfrm>
            <a:off x="9800467" y="4383673"/>
            <a:ext cx="2391533" cy="2474328"/>
          </a:xfrm>
          <a:prstGeom prst="rect">
            <a:avLst/>
          </a:prstGeom>
        </p:spPr>
      </p:pic>
      <p:sp>
        <p:nvSpPr>
          <p:cNvPr id="2" name="Title 1"/>
          <p:cNvSpPr>
            <a:spLocks noGrp="1"/>
          </p:cNvSpPr>
          <p:nvPr>
            <p:ph type="title"/>
          </p:nvPr>
        </p:nvSpPr>
        <p:spPr>
          <a:xfrm>
            <a:off x="1097280" y="758952"/>
            <a:ext cx="10058400" cy="3566160"/>
          </a:xfrm>
          <a:prstGeom prst="rect">
            <a:avLst/>
          </a:prstGeom>
        </p:spPr>
        <p:txBody>
          <a:bodyPr anchor="b" anchorCtr="0">
            <a:normAutofit/>
          </a:bodyPr>
          <a:lstStyle>
            <a:lvl1pPr>
              <a:lnSpc>
                <a:spcPct val="85000"/>
              </a:lnSpc>
              <a:defRPr sz="5400" b="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a:prstGeom prst="rect">
            <a:avLst/>
          </a:prstGeom>
        </p:spPr>
        <p:txBody>
          <a:bodyPr lIns="91440" rIns="91440" anchor="t" anchorCtr="0">
            <a:normAutofit/>
          </a:bodyPr>
          <a:lstStyle>
            <a:lvl1pPr marL="0" indent="0">
              <a:buNone/>
              <a:defRPr sz="2400" cap="all" spc="20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485614-BA62-4D23-898C-34441B387E5D}"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38658" y="6452095"/>
            <a:ext cx="1312025" cy="365125"/>
          </a:xfrm>
        </p:spPr>
        <p:txBody>
          <a:bodyPr/>
          <a:lstStyle>
            <a:lvl1pPr>
              <a:defRPr sz="1200" b="1" baseline="0"/>
            </a:lvl1pPr>
          </a:lstStyle>
          <a:p>
            <a:fld id="{ECF40EC5-5BFA-4AE4-976B-DD32A7332849}"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19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028BAB2-959C-4C3E-93F4-D5203ACF38A7}"/>
              </a:ext>
            </a:extLst>
          </p:cNvPr>
          <p:cNvSpPr/>
          <p:nvPr userDrawn="1"/>
        </p:nvSpPr>
        <p:spPr>
          <a:xfrm>
            <a:off x="0" y="6452095"/>
            <a:ext cx="12192000" cy="4059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DBB57D7C-BA2E-48FE-8E9B-8216EC5AF9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0000" b="55803"/>
          <a:stretch/>
        </p:blipFill>
        <p:spPr>
          <a:xfrm>
            <a:off x="9800467" y="4383673"/>
            <a:ext cx="2391533" cy="2474328"/>
          </a:xfrm>
          <a:prstGeom prst="rect">
            <a:avLst/>
          </a:prstGeom>
        </p:spPr>
      </p:pic>
      <p:sp>
        <p:nvSpPr>
          <p:cNvPr id="2" name="Title 1"/>
          <p:cNvSpPr>
            <a:spLocks noGrp="1"/>
          </p:cNvSpPr>
          <p:nvPr>
            <p:ph type="title"/>
          </p:nvPr>
        </p:nvSpPr>
        <p:spPr>
          <a:xfrm>
            <a:off x="1097280" y="758952"/>
            <a:ext cx="10058400" cy="3566160"/>
          </a:xfrm>
          <a:prstGeom prst="rect">
            <a:avLst/>
          </a:prstGeom>
        </p:spPr>
        <p:txBody>
          <a:bodyPr anchor="b" anchorCtr="0">
            <a:normAutofit/>
          </a:bodyPr>
          <a:lstStyle>
            <a:lvl1pPr>
              <a:lnSpc>
                <a:spcPct val="85000"/>
              </a:lnSpc>
              <a:defRPr sz="5400" b="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a:prstGeom prst="rect">
            <a:avLst/>
          </a:prstGeom>
        </p:spPr>
        <p:txBody>
          <a:bodyPr lIns="91440" rIns="91440" anchor="t" anchorCtr="0">
            <a:normAutofit/>
          </a:bodyPr>
          <a:lstStyle>
            <a:lvl1pPr marL="0" indent="0">
              <a:buNone/>
              <a:defRPr sz="2400" cap="all" spc="20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7A905-37EC-4714-9928-A79612E94BA9}"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38658" y="6452095"/>
            <a:ext cx="1312025" cy="365125"/>
          </a:xfrm>
        </p:spPr>
        <p:txBody>
          <a:bodyPr/>
          <a:lstStyle>
            <a:lvl1pPr>
              <a:defRPr sz="1200" b="1" baseline="0"/>
            </a:lvl1pPr>
          </a:lstStyle>
          <a:p>
            <a:fld id="{ECF40EC5-5BFA-4AE4-976B-DD32A7332849}"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87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 Dark Blu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028BAB2-959C-4C3E-93F4-D5203ACF38A7}"/>
              </a:ext>
            </a:extLst>
          </p:cNvPr>
          <p:cNvSpPr/>
          <p:nvPr userDrawn="1"/>
        </p:nvSpPr>
        <p:spPr>
          <a:xfrm>
            <a:off x="0" y="6452095"/>
            <a:ext cx="12192000" cy="405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DBB57D7C-BA2E-48FE-8E9B-8216EC5AF9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0000" b="55803"/>
          <a:stretch/>
        </p:blipFill>
        <p:spPr>
          <a:xfrm>
            <a:off x="9800467" y="4383673"/>
            <a:ext cx="2391533" cy="2474328"/>
          </a:xfrm>
          <a:prstGeom prst="rect">
            <a:avLst/>
          </a:prstGeom>
        </p:spPr>
      </p:pic>
      <p:sp>
        <p:nvSpPr>
          <p:cNvPr id="2" name="Title 1"/>
          <p:cNvSpPr>
            <a:spLocks noGrp="1"/>
          </p:cNvSpPr>
          <p:nvPr>
            <p:ph type="title"/>
          </p:nvPr>
        </p:nvSpPr>
        <p:spPr>
          <a:xfrm>
            <a:off x="1097280" y="758952"/>
            <a:ext cx="10058400" cy="3566160"/>
          </a:xfrm>
          <a:prstGeom prst="rect">
            <a:avLst/>
          </a:prstGeom>
        </p:spPr>
        <p:txBody>
          <a:bodyPr anchor="b" anchorCtr="0">
            <a:normAutofit/>
          </a:bodyPr>
          <a:lstStyle>
            <a:lvl1pPr>
              <a:lnSpc>
                <a:spcPct val="85000"/>
              </a:lnSpc>
              <a:defRPr sz="5400" b="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a:prstGeom prst="rect">
            <a:avLst/>
          </a:prstGeom>
        </p:spPr>
        <p:txBody>
          <a:bodyPr lIns="91440" rIns="91440" anchor="t" anchorCtr="0">
            <a:normAutofit/>
          </a:bodyPr>
          <a:lstStyle>
            <a:lvl1pPr marL="0" indent="0">
              <a:buNone/>
              <a:defRPr sz="2400" cap="all" spc="20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7A905-37EC-4714-9928-A79612E94BA9}"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38658" y="6452095"/>
            <a:ext cx="1312025" cy="365125"/>
          </a:xfrm>
        </p:spPr>
        <p:txBody>
          <a:bodyPr/>
          <a:lstStyle>
            <a:lvl1pPr>
              <a:defRPr sz="1200" b="1" baseline="0"/>
            </a:lvl1pPr>
          </a:lstStyle>
          <a:p>
            <a:fld id="{ECF40EC5-5BFA-4AE4-976B-DD32A7332849}"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19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17920" y="1845735"/>
            <a:ext cx="4937760" cy="40233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2140CF93-A600-4072-A3E6-8DA38C08088A}" type="datetime1">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40EC5-5BFA-4AE4-976B-DD32A7332849}" type="slidenum">
              <a:rPr lang="en-US" smtClean="0"/>
              <a:t>‹#›</a:t>
            </a:fld>
            <a:endParaRPr lang="en-US"/>
          </a:p>
        </p:txBody>
      </p:sp>
    </p:spTree>
    <p:extLst>
      <p:ext uri="{BB962C8B-B14F-4D97-AF65-F5344CB8AC3E}">
        <p14:creationId xmlns:p14="http://schemas.microsoft.com/office/powerpoint/2010/main" val="93474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1972B0C8-AC0C-4150-91FA-25E1B28DC0C7}" type="datetime1">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F40EC5-5BFA-4AE4-976B-DD32A7332849}" type="slidenum">
              <a:rPr lang="en-US" smtClean="0"/>
              <a:t>‹#›</a:t>
            </a:fld>
            <a:endParaRPr lang="en-US"/>
          </a:p>
        </p:txBody>
      </p:sp>
    </p:spTree>
    <p:extLst>
      <p:ext uri="{BB962C8B-B14F-4D97-AF65-F5344CB8AC3E}">
        <p14:creationId xmlns:p14="http://schemas.microsoft.com/office/powerpoint/2010/main" val="316008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07100"/>
            <a:ext cx="12192000" cy="850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941102"/>
            <a:ext cx="12192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138437-ACBA-42D1-B6DD-40F2869FB4C8}" type="datetime1">
              <a:rPr lang="en-US" smtClean="0"/>
              <a:t>6/13/2023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200" b="1" baseline="0">
                <a:solidFill>
                  <a:srgbClr val="FFFFFF"/>
                </a:solidFill>
              </a:defRPr>
            </a:lvl1pPr>
          </a:lstStyle>
          <a:p>
            <a:fld id="{ECF40EC5-5BFA-4AE4-976B-DD32A7332849}" type="slidenum">
              <a:rPr lang="en-US" smtClean="0"/>
              <a:pPr/>
              <a:t>‹#›</a:t>
            </a:fld>
            <a:endParaRPr lang="en-US"/>
          </a:p>
        </p:txBody>
      </p:sp>
    </p:spTree>
    <p:extLst>
      <p:ext uri="{BB962C8B-B14F-4D97-AF65-F5344CB8AC3E}">
        <p14:creationId xmlns:p14="http://schemas.microsoft.com/office/powerpoint/2010/main" val="1243958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39713" algn="l" defTabSz="914400" rtl="0" eaLnBrk="1" latinLnBrk="0" hangingPunct="1">
        <a:lnSpc>
          <a:spcPct val="90000"/>
        </a:lnSpc>
        <a:spcBef>
          <a:spcPts val="200"/>
        </a:spcBef>
        <a:spcAft>
          <a:spcPts val="400"/>
        </a:spcAft>
        <a:buClr>
          <a:schemeClr val="accent1"/>
        </a:buClr>
        <a:buSzPct val="75000"/>
        <a:buFont typeface="Courier New" panose="02070309020205020404" pitchFamily="49" charset="0"/>
        <a:buChar char="o"/>
        <a:defRPr sz="1800" kern="1200">
          <a:solidFill>
            <a:schemeClr val="tx1">
              <a:lumMod val="75000"/>
              <a:lumOff val="25000"/>
            </a:schemeClr>
          </a:solidFill>
          <a:latin typeface="+mn-lt"/>
          <a:ea typeface="+mn-ea"/>
          <a:cs typeface="+mn-cs"/>
        </a:defRPr>
      </a:lvl2pPr>
      <a:lvl3pPr marL="1143000" indent="-239713"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B8CA2DB7-A6E4-464E-AAFD-09CCA440E7EF}" type="datetime1">
              <a:rPr lang="en-US" smtClean="0"/>
              <a:t>6/13/2023</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D579B30C-FD80-46F2-9BEA-912B7CBFADF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1146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Colors" Target="../diagrams/colors5.xml"/><Relationship Id="rId11" Type="http://schemas.openxmlformats.org/officeDocument/2006/relationships/image" Target="../media/image41.svg"/><Relationship Id="rId5" Type="http://schemas.openxmlformats.org/officeDocument/2006/relationships/diagramQuickStyle" Target="../diagrams/quickStyle5.xml"/><Relationship Id="rId10" Type="http://schemas.openxmlformats.org/officeDocument/2006/relationships/image" Target="../media/image40.png"/><Relationship Id="rId4" Type="http://schemas.openxmlformats.org/officeDocument/2006/relationships/diagramLayout" Target="../diagrams/layout5.xml"/><Relationship Id="rId9" Type="http://schemas.openxmlformats.org/officeDocument/2006/relationships/image" Target="../media/image39.sv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s://targethiv.org/library/rwhap-part-b-ptr-and-expenditures-report-manua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hyperlink" Target="mailto:RyanWhiteDataSupport@wrma.com"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hyperlink" Target="https://www.hrsa.gov/about/contact/ehbhelp.aspx"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hyperlink" Target="https://www.youtube.com/user/HRSAtube" TargetMode="External"/><Relationship Id="rId3" Type="http://schemas.openxmlformats.org/officeDocument/2006/relationships/hyperlink" Target="http://www.hrsa.gov/" TargetMode="External"/><Relationship Id="rId7" Type="http://schemas.openxmlformats.org/officeDocument/2006/relationships/hyperlink" Target="https://www.facebook.com/HRSAgov/" TargetMode="External"/><Relationship Id="rId12"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51.png"/><Relationship Id="rId11" Type="http://schemas.openxmlformats.org/officeDocument/2006/relationships/hyperlink" Target="https://www.linkedin.com/company/1159357/" TargetMode="External"/><Relationship Id="rId5" Type="http://schemas.openxmlformats.org/officeDocument/2006/relationships/hyperlink" Target="https://public.govdelivery.com/accounts/USHHSHRSA/subscriber/new?qsp=HRSA-subscribe" TargetMode="External"/><Relationship Id="rId10"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hyperlink" Target="https://twitter.com/HRSAgov" TargetMode="External"/><Relationship Id="rId1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sv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3.xml"/><Relationship Id="rId11" Type="http://schemas.openxmlformats.org/officeDocument/2006/relationships/image" Target="../media/image17.svg"/><Relationship Id="rId5" Type="http://schemas.openxmlformats.org/officeDocument/2006/relationships/diagramQuickStyle" Target="../diagrams/quickStyle3.xml"/><Relationship Id="rId10" Type="http://schemas.openxmlformats.org/officeDocument/2006/relationships/image" Target="../media/image16.png"/><Relationship Id="rId4" Type="http://schemas.openxmlformats.org/officeDocument/2006/relationships/diagramLayout" Target="../diagrams/layout3.xml"/><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8D36-0A98-480A-9080-CD72A0A34194}"/>
              </a:ext>
            </a:extLst>
          </p:cNvPr>
          <p:cNvSpPr>
            <a:spLocks noGrp="1"/>
          </p:cNvSpPr>
          <p:nvPr>
            <p:ph type="ctrTitle"/>
          </p:nvPr>
        </p:nvSpPr>
        <p:spPr/>
        <p:txBody>
          <a:bodyPr>
            <a:normAutofit/>
          </a:bodyPr>
          <a:lstStyle/>
          <a:p>
            <a:pPr algn="ctr"/>
            <a:r>
              <a:rPr lang="en-US" sz="5600" dirty="0"/>
              <a:t>RWHAP Part B and Part B Supplemental </a:t>
            </a:r>
            <a:br>
              <a:rPr lang="en-US" sz="5600" dirty="0"/>
            </a:br>
            <a:r>
              <a:rPr lang="en-US" sz="5600" dirty="0"/>
              <a:t>Expenditures Report</a:t>
            </a:r>
          </a:p>
        </p:txBody>
      </p:sp>
      <p:sp>
        <p:nvSpPr>
          <p:cNvPr id="3" name="Subtitle 2">
            <a:extLst>
              <a:ext uri="{FF2B5EF4-FFF2-40B4-BE49-F238E27FC236}">
                <a16:creationId xmlns:a16="http://schemas.microsoft.com/office/drawing/2014/main" id="{D8F239EC-DD8A-49E3-A316-8B5B1DEA7F2F}"/>
              </a:ext>
            </a:extLst>
          </p:cNvPr>
          <p:cNvSpPr>
            <a:spLocks noGrp="1"/>
          </p:cNvSpPr>
          <p:nvPr>
            <p:ph type="subTitle" idx="1"/>
          </p:nvPr>
        </p:nvSpPr>
        <p:spPr/>
        <p:txBody>
          <a:bodyPr>
            <a:normAutofit fontScale="85000" lnSpcReduction="20000"/>
          </a:bodyPr>
          <a:lstStyle/>
          <a:p>
            <a:r>
              <a:rPr lang="en-US" dirty="0"/>
              <a:t>Ryan White HIV/AIDS Program (RWHAP)</a:t>
            </a:r>
          </a:p>
          <a:p>
            <a:r>
              <a:rPr lang="en-US" dirty="0"/>
              <a:t>HRSA HIV/AIDS Bureau</a:t>
            </a:r>
          </a:p>
          <a:p>
            <a:r>
              <a:rPr lang="en-US" dirty="0"/>
              <a:t>June 14, 2023</a:t>
            </a:r>
          </a:p>
        </p:txBody>
      </p:sp>
      <p:sp>
        <p:nvSpPr>
          <p:cNvPr id="6" name="Slide Number Placeholder 5">
            <a:extLst>
              <a:ext uri="{FF2B5EF4-FFF2-40B4-BE49-F238E27FC236}">
                <a16:creationId xmlns:a16="http://schemas.microsoft.com/office/drawing/2014/main" id="{DF4E6FC3-91CB-426C-A119-2090A00148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F40EC5-5BFA-4AE4-976B-DD32A7332849}"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515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A5F2-871E-461E-857E-DF1E5262DD3A}"/>
              </a:ext>
            </a:extLst>
          </p:cNvPr>
          <p:cNvSpPr>
            <a:spLocks noGrp="1"/>
          </p:cNvSpPr>
          <p:nvPr>
            <p:ph type="title"/>
          </p:nvPr>
        </p:nvSpPr>
        <p:spPr/>
        <p:txBody>
          <a:bodyPr/>
          <a:lstStyle/>
          <a:p>
            <a:pPr algn="ctr"/>
            <a:r>
              <a:rPr lang="en-US" dirty="0"/>
              <a:t>Completing the RWHAP Expenditures Report</a:t>
            </a:r>
          </a:p>
        </p:txBody>
      </p:sp>
      <p:sp>
        <p:nvSpPr>
          <p:cNvPr id="4" name="Slide Number Placeholder 3">
            <a:extLst>
              <a:ext uri="{FF2B5EF4-FFF2-40B4-BE49-F238E27FC236}">
                <a16:creationId xmlns:a16="http://schemas.microsoft.com/office/drawing/2014/main" id="{4A82A138-0D42-4F83-861C-5BFDD0BB3B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F40EC5-5BFA-4AE4-976B-DD32A7332849}"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36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C26B-B819-78AE-43FA-AEAB87C3AAB2}"/>
              </a:ext>
            </a:extLst>
          </p:cNvPr>
          <p:cNvSpPr>
            <a:spLocks noGrp="1"/>
          </p:cNvSpPr>
          <p:nvPr>
            <p:ph type="title"/>
          </p:nvPr>
        </p:nvSpPr>
        <p:spPr/>
        <p:txBody>
          <a:bodyPr/>
          <a:lstStyle/>
          <a:p>
            <a:pPr algn="ctr"/>
            <a:r>
              <a:rPr lang="en-US" dirty="0">
                <a:solidFill>
                  <a:schemeClr val="tx1"/>
                </a:solidFill>
                <a:latin typeface="Calibri Light" panose="020F0302020204030204" pitchFamily="34" charset="0"/>
                <a:cs typeface="Calibri Light" panose="020F0302020204030204" pitchFamily="34" charset="0"/>
              </a:rPr>
              <a:t>Expenditures Report Sections</a:t>
            </a:r>
            <a:endParaRPr lang="en-US" dirty="0">
              <a:solidFill>
                <a:schemeClr val="tx1"/>
              </a:solidFill>
            </a:endParaRPr>
          </a:p>
        </p:txBody>
      </p:sp>
      <p:sp>
        <p:nvSpPr>
          <p:cNvPr id="4" name="Slide Number Placeholder 3">
            <a:extLst>
              <a:ext uri="{FF2B5EF4-FFF2-40B4-BE49-F238E27FC236}">
                <a16:creationId xmlns:a16="http://schemas.microsoft.com/office/drawing/2014/main" id="{0A2CE8DE-05A7-756C-5D92-0B2F83B676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23942427-B946-FA40-59D8-8B976BBA8438}"/>
              </a:ext>
            </a:extLst>
          </p:cNvPr>
          <p:cNvGraphicFramePr/>
          <p:nvPr>
            <p:extLst>
              <p:ext uri="{D42A27DB-BD31-4B8C-83A1-F6EECF244321}">
                <p14:modId xmlns:p14="http://schemas.microsoft.com/office/powerpoint/2010/main" val="3049953292"/>
              </p:ext>
            </p:extLst>
          </p:nvPr>
        </p:nvGraphicFramePr>
        <p:xfrm>
          <a:off x="2700670" y="1830651"/>
          <a:ext cx="6560289" cy="4421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Left 8">
            <a:extLst>
              <a:ext uri="{FF2B5EF4-FFF2-40B4-BE49-F238E27FC236}">
                <a16:creationId xmlns:a16="http://schemas.microsoft.com/office/drawing/2014/main" id="{96163E72-7134-66BB-3507-BAA8CA8C2082}"/>
              </a:ext>
            </a:extLst>
          </p:cNvPr>
          <p:cNvSpPr/>
          <p:nvPr/>
        </p:nvSpPr>
        <p:spPr>
          <a:xfrm>
            <a:off x="9420447" y="2158410"/>
            <a:ext cx="1073888" cy="563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165BC688-324E-7DDD-A83D-9AA077DB8C59}"/>
              </a:ext>
            </a:extLst>
          </p:cNvPr>
          <p:cNvSpPr/>
          <p:nvPr/>
        </p:nvSpPr>
        <p:spPr>
          <a:xfrm>
            <a:off x="9420447" y="3535049"/>
            <a:ext cx="1073888" cy="563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92C704D2-A485-183F-5956-E394503796FB}"/>
              </a:ext>
            </a:extLst>
          </p:cNvPr>
          <p:cNvSpPr/>
          <p:nvPr/>
        </p:nvSpPr>
        <p:spPr>
          <a:xfrm>
            <a:off x="9420447" y="4911688"/>
            <a:ext cx="1073888" cy="563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17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Recipient Information</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753EE2-432C-76DA-3086-4738DCD374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9834" y="1859469"/>
            <a:ext cx="9452332" cy="4364868"/>
          </a:xfrm>
          <a:prstGeom prst="rect">
            <a:avLst/>
          </a:prstGeom>
          <a:ln w="19050">
            <a:solidFill>
              <a:schemeClr val="tx1"/>
            </a:solidFill>
          </a:ln>
        </p:spPr>
      </p:pic>
      <p:sp>
        <p:nvSpPr>
          <p:cNvPr id="9" name="Rectangle: Rounded Corners 8">
            <a:extLst>
              <a:ext uri="{FF2B5EF4-FFF2-40B4-BE49-F238E27FC236}">
                <a16:creationId xmlns:a16="http://schemas.microsoft.com/office/drawing/2014/main" id="{AD1241E5-117E-E872-EBB4-52EDF77E8625}"/>
              </a:ext>
            </a:extLst>
          </p:cNvPr>
          <p:cNvSpPr/>
          <p:nvPr/>
        </p:nvSpPr>
        <p:spPr>
          <a:xfrm>
            <a:off x="1388121" y="3566160"/>
            <a:ext cx="1227063" cy="19710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86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Recipient Information</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screenshot of a computer&#10;&#10;Description automatically generated with low confidence">
            <a:extLst>
              <a:ext uri="{FF2B5EF4-FFF2-40B4-BE49-F238E27FC236}">
                <a16:creationId xmlns:a16="http://schemas.microsoft.com/office/drawing/2014/main" id="{7F207767-D52D-231A-F125-7714D3B57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930" y="2499968"/>
            <a:ext cx="8872140" cy="2462943"/>
          </a:xfrm>
          <a:prstGeom prst="rect">
            <a:avLst/>
          </a:prstGeom>
          <a:ln w="19050">
            <a:solidFill>
              <a:schemeClr val="tx1"/>
            </a:solidFill>
          </a:ln>
        </p:spPr>
      </p:pic>
    </p:spTree>
    <p:extLst>
      <p:ext uri="{BB962C8B-B14F-4D97-AF65-F5344CB8AC3E}">
        <p14:creationId xmlns:p14="http://schemas.microsoft.com/office/powerpoint/2010/main" val="31242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28835798-7F52-F6B2-62D5-427C70BE0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59" y="1974970"/>
            <a:ext cx="11092283" cy="3916682"/>
          </a:xfrm>
          <a:prstGeom prst="rect">
            <a:avLst/>
          </a:prstGeom>
          <a:ln w="19050">
            <a:solidFill>
              <a:schemeClr val="tx1"/>
            </a:solidFill>
          </a:ln>
        </p:spPr>
      </p:pic>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File Upload</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A62C55B5-20F5-1633-B2B0-6279F7E00E98}"/>
              </a:ext>
            </a:extLst>
          </p:cNvPr>
          <p:cNvSpPr/>
          <p:nvPr/>
        </p:nvSpPr>
        <p:spPr>
          <a:xfrm>
            <a:off x="571123" y="2961020"/>
            <a:ext cx="1537077" cy="25208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No sign with solid fill">
            <a:extLst>
              <a:ext uri="{FF2B5EF4-FFF2-40B4-BE49-F238E27FC236}">
                <a16:creationId xmlns:a16="http://schemas.microsoft.com/office/drawing/2014/main" id="{9E91941D-43B9-5F41-3AAF-E50CC83C7F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2807" y="1465008"/>
            <a:ext cx="5106387" cy="5106387"/>
          </a:xfrm>
          <a:prstGeom prst="rect">
            <a:avLst/>
          </a:prstGeom>
        </p:spPr>
      </p:pic>
    </p:spTree>
    <p:extLst>
      <p:ext uri="{BB962C8B-B14F-4D97-AF65-F5344CB8AC3E}">
        <p14:creationId xmlns:p14="http://schemas.microsoft.com/office/powerpoint/2010/main" val="416308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a:xfrm>
            <a:off x="1066800" y="286605"/>
            <a:ext cx="10058400" cy="1450757"/>
          </a:xfrm>
        </p:spPr>
        <p:txBody>
          <a:bodyPr/>
          <a:lstStyle/>
          <a:p>
            <a:pPr algn="ctr"/>
            <a:r>
              <a:rPr lang="en-US" dirty="0">
                <a:solidFill>
                  <a:schemeClr val="tx1"/>
                </a:solidFill>
              </a:rPr>
              <a:t>RWHAP Part B Expenditures</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EB44004-376F-657E-D994-350A287C817A}"/>
              </a:ext>
            </a:extLst>
          </p:cNvPr>
          <p:cNvPicPr>
            <a:picLocks noChangeAspect="1"/>
          </p:cNvPicPr>
          <p:nvPr/>
        </p:nvPicPr>
        <p:blipFill rotWithShape="1">
          <a:blip r:embed="rId3"/>
          <a:srcRect r="88571" b="20438"/>
          <a:stretch/>
        </p:blipFill>
        <p:spPr>
          <a:xfrm>
            <a:off x="1399595" y="1810348"/>
            <a:ext cx="1305561" cy="4420744"/>
          </a:xfrm>
          <a:prstGeom prst="rect">
            <a:avLst/>
          </a:prstGeom>
          <a:ln w="19050">
            <a:solidFill>
              <a:schemeClr val="tx1"/>
            </a:solidFill>
          </a:ln>
        </p:spPr>
      </p:pic>
      <p:sp>
        <p:nvSpPr>
          <p:cNvPr id="5" name="Rectangle: Rounded Corners 4">
            <a:extLst>
              <a:ext uri="{FF2B5EF4-FFF2-40B4-BE49-F238E27FC236}">
                <a16:creationId xmlns:a16="http://schemas.microsoft.com/office/drawing/2014/main" id="{B48C0F3D-A842-DC9A-FBB0-82A9450963FF}"/>
              </a:ext>
            </a:extLst>
          </p:cNvPr>
          <p:cNvSpPr/>
          <p:nvPr/>
        </p:nvSpPr>
        <p:spPr>
          <a:xfrm>
            <a:off x="1465745" y="3398520"/>
            <a:ext cx="1168291" cy="228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7C59E43-90BE-DC1A-79E7-30CAC157E625}"/>
              </a:ext>
            </a:extLst>
          </p:cNvPr>
          <p:cNvPicPr>
            <a:picLocks noChangeAspect="1"/>
          </p:cNvPicPr>
          <p:nvPr/>
        </p:nvPicPr>
        <p:blipFill>
          <a:blip r:embed="rId4"/>
          <a:stretch>
            <a:fillRect/>
          </a:stretch>
        </p:blipFill>
        <p:spPr>
          <a:xfrm>
            <a:off x="2998065" y="1812279"/>
            <a:ext cx="7794341" cy="4425242"/>
          </a:xfrm>
          <a:prstGeom prst="rect">
            <a:avLst/>
          </a:prstGeom>
          <a:ln w="19050">
            <a:solidFill>
              <a:schemeClr val="tx1"/>
            </a:solidFill>
          </a:ln>
        </p:spPr>
      </p:pic>
    </p:spTree>
    <p:extLst>
      <p:ext uri="{BB962C8B-B14F-4D97-AF65-F5344CB8AC3E}">
        <p14:creationId xmlns:p14="http://schemas.microsoft.com/office/powerpoint/2010/main" val="427338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RWHAP Part B Program Total</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screenshot of a computer&#10;&#10;Description automatically generated with medium confidence">
            <a:extLst>
              <a:ext uri="{FF2B5EF4-FFF2-40B4-BE49-F238E27FC236}">
                <a16:creationId xmlns:a16="http://schemas.microsoft.com/office/drawing/2014/main" id="{35942234-DABC-31B6-EFA4-EE51DFF51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581" y="1775462"/>
            <a:ext cx="9280838" cy="4536439"/>
          </a:xfrm>
          <a:prstGeom prst="rect">
            <a:avLst/>
          </a:prstGeom>
          <a:ln w="19050">
            <a:solidFill>
              <a:schemeClr val="tx1"/>
            </a:solidFill>
          </a:ln>
        </p:spPr>
      </p:pic>
      <p:sp>
        <p:nvSpPr>
          <p:cNvPr id="3" name="Rectangle: Rounded Corners 2">
            <a:extLst>
              <a:ext uri="{FF2B5EF4-FFF2-40B4-BE49-F238E27FC236}">
                <a16:creationId xmlns:a16="http://schemas.microsoft.com/office/drawing/2014/main" id="{B9B7F4E1-97B0-D740-CA40-82E8A1D603BD}"/>
              </a:ext>
            </a:extLst>
          </p:cNvPr>
          <p:cNvSpPr/>
          <p:nvPr/>
        </p:nvSpPr>
        <p:spPr>
          <a:xfrm>
            <a:off x="1549400" y="2794000"/>
            <a:ext cx="1117600" cy="2159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CF2CFB-F964-7EB2-B55D-85001CD9BF03}"/>
              </a:ext>
            </a:extLst>
          </p:cNvPr>
          <p:cNvSpPr/>
          <p:nvPr/>
        </p:nvSpPr>
        <p:spPr>
          <a:xfrm>
            <a:off x="2679700" y="2371217"/>
            <a:ext cx="914400" cy="6400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7A824E-4403-2EB0-3B63-778CE86D2F39}"/>
              </a:ext>
            </a:extLst>
          </p:cNvPr>
          <p:cNvSpPr/>
          <p:nvPr/>
        </p:nvSpPr>
        <p:spPr>
          <a:xfrm>
            <a:off x="3622876" y="2371217"/>
            <a:ext cx="914400" cy="6400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83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RWHAP Part B Expenditures Categories</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screenshot of a computer&#10;&#10;Description automatically generated with medium confidence">
            <a:extLst>
              <a:ext uri="{FF2B5EF4-FFF2-40B4-BE49-F238E27FC236}">
                <a16:creationId xmlns:a16="http://schemas.microsoft.com/office/drawing/2014/main" id="{8D6CCC3D-4FAE-20F3-6DA6-DD9B108F5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704" y="1804955"/>
            <a:ext cx="9248592" cy="4511038"/>
          </a:xfrm>
          <a:prstGeom prst="rect">
            <a:avLst/>
          </a:prstGeom>
          <a:ln w="19050">
            <a:solidFill>
              <a:schemeClr val="tx1"/>
            </a:solidFill>
          </a:ln>
        </p:spPr>
      </p:pic>
      <p:sp>
        <p:nvSpPr>
          <p:cNvPr id="3" name="Rectangle: Rounded Corners 2">
            <a:extLst>
              <a:ext uri="{FF2B5EF4-FFF2-40B4-BE49-F238E27FC236}">
                <a16:creationId xmlns:a16="http://schemas.microsoft.com/office/drawing/2014/main" id="{2CBFDF07-1D08-2B5C-83C1-CD64D86E66B5}"/>
              </a:ext>
            </a:extLst>
          </p:cNvPr>
          <p:cNvSpPr/>
          <p:nvPr/>
        </p:nvSpPr>
        <p:spPr>
          <a:xfrm>
            <a:off x="1471704" y="3175000"/>
            <a:ext cx="3786096" cy="4953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41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RWHAP Part B MAI Award</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screenshot of a computer&#10;&#10;Description automatically generated with low confidence">
            <a:extLst>
              <a:ext uri="{FF2B5EF4-FFF2-40B4-BE49-F238E27FC236}">
                <a16:creationId xmlns:a16="http://schemas.microsoft.com/office/drawing/2014/main" id="{2DEE1617-D3A6-AA76-64DC-BD924A6A7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96" y="1809241"/>
            <a:ext cx="11181608" cy="4451667"/>
          </a:xfrm>
          <a:prstGeom prst="rect">
            <a:avLst/>
          </a:prstGeom>
          <a:ln w="19050">
            <a:solidFill>
              <a:schemeClr val="tx1"/>
            </a:solidFill>
          </a:ln>
        </p:spPr>
      </p:pic>
      <p:sp>
        <p:nvSpPr>
          <p:cNvPr id="3" name="Rectangle: Rounded Corners 2">
            <a:extLst>
              <a:ext uri="{FF2B5EF4-FFF2-40B4-BE49-F238E27FC236}">
                <a16:creationId xmlns:a16="http://schemas.microsoft.com/office/drawing/2014/main" id="{7770D5D6-C781-28BD-0030-03293F097B79}"/>
              </a:ext>
            </a:extLst>
          </p:cNvPr>
          <p:cNvSpPr/>
          <p:nvPr/>
        </p:nvSpPr>
        <p:spPr>
          <a:xfrm>
            <a:off x="530596" y="5753100"/>
            <a:ext cx="5120904" cy="3429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35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RWHAP Part B Legislative Requirements</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icture containing text, screenshot, number, font&#10;&#10;Description automatically generated">
            <a:extLst>
              <a:ext uri="{FF2B5EF4-FFF2-40B4-BE49-F238E27FC236}">
                <a16:creationId xmlns:a16="http://schemas.microsoft.com/office/drawing/2014/main" id="{891AC37B-787F-9E64-7AA4-78079819A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 y="1827449"/>
            <a:ext cx="9258300" cy="4466051"/>
          </a:xfrm>
          <a:prstGeom prst="rect">
            <a:avLst/>
          </a:prstGeom>
          <a:ln w="19050">
            <a:solidFill>
              <a:schemeClr val="tx1"/>
            </a:solidFill>
          </a:ln>
        </p:spPr>
      </p:pic>
    </p:spTree>
    <p:extLst>
      <p:ext uri="{BB962C8B-B14F-4D97-AF65-F5344CB8AC3E}">
        <p14:creationId xmlns:p14="http://schemas.microsoft.com/office/powerpoint/2010/main" val="398518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D1CC-6E4F-4688-B1EF-2DF0E9BD0DBE}"/>
              </a:ext>
            </a:extLst>
          </p:cNvPr>
          <p:cNvSpPr>
            <a:spLocks noGrp="1"/>
          </p:cNvSpPr>
          <p:nvPr>
            <p:ph type="title"/>
          </p:nvPr>
        </p:nvSpPr>
        <p:spPr/>
        <p:txBody>
          <a:bodyPr/>
          <a:lstStyle/>
          <a:p>
            <a:pPr algn="ctr"/>
            <a:r>
              <a:rPr kumimoji="0" lang="en-US" sz="4800" b="0" i="0" u="none" strike="noStrike" kern="1200" cap="none" spc="0" normalizeH="0" baseline="0" noProof="0" dirty="0">
                <a:ln>
                  <a:noFill/>
                </a:ln>
                <a:solidFill>
                  <a:schemeClr val="tx1"/>
                </a:solidFill>
                <a:effectLst/>
                <a:uLnTx/>
                <a:uFillTx/>
                <a:latin typeface="Calibri Light"/>
                <a:ea typeface="+mj-ea"/>
                <a:cs typeface="+mj-cs"/>
              </a:rPr>
              <a:t>Overview</a:t>
            </a:r>
            <a:endParaRPr lang="en-US" dirty="0">
              <a:solidFill>
                <a:schemeClr val="tx1"/>
              </a:solidFill>
            </a:endParaRPr>
          </a:p>
        </p:txBody>
      </p:sp>
      <p:sp>
        <p:nvSpPr>
          <p:cNvPr id="4" name="Slide Number Placeholder 3">
            <a:extLst>
              <a:ext uri="{FF2B5EF4-FFF2-40B4-BE49-F238E27FC236}">
                <a16:creationId xmlns:a16="http://schemas.microsoft.com/office/drawing/2014/main" id="{295BC6F5-DDCC-445A-9D2A-839C0D2EAC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3">
            <a:extLst>
              <a:ext uri="{FF2B5EF4-FFF2-40B4-BE49-F238E27FC236}">
                <a16:creationId xmlns:a16="http://schemas.microsoft.com/office/drawing/2014/main" id="{1E5AFB46-87FC-4EF2-A7E8-0CFC0347F881}"/>
              </a:ext>
            </a:extLst>
          </p:cNvPr>
          <p:cNvGraphicFramePr>
            <a:graphicFrameLocks/>
          </p:cNvGraphicFramePr>
          <p:nvPr>
            <p:extLst>
              <p:ext uri="{D42A27DB-BD31-4B8C-83A1-F6EECF244321}">
                <p14:modId xmlns:p14="http://schemas.microsoft.com/office/powerpoint/2010/main" val="2193997430"/>
              </p:ext>
            </p:extLst>
          </p:nvPr>
        </p:nvGraphicFramePr>
        <p:xfrm>
          <a:off x="1188720" y="1837113"/>
          <a:ext cx="9966960" cy="4042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8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graphicEl>
                                              <a:dgm id="{0365AF20-10E7-4F81-A3FF-882BC185232D}"/>
                                            </p:graphicEl>
                                          </p:spTgt>
                                        </p:tgtEl>
                                      </p:cBhvr>
                                    </p:animEffect>
                                    <p:animScale>
                                      <p:cBhvr>
                                        <p:cTn id="7" dur="250" autoRev="1" fill="hold"/>
                                        <p:tgtEl>
                                          <p:spTgt spid="5">
                                            <p:graphicEl>
                                              <a:dgm id="{0365AF20-10E7-4F81-A3FF-882BC185232D}"/>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graphicEl>
                                              <a:dgm id="{492E80DA-955B-4E60-B75F-363682030E2B}"/>
                                            </p:graphicEl>
                                          </p:spTgt>
                                        </p:tgtEl>
                                      </p:cBhvr>
                                    </p:animEffect>
                                    <p:animScale>
                                      <p:cBhvr>
                                        <p:cTn id="12" dur="250" autoRev="1" fill="hold"/>
                                        <p:tgtEl>
                                          <p:spTgt spid="5">
                                            <p:graphicEl>
                                              <a:dgm id="{492E80DA-955B-4E60-B75F-363682030E2B}"/>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graphicEl>
                                              <a:dgm id="{7EEC5554-9FB0-4A63-AF9A-7CCB4D26A9FF}"/>
                                            </p:graphicEl>
                                          </p:spTgt>
                                        </p:tgtEl>
                                      </p:cBhvr>
                                    </p:animEffect>
                                    <p:animScale>
                                      <p:cBhvr>
                                        <p:cTn id="17" dur="250" autoRev="1" fill="hold"/>
                                        <p:tgtEl>
                                          <p:spTgt spid="5">
                                            <p:graphicEl>
                                              <a:dgm id="{7EEC5554-9FB0-4A63-AF9A-7CCB4D26A9FF}"/>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5">
                                            <p:graphicEl>
                                              <a:dgm id="{2D868647-104E-4684-B418-8E77D63F9E96}"/>
                                            </p:graphicEl>
                                          </p:spTgt>
                                        </p:tgtEl>
                                      </p:cBhvr>
                                    </p:animEffect>
                                    <p:animScale>
                                      <p:cBhvr>
                                        <p:cTn id="22" dur="250" autoRev="1" fill="hold"/>
                                        <p:tgtEl>
                                          <p:spTgt spid="5">
                                            <p:graphicEl>
                                              <a:dgm id="{2D868647-104E-4684-B418-8E77D63F9E96}"/>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F666-97BE-C9B7-4B9A-4BDA9A4C590A}"/>
              </a:ext>
            </a:extLst>
          </p:cNvPr>
          <p:cNvSpPr>
            <a:spLocks noGrp="1"/>
          </p:cNvSpPr>
          <p:nvPr>
            <p:ph type="title"/>
          </p:nvPr>
        </p:nvSpPr>
        <p:spPr/>
        <p:txBody>
          <a:bodyPr/>
          <a:lstStyle/>
          <a:p>
            <a:r>
              <a:rPr lang="en-US" dirty="0"/>
              <a:t>Completing the RWHAP Part B Supplemental  Expenditures Report</a:t>
            </a:r>
          </a:p>
        </p:txBody>
      </p:sp>
      <p:sp>
        <p:nvSpPr>
          <p:cNvPr id="5" name="Text Placeholder 4">
            <a:extLst>
              <a:ext uri="{FF2B5EF4-FFF2-40B4-BE49-F238E27FC236}">
                <a16:creationId xmlns:a16="http://schemas.microsoft.com/office/drawing/2014/main" id="{B5742E89-25A1-2B91-E5E2-A9E2413971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B52157-1761-D2FD-5116-7E08AB6C532E}"/>
              </a:ext>
            </a:extLst>
          </p:cNvPr>
          <p:cNvSpPr>
            <a:spLocks noGrp="1"/>
          </p:cNvSpPr>
          <p:nvPr>
            <p:ph type="sldNum" sz="quarter" idx="12"/>
          </p:nvPr>
        </p:nvSpPr>
        <p:spPr/>
        <p:txBody>
          <a:bodyPr/>
          <a:lstStyle/>
          <a:p>
            <a:fld id="{D579B30C-FD80-46F2-9BEA-912B7CBFADF4}" type="slidenum">
              <a:rPr lang="en-US" smtClean="0"/>
              <a:t>20</a:t>
            </a:fld>
            <a:endParaRPr lang="en-US"/>
          </a:p>
        </p:txBody>
      </p:sp>
    </p:spTree>
    <p:extLst>
      <p:ext uri="{BB962C8B-B14F-4D97-AF65-F5344CB8AC3E}">
        <p14:creationId xmlns:p14="http://schemas.microsoft.com/office/powerpoint/2010/main" val="99342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normAutofit fontScale="90000"/>
          </a:bodyPr>
          <a:lstStyle/>
          <a:p>
            <a:pPr algn="ctr"/>
            <a:r>
              <a:rPr lang="en-US" dirty="0">
                <a:solidFill>
                  <a:schemeClr val="tx1"/>
                </a:solidFill>
              </a:rPr>
              <a:t>RWHAP Part B Supplemental Expenditures</a:t>
            </a:r>
            <a:br>
              <a:rPr lang="en-US" dirty="0">
                <a:solidFill>
                  <a:schemeClr val="tx1"/>
                </a:solidFill>
              </a:rPr>
            </a:br>
            <a:r>
              <a:rPr lang="en-US" dirty="0">
                <a:solidFill>
                  <a:schemeClr val="tx1"/>
                </a:solidFill>
              </a:rPr>
              <a:t>Report</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950AEF4C-0C2E-DE9D-B1CE-74C3DCA81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254" b="43392"/>
          <a:stretch/>
        </p:blipFill>
        <p:spPr bwMode="auto">
          <a:xfrm>
            <a:off x="1097280" y="1944546"/>
            <a:ext cx="1363116" cy="42656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1D08507-3A06-378B-7F69-7C736B97D7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38" b="70172"/>
          <a:stretch/>
        </p:blipFill>
        <p:spPr bwMode="auto">
          <a:xfrm>
            <a:off x="2592371" y="1944546"/>
            <a:ext cx="7694793" cy="204561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0C56FC8-CC07-14A0-F9B5-1B03DDE36166}"/>
              </a:ext>
            </a:extLst>
          </p:cNvPr>
          <p:cNvSpPr/>
          <p:nvPr/>
        </p:nvSpPr>
        <p:spPr>
          <a:xfrm>
            <a:off x="1178304" y="2990987"/>
            <a:ext cx="1280160" cy="18288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8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normAutofit fontScale="90000"/>
          </a:bodyPr>
          <a:lstStyle/>
          <a:p>
            <a:pPr algn="ctr"/>
            <a:r>
              <a:rPr lang="en-US" dirty="0">
                <a:solidFill>
                  <a:schemeClr val="tx1"/>
                </a:solidFill>
              </a:rPr>
              <a:t>RWHAP Part B Supplemental Expenditures</a:t>
            </a:r>
            <a:br>
              <a:rPr lang="en-US" dirty="0">
                <a:solidFill>
                  <a:schemeClr val="tx1"/>
                </a:solidFill>
              </a:rPr>
            </a:br>
            <a:r>
              <a:rPr lang="en-US" dirty="0">
                <a:solidFill>
                  <a:schemeClr val="tx1"/>
                </a:solidFill>
              </a:rPr>
              <a:t>Report</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950AEF4C-0C2E-DE9D-B1CE-74C3DCA81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254" b="43392"/>
          <a:stretch/>
        </p:blipFill>
        <p:spPr bwMode="auto">
          <a:xfrm>
            <a:off x="1097280" y="1944546"/>
            <a:ext cx="1363116" cy="42656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0C56FC8-CC07-14A0-F9B5-1B03DDE36166}"/>
              </a:ext>
            </a:extLst>
          </p:cNvPr>
          <p:cNvSpPr/>
          <p:nvPr/>
        </p:nvSpPr>
        <p:spPr>
          <a:xfrm>
            <a:off x="1178304" y="2990987"/>
            <a:ext cx="1280160" cy="18288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B33146E9-0235-956F-5219-98E55B15F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38" t="31621" r="10062" b="1608"/>
          <a:stretch/>
        </p:blipFill>
        <p:spPr bwMode="auto">
          <a:xfrm>
            <a:off x="3101107" y="1786605"/>
            <a:ext cx="6677320" cy="450532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72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RWHAP Part B Supplemental Expenditures Categories</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CD26D54-03F0-D9DE-A51C-2FF790C30E15}"/>
              </a:ext>
            </a:extLst>
          </p:cNvPr>
          <p:cNvPicPr>
            <a:picLocks noChangeAspect="1"/>
          </p:cNvPicPr>
          <p:nvPr/>
        </p:nvPicPr>
        <p:blipFill>
          <a:blip r:embed="rId3"/>
          <a:stretch>
            <a:fillRect/>
          </a:stretch>
        </p:blipFill>
        <p:spPr>
          <a:xfrm>
            <a:off x="1533525" y="1810621"/>
            <a:ext cx="9124950" cy="4411519"/>
          </a:xfrm>
          <a:prstGeom prst="rect">
            <a:avLst/>
          </a:prstGeom>
          <a:ln w="19050">
            <a:solidFill>
              <a:schemeClr val="tx1"/>
            </a:solidFill>
          </a:ln>
        </p:spPr>
      </p:pic>
      <p:sp>
        <p:nvSpPr>
          <p:cNvPr id="5" name="Rectangle: Rounded Corners 4">
            <a:extLst>
              <a:ext uri="{FF2B5EF4-FFF2-40B4-BE49-F238E27FC236}">
                <a16:creationId xmlns:a16="http://schemas.microsoft.com/office/drawing/2014/main" id="{D3DB83B5-3E9B-4DB5-B59A-2D418AD338EA}"/>
              </a:ext>
            </a:extLst>
          </p:cNvPr>
          <p:cNvSpPr/>
          <p:nvPr/>
        </p:nvSpPr>
        <p:spPr>
          <a:xfrm>
            <a:off x="1636804" y="3416300"/>
            <a:ext cx="5094196" cy="4953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RWHAP Part B Supplemental Core Medical Services Expenditures </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513E04A-A018-93E5-31F0-4B8C60A34784}"/>
              </a:ext>
            </a:extLst>
          </p:cNvPr>
          <p:cNvPicPr>
            <a:picLocks noChangeAspect="1"/>
          </p:cNvPicPr>
          <p:nvPr/>
        </p:nvPicPr>
        <p:blipFill>
          <a:blip r:embed="rId3"/>
          <a:stretch>
            <a:fillRect/>
          </a:stretch>
        </p:blipFill>
        <p:spPr>
          <a:xfrm>
            <a:off x="1514475" y="1819264"/>
            <a:ext cx="9163050" cy="4453243"/>
          </a:xfrm>
          <a:prstGeom prst="rect">
            <a:avLst/>
          </a:prstGeom>
          <a:ln w="19050">
            <a:solidFill>
              <a:schemeClr val="tx1"/>
            </a:solidFill>
          </a:ln>
        </p:spPr>
      </p:pic>
      <p:sp>
        <p:nvSpPr>
          <p:cNvPr id="3" name="Rectangle: Rounded Corners 2">
            <a:extLst>
              <a:ext uri="{FF2B5EF4-FFF2-40B4-BE49-F238E27FC236}">
                <a16:creationId xmlns:a16="http://schemas.microsoft.com/office/drawing/2014/main" id="{3A9D3C4D-A05F-0DF7-7E47-1D81F59B635E}"/>
              </a:ext>
            </a:extLst>
          </p:cNvPr>
          <p:cNvSpPr/>
          <p:nvPr/>
        </p:nvSpPr>
        <p:spPr>
          <a:xfrm>
            <a:off x="1589749" y="5975497"/>
            <a:ext cx="4506251" cy="26173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33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A5F2-871E-461E-857E-DF1E5262DD3A}"/>
              </a:ext>
            </a:extLst>
          </p:cNvPr>
          <p:cNvSpPr>
            <a:spLocks noGrp="1"/>
          </p:cNvSpPr>
          <p:nvPr>
            <p:ph type="title"/>
          </p:nvPr>
        </p:nvSpPr>
        <p:spPr>
          <a:xfrm>
            <a:off x="1066800" y="1470152"/>
            <a:ext cx="10058400" cy="3566160"/>
          </a:xfrm>
        </p:spPr>
        <p:txBody>
          <a:bodyPr/>
          <a:lstStyle/>
          <a:p>
            <a:pPr algn="ctr"/>
            <a:br>
              <a:rPr lang="en-US" dirty="0"/>
            </a:br>
            <a:r>
              <a:rPr lang="en-US" dirty="0"/>
              <a:t>Validating &amp; Submitting the Expenditures Report</a:t>
            </a:r>
            <a:br>
              <a:rPr lang="en-US" dirty="0"/>
            </a:br>
            <a:endParaRPr lang="en-US" dirty="0"/>
          </a:p>
        </p:txBody>
      </p:sp>
      <p:sp>
        <p:nvSpPr>
          <p:cNvPr id="4" name="Slide Number Placeholder 3">
            <a:extLst>
              <a:ext uri="{FF2B5EF4-FFF2-40B4-BE49-F238E27FC236}">
                <a16:creationId xmlns:a16="http://schemas.microsoft.com/office/drawing/2014/main" id="{4A82A138-0D42-4F83-861C-5BFDD0BB3B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F40EC5-5BFA-4AE4-976B-DD32A7332849}"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736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55248B21-4095-D2ED-7952-720D276F2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49" y="1896697"/>
            <a:ext cx="11059102" cy="4029805"/>
          </a:xfrm>
          <a:prstGeom prst="rect">
            <a:avLst/>
          </a:prstGeom>
          <a:ln w="19050">
            <a:solidFill>
              <a:schemeClr val="tx1"/>
            </a:solidFill>
          </a:ln>
        </p:spPr>
      </p:pic>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Validation Processing Page</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9547F3E-BE8A-40A9-072E-F6C7CFECE03A}"/>
              </a:ext>
            </a:extLst>
          </p:cNvPr>
          <p:cNvSpPr/>
          <p:nvPr/>
        </p:nvSpPr>
        <p:spPr>
          <a:xfrm>
            <a:off x="617249" y="5537200"/>
            <a:ext cx="1459385" cy="2413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05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2A0B-E9E1-4158-895A-6D099B639AD5}"/>
              </a:ext>
            </a:extLst>
          </p:cNvPr>
          <p:cNvSpPr>
            <a:spLocks noGrp="1"/>
          </p:cNvSpPr>
          <p:nvPr>
            <p:ph type="title"/>
          </p:nvPr>
        </p:nvSpPr>
        <p:spPr/>
        <p:txBody>
          <a:bodyPr/>
          <a:lstStyle/>
          <a:p>
            <a:pPr algn="ctr"/>
            <a:r>
              <a:rPr lang="en-US" dirty="0"/>
              <a:t>Validation Categories</a:t>
            </a:r>
          </a:p>
        </p:txBody>
      </p:sp>
      <p:sp>
        <p:nvSpPr>
          <p:cNvPr id="4" name="Slide Number Placeholder 3">
            <a:extLst>
              <a:ext uri="{FF2B5EF4-FFF2-40B4-BE49-F238E27FC236}">
                <a16:creationId xmlns:a16="http://schemas.microsoft.com/office/drawing/2014/main" id="{06714416-318F-4A88-9A0D-BE39EC2DF241}"/>
              </a:ext>
            </a:extLst>
          </p:cNvPr>
          <p:cNvSpPr>
            <a:spLocks noGrp="1"/>
          </p:cNvSpPr>
          <p:nvPr>
            <p:ph type="sldNum" sz="quarter" idx="12"/>
          </p:nvPr>
        </p:nvSpPr>
        <p:spPr/>
        <p:txBody>
          <a:bodyPr/>
          <a:lstStyle/>
          <a:p>
            <a:fld id="{D579B30C-FD80-46F2-9BEA-912B7CBFADF4}" type="slidenum">
              <a:rPr lang="en-US" smtClean="0"/>
              <a:t>27</a:t>
            </a:fld>
            <a:endParaRPr lang="en-US"/>
          </a:p>
        </p:txBody>
      </p:sp>
      <p:graphicFrame>
        <p:nvGraphicFramePr>
          <p:cNvPr id="13" name="Diagram 12">
            <a:extLst>
              <a:ext uri="{FF2B5EF4-FFF2-40B4-BE49-F238E27FC236}">
                <a16:creationId xmlns:a16="http://schemas.microsoft.com/office/drawing/2014/main" id="{72856C77-8C66-32DB-7AD4-55791FA75521}"/>
              </a:ext>
            </a:extLst>
          </p:cNvPr>
          <p:cNvGraphicFramePr/>
          <p:nvPr>
            <p:extLst>
              <p:ext uri="{D42A27DB-BD31-4B8C-83A1-F6EECF244321}">
                <p14:modId xmlns:p14="http://schemas.microsoft.com/office/powerpoint/2010/main" val="4089327587"/>
              </p:ext>
            </p:extLst>
          </p:nvPr>
        </p:nvGraphicFramePr>
        <p:xfrm>
          <a:off x="2427919" y="1737362"/>
          <a:ext cx="7336163" cy="4834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Graphic 15" descr="Close with solid fill">
            <a:extLst>
              <a:ext uri="{FF2B5EF4-FFF2-40B4-BE49-F238E27FC236}">
                <a16:creationId xmlns:a16="http://schemas.microsoft.com/office/drawing/2014/main" id="{1F267216-F1F2-7BE2-F39F-82F3240E94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2531" y="2230314"/>
            <a:ext cx="914400" cy="914400"/>
          </a:xfrm>
          <a:prstGeom prst="rect">
            <a:avLst/>
          </a:prstGeom>
        </p:spPr>
      </p:pic>
      <p:pic>
        <p:nvPicPr>
          <p:cNvPr id="18" name="Graphic 17" descr="Warning with solid fill">
            <a:extLst>
              <a:ext uri="{FF2B5EF4-FFF2-40B4-BE49-F238E27FC236}">
                <a16:creationId xmlns:a16="http://schemas.microsoft.com/office/drawing/2014/main" id="{973C8826-CBE4-D6D1-77B8-D0304806EC9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11347" y="3637666"/>
            <a:ext cx="914400" cy="914400"/>
          </a:xfrm>
          <a:prstGeom prst="rect">
            <a:avLst/>
          </a:prstGeom>
        </p:spPr>
      </p:pic>
      <p:pic>
        <p:nvPicPr>
          <p:cNvPr id="20" name="Graphic 19" descr="Siren with solid fill">
            <a:extLst>
              <a:ext uri="{FF2B5EF4-FFF2-40B4-BE49-F238E27FC236}">
                <a16:creationId xmlns:a16="http://schemas.microsoft.com/office/drawing/2014/main" id="{1D75C6D8-0451-1999-DB13-188909E6F5C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52531" y="5036337"/>
            <a:ext cx="914400" cy="914400"/>
          </a:xfrm>
          <a:prstGeom prst="rect">
            <a:avLst/>
          </a:prstGeom>
        </p:spPr>
      </p:pic>
    </p:spTree>
    <p:extLst>
      <p:ext uri="{BB962C8B-B14F-4D97-AF65-F5344CB8AC3E}">
        <p14:creationId xmlns:p14="http://schemas.microsoft.com/office/powerpoint/2010/main" val="111415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C1912314-5396-D9F8-31B1-016F9505C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49" y="1841254"/>
            <a:ext cx="10552102" cy="4442990"/>
          </a:xfrm>
          <a:prstGeom prst="rect">
            <a:avLst/>
          </a:prstGeom>
          <a:ln w="19050">
            <a:solidFill>
              <a:schemeClr val="tx1"/>
            </a:solidFill>
          </a:ln>
        </p:spPr>
      </p:pic>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Validation Results Page</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295B1B1D-BD0C-E4C5-7A35-3076FD5C1BC3}"/>
              </a:ext>
            </a:extLst>
          </p:cNvPr>
          <p:cNvSpPr/>
          <p:nvPr/>
        </p:nvSpPr>
        <p:spPr>
          <a:xfrm>
            <a:off x="10510171" y="5981700"/>
            <a:ext cx="785099" cy="2413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6280D6DE-FB2E-31D5-E4A3-6BD3C401C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031" y="1813562"/>
            <a:ext cx="8337938" cy="4481028"/>
          </a:xfrm>
          <a:prstGeom prst="rect">
            <a:avLst/>
          </a:prstGeom>
          <a:ln w="19050">
            <a:solidFill>
              <a:schemeClr val="tx1"/>
            </a:solidFill>
          </a:ln>
        </p:spPr>
      </p:pic>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Submitting the Expenditures Report</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72F5A5C8-FE47-46DB-F818-ACC48006A079}"/>
              </a:ext>
            </a:extLst>
          </p:cNvPr>
          <p:cNvSpPr/>
          <p:nvPr/>
        </p:nvSpPr>
        <p:spPr>
          <a:xfrm>
            <a:off x="1990427" y="4419600"/>
            <a:ext cx="1197273" cy="1651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93ADEDF-394F-1E53-C8CC-53C38AE3F894}"/>
              </a:ext>
            </a:extLst>
          </p:cNvPr>
          <p:cNvSpPr/>
          <p:nvPr/>
        </p:nvSpPr>
        <p:spPr>
          <a:xfrm>
            <a:off x="3352801" y="3579178"/>
            <a:ext cx="749299" cy="22447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3F8910E-3274-FAF6-2A14-90F314B0A24F}"/>
              </a:ext>
            </a:extLst>
          </p:cNvPr>
          <p:cNvSpPr/>
          <p:nvPr/>
        </p:nvSpPr>
        <p:spPr>
          <a:xfrm>
            <a:off x="3314701" y="5487348"/>
            <a:ext cx="181273" cy="1651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5B16862-F8CB-5479-0F68-B13B9D49482F}"/>
              </a:ext>
            </a:extLst>
          </p:cNvPr>
          <p:cNvSpPr/>
          <p:nvPr/>
        </p:nvSpPr>
        <p:spPr>
          <a:xfrm>
            <a:off x="3348186" y="6032267"/>
            <a:ext cx="512613" cy="22447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63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P spid="12" grpId="1"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i="0" u="none" strike="noStrike" cap="none" dirty="0">
                <a:solidFill>
                  <a:schemeClr val="tx1"/>
                </a:solidFill>
                <a:latin typeface="Calibri Light" panose="020F0302020204030204" pitchFamily="34" charset="0"/>
                <a:cs typeface="Calibri Light" panose="020F0302020204030204" pitchFamily="34" charset="0"/>
              </a:rPr>
              <a:t>Instruction Manuals</a:t>
            </a:r>
            <a:endParaRPr lang="en-US" dirty="0">
              <a:solidFill>
                <a:schemeClr val="tx1"/>
              </a:solidFill>
            </a:endParaRP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11A7B55-52D2-7895-3D59-47B2B20FB6A7}"/>
              </a:ext>
            </a:extLst>
          </p:cNvPr>
          <p:cNvPicPr>
            <a:picLocks noChangeAspect="1"/>
          </p:cNvPicPr>
          <p:nvPr/>
        </p:nvPicPr>
        <p:blipFill>
          <a:blip r:embed="rId3">
            <a:extLst>
              <a:ext uri="{28A0092B-C50C-407E-A947-70E740481C1C}">
                <a14:useLocalDpi xmlns:a14="http://schemas.microsoft.com/office/drawing/2010/main" val="0"/>
              </a:ext>
            </a:extLst>
          </a:blip>
          <a:srcRect t="362" b="362"/>
          <a:stretch/>
        </p:blipFill>
        <p:spPr>
          <a:xfrm>
            <a:off x="1201479" y="1912979"/>
            <a:ext cx="6470110" cy="3386334"/>
          </a:xfrm>
          <a:prstGeom prst="rect">
            <a:avLst/>
          </a:prstGeom>
          <a:ln w="19050">
            <a:solidFill>
              <a:schemeClr val="tx1"/>
            </a:solidFill>
          </a:ln>
        </p:spPr>
      </p:pic>
      <p:sp>
        <p:nvSpPr>
          <p:cNvPr id="18" name="TextBox 17">
            <a:extLst>
              <a:ext uri="{FF2B5EF4-FFF2-40B4-BE49-F238E27FC236}">
                <a16:creationId xmlns:a16="http://schemas.microsoft.com/office/drawing/2014/main" id="{6309B68C-23E6-3849-F5E1-AE09724EC899}"/>
              </a:ext>
            </a:extLst>
          </p:cNvPr>
          <p:cNvSpPr txBox="1"/>
          <p:nvPr/>
        </p:nvSpPr>
        <p:spPr>
          <a:xfrm>
            <a:off x="7671589" y="2366038"/>
            <a:ext cx="3939164" cy="646331"/>
          </a:xfrm>
          <a:prstGeom prst="rect">
            <a:avLst/>
          </a:prstGeom>
          <a:noFill/>
        </p:spPr>
        <p:txBody>
          <a:bodyPr wrap="square" lIns="91440" tIns="45720" rIns="91440" bIns="45720" anchor="t">
            <a:spAutoFit/>
          </a:bodyPr>
          <a:lstStyle/>
          <a:p>
            <a:pPr marL="228600" marR="0" lvl="0" indent="-228600" algn="l" defTabSz="914400" rtl="0" eaLnBrk="1" fontAlgn="auto" latinLnBrk="0" hangingPunct="1">
              <a:lnSpc>
                <a:spcPct val="90000"/>
              </a:lnSpc>
              <a:spcBef>
                <a:spcPts val="1200"/>
              </a:spcBef>
              <a:spcAft>
                <a:spcPts val="200"/>
              </a:spcAft>
              <a:buClr>
                <a:srgbClr val="234587"/>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Will be available soon on the </a:t>
            </a:r>
            <a:r>
              <a:rPr kumimoji="0" lang="en-US" sz="2000" b="0" i="0" u="none" strike="noStrike" kern="1200" cap="none" spc="0" normalizeH="0" baseline="0" noProof="0" dirty="0" err="1">
                <a:ln>
                  <a:noFill/>
                </a:ln>
                <a:solidFill>
                  <a:srgbClr val="0070C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TargetHIV</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website</a:t>
            </a:r>
          </a:p>
        </p:txBody>
      </p:sp>
    </p:spTree>
    <p:extLst>
      <p:ext uri="{BB962C8B-B14F-4D97-AF65-F5344CB8AC3E}">
        <p14:creationId xmlns:p14="http://schemas.microsoft.com/office/powerpoint/2010/main" val="405977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A5F2-871E-461E-857E-DF1E5262DD3A}"/>
              </a:ext>
            </a:extLst>
          </p:cNvPr>
          <p:cNvSpPr>
            <a:spLocks noGrp="1"/>
          </p:cNvSpPr>
          <p:nvPr>
            <p:ph type="title"/>
          </p:nvPr>
        </p:nvSpPr>
        <p:spPr/>
        <p:txBody>
          <a:bodyPr/>
          <a:lstStyle/>
          <a:p>
            <a:pPr lvl="0" algn="ctr">
              <a:buNone/>
            </a:pPr>
            <a:r>
              <a:rPr lang="en-US" sz="5400">
                <a:solidFill>
                  <a:sysClr val="window" lastClr="FFFFFF"/>
                </a:solidFill>
                <a:latin typeface="Calibri"/>
                <a:ea typeface="+mn-ea"/>
                <a:cs typeface="+mn-cs"/>
              </a:rPr>
              <a:t>TA Resources</a:t>
            </a:r>
          </a:p>
        </p:txBody>
      </p:sp>
      <p:sp>
        <p:nvSpPr>
          <p:cNvPr id="4" name="Slide Number Placeholder 3">
            <a:extLst>
              <a:ext uri="{FF2B5EF4-FFF2-40B4-BE49-F238E27FC236}">
                <a16:creationId xmlns:a16="http://schemas.microsoft.com/office/drawing/2014/main" id="{4A82A138-0D42-4F83-861C-5BFDD0BB3B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F40EC5-5BFA-4AE4-976B-DD32A7332849}"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907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2EDE-F87D-40C5-BC16-481B11F880B5}"/>
              </a:ext>
            </a:extLst>
          </p:cNvPr>
          <p:cNvSpPr>
            <a:spLocks noGrp="1"/>
          </p:cNvSpPr>
          <p:nvPr>
            <p:ph type="title"/>
          </p:nvPr>
        </p:nvSpPr>
        <p:spPr>
          <a:xfrm>
            <a:off x="1066800" y="286605"/>
            <a:ext cx="10058400" cy="1450757"/>
          </a:xfrm>
        </p:spPr>
        <p:txBody>
          <a:bodyPr/>
          <a:lstStyle/>
          <a:p>
            <a:pPr algn="ctr"/>
            <a:r>
              <a:rPr kumimoji="0" lang="en-US" sz="4800" b="0" i="0" u="none" strike="noStrike" kern="1200" cap="none" spc="0" normalizeH="0" baseline="0" noProof="0" dirty="0">
                <a:ln>
                  <a:noFill/>
                </a:ln>
                <a:solidFill>
                  <a:schemeClr val="tx1"/>
                </a:solidFill>
                <a:effectLst/>
                <a:uLnTx/>
                <a:uFillTx/>
                <a:latin typeface="Calibri Light"/>
                <a:ea typeface="+mj-ea"/>
                <a:cs typeface="+mj-cs"/>
              </a:rPr>
              <a:t>Online Resources</a:t>
            </a:r>
            <a:endParaRPr lang="en-US" dirty="0">
              <a:solidFill>
                <a:schemeClr val="tx1"/>
              </a:solidFill>
            </a:endParaRPr>
          </a:p>
        </p:txBody>
      </p:sp>
      <p:sp>
        <p:nvSpPr>
          <p:cNvPr id="4" name="Slide Number Placeholder 3">
            <a:extLst>
              <a:ext uri="{FF2B5EF4-FFF2-40B4-BE49-F238E27FC236}">
                <a16:creationId xmlns:a16="http://schemas.microsoft.com/office/drawing/2014/main" id="{2EA44F0F-4D92-4DAA-949E-8DFA422A8C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40EC5-5BFA-4AE4-976B-DD32A7332849}"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8" name="Content Placeholder 4">
            <a:extLst>
              <a:ext uri="{FF2B5EF4-FFF2-40B4-BE49-F238E27FC236}">
                <a16:creationId xmlns:a16="http://schemas.microsoft.com/office/drawing/2014/main" id="{81FE5B89-721B-8239-3D0C-73100DFD0D95}"/>
              </a:ext>
            </a:extLst>
          </p:cNvPr>
          <p:cNvGraphicFramePr>
            <a:graphicFrameLocks/>
          </p:cNvGraphicFramePr>
          <p:nvPr>
            <p:extLst>
              <p:ext uri="{D42A27DB-BD31-4B8C-83A1-F6EECF244321}">
                <p14:modId xmlns:p14="http://schemas.microsoft.com/office/powerpoint/2010/main" val="125314675"/>
              </p:ext>
            </p:extLst>
          </p:nvPr>
        </p:nvGraphicFramePr>
        <p:xfrm>
          <a:off x="1066800" y="1840656"/>
          <a:ext cx="10058400" cy="4261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5491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4BFE-A9C6-4E08-BB77-48372161D01B}"/>
              </a:ext>
            </a:extLst>
          </p:cNvPr>
          <p:cNvSpPr>
            <a:spLocks noGrp="1"/>
          </p:cNvSpPr>
          <p:nvPr>
            <p:ph type="title"/>
          </p:nvPr>
        </p:nvSpPr>
        <p:spPr/>
        <p:txBody>
          <a:bodyPr/>
          <a:lstStyle/>
          <a:p>
            <a:pPr algn="ctr"/>
            <a:r>
              <a:rPr lang="en-US" spc="0" dirty="0">
                <a:solidFill>
                  <a:schemeClr val="tx1"/>
                </a:solidFill>
                <a:latin typeface="Calibri Light"/>
              </a:rPr>
              <a:t>TA </a:t>
            </a:r>
            <a:r>
              <a:rPr kumimoji="0" lang="en-US" sz="4800" b="0" i="0" u="none" strike="noStrike" kern="1200" cap="none" spc="0" normalizeH="0" baseline="0" noProof="0" dirty="0">
                <a:ln>
                  <a:noFill/>
                </a:ln>
                <a:solidFill>
                  <a:schemeClr val="tx1"/>
                </a:solidFill>
                <a:effectLst/>
                <a:uLnTx/>
                <a:uFillTx/>
                <a:latin typeface="Calibri Light"/>
                <a:ea typeface="+mj-ea"/>
                <a:cs typeface="+mj-cs"/>
              </a:rPr>
              <a:t>Resources</a:t>
            </a:r>
            <a:endParaRPr lang="en-US" dirty="0">
              <a:solidFill>
                <a:schemeClr val="tx1"/>
              </a:solidFill>
            </a:endParaRPr>
          </a:p>
        </p:txBody>
      </p:sp>
      <p:sp>
        <p:nvSpPr>
          <p:cNvPr id="5" name="Content Placeholder 4">
            <a:extLst>
              <a:ext uri="{FF2B5EF4-FFF2-40B4-BE49-F238E27FC236}">
                <a16:creationId xmlns:a16="http://schemas.microsoft.com/office/drawing/2014/main" id="{84C405CD-40C7-4D31-A01B-69847EFC01A4}"/>
              </a:ext>
            </a:extLst>
          </p:cNvPr>
          <p:cNvSpPr>
            <a:spLocks noGrp="1"/>
          </p:cNvSpPr>
          <p:nvPr>
            <p:ph sz="half" idx="1"/>
          </p:nvPr>
        </p:nvSpPr>
        <p:spPr/>
        <p:txBody>
          <a:bodyPr>
            <a:normAutofit/>
          </a:bodyPr>
          <a:lstStyle/>
          <a:p>
            <a:endParaRPr lang="en-US" sz="2800" dirty="0"/>
          </a:p>
          <a:p>
            <a:r>
              <a:rPr lang="en-US" sz="2800" dirty="0"/>
              <a:t>Ryan White Data Support</a:t>
            </a:r>
          </a:p>
          <a:p>
            <a:pPr lvl="1"/>
            <a:r>
              <a:rPr lang="en-US" sz="2800" dirty="0"/>
              <a:t>888-640-9356</a:t>
            </a:r>
          </a:p>
          <a:p>
            <a:pPr lvl="1"/>
            <a:r>
              <a:rPr lang="en-US" sz="2800" dirty="0">
                <a:solidFill>
                  <a:srgbClr val="0070C0"/>
                </a:solidFill>
                <a:hlinkClick r:id="rId3">
                  <a:extLst>
                    <a:ext uri="{A12FA001-AC4F-418D-AE19-62706E023703}">
                      <ahyp:hlinkClr xmlns:ahyp="http://schemas.microsoft.com/office/drawing/2018/hyperlinkcolor" val="tx"/>
                    </a:ext>
                  </a:extLst>
                </a:hlinkClick>
              </a:rPr>
              <a:t>RyanWhiteDataSupport@wrma.com</a:t>
            </a:r>
            <a:endParaRPr lang="en-US" sz="2800" dirty="0">
              <a:solidFill>
                <a:srgbClr val="0070C0"/>
              </a:solidFill>
            </a:endParaRPr>
          </a:p>
          <a:p>
            <a:r>
              <a:rPr lang="en-US" sz="2800" dirty="0"/>
              <a:t>EHBs Customer Support Center</a:t>
            </a:r>
          </a:p>
          <a:p>
            <a:pPr lvl="1"/>
            <a:r>
              <a:rPr lang="en-US" sz="2800" dirty="0"/>
              <a:t>877-464-4772</a:t>
            </a:r>
          </a:p>
          <a:p>
            <a:pPr lvl="1"/>
            <a:r>
              <a:rPr lang="en-US" sz="2800" dirty="0">
                <a:solidFill>
                  <a:srgbClr val="0070C0"/>
                </a:solidFill>
                <a:hlinkClick r:id="rId4">
                  <a:extLst>
                    <a:ext uri="{A12FA001-AC4F-418D-AE19-62706E023703}">
                      <ahyp:hlinkClr xmlns:ahyp="http://schemas.microsoft.com/office/drawing/2018/hyperlinkcolor" val="tx"/>
                    </a:ext>
                  </a:extLst>
                </a:hlinkClick>
              </a:rPr>
              <a:t>Online TA Request</a:t>
            </a:r>
            <a:endParaRPr lang="en-US" sz="2800" dirty="0">
              <a:solidFill>
                <a:srgbClr val="0070C0"/>
              </a:solidFill>
            </a:endParaRPr>
          </a:p>
        </p:txBody>
      </p:sp>
      <p:pic>
        <p:nvPicPr>
          <p:cNvPr id="8" name="Content Placeholder 7" descr="Call center with solid fill">
            <a:extLst>
              <a:ext uri="{FF2B5EF4-FFF2-40B4-BE49-F238E27FC236}">
                <a16:creationId xmlns:a16="http://schemas.microsoft.com/office/drawing/2014/main" id="{8D05DF5F-9E11-4AE6-B26F-D311D85817A8}"/>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9600" y="2125132"/>
            <a:ext cx="3898899" cy="3898899"/>
          </a:xfrm>
        </p:spPr>
      </p:pic>
      <p:sp>
        <p:nvSpPr>
          <p:cNvPr id="4" name="Slide Number Placeholder 3">
            <a:extLst>
              <a:ext uri="{FF2B5EF4-FFF2-40B4-BE49-F238E27FC236}">
                <a16:creationId xmlns:a16="http://schemas.microsoft.com/office/drawing/2014/main" id="{D610B1A8-E066-40C1-A199-C2D4C16067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40EC5-5BFA-4AE4-976B-DD32A7332849}"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261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402460" y="1078625"/>
            <a:ext cx="5432900" cy="549433"/>
          </a:xfrm>
        </p:spPr>
        <p:txBody>
          <a:bodyPr>
            <a:noAutofit/>
          </a:bodyPr>
          <a:lstStyle/>
          <a:p>
            <a:r>
              <a:rPr lang="en-US" sz="4400" b="1">
                <a:solidFill>
                  <a:srgbClr val="0F4D7B"/>
                </a:solidFill>
                <a:latin typeface="+mn-lt"/>
              </a:rPr>
              <a:t>Connect with HRSA</a:t>
            </a:r>
          </a:p>
        </p:txBody>
      </p:sp>
      <p:sp>
        <p:nvSpPr>
          <p:cNvPr id="4" name="Slide Number Placeholder 3">
            <a:extLst>
              <a:ext uri="{FF2B5EF4-FFF2-40B4-BE49-F238E27FC236}">
                <a16:creationId xmlns:a16="http://schemas.microsoft.com/office/drawing/2014/main" id="{5351BC07-ADD4-418F-8D4D-3F48945F8E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p:cNvSpPr txBox="1"/>
          <p:nvPr/>
        </p:nvSpPr>
        <p:spPr>
          <a:xfrm>
            <a:off x="3181354" y="2042319"/>
            <a:ext cx="5849483" cy="16389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black"/>
                </a:solidFill>
                <a:effectLst/>
                <a:uLnTx/>
                <a:uFillTx/>
                <a:latin typeface="Calibri" panose="020F0502020204030204"/>
                <a:ea typeface="+mn-ea"/>
                <a:cs typeface="+mn-cs"/>
              </a:rPr>
              <a:t>To learn more about our agency, visit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CCDDF1">
                    <a:lumMod val="50000"/>
                  </a:srgbClr>
                </a:solidFill>
                <a:effectLst/>
                <a:uLnTx/>
                <a:uFillTx/>
                <a:latin typeface="Calibri" panose="020F0502020204030204"/>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70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www.HRSA.gov</a:t>
            </a:r>
            <a:r>
              <a:rPr kumimoji="0" lang="en-US" sz="3000" b="0" i="0" u="none" strike="noStrike" kern="1200" cap="none" spc="0" normalizeH="0" baseline="0" noProof="0">
                <a:ln>
                  <a:noFill/>
                </a:ln>
                <a:solidFill>
                  <a:srgbClr val="0070C0"/>
                </a:solidFill>
                <a:effectLst/>
                <a:uLnTx/>
                <a:uFillTx/>
                <a:latin typeface="Calibri" panose="020F0502020204030204"/>
                <a:ea typeface="+mn-ea"/>
                <a:cs typeface="+mn-cs"/>
              </a:rPr>
              <a:t>  </a:t>
            </a:r>
          </a:p>
        </p:txBody>
      </p:sp>
      <p:pic>
        <p:nvPicPr>
          <p:cNvPr id="14" name="Picture 13" title="Connect icon"/>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170" t="6977" r="7690" b="20678"/>
          <a:stretch/>
        </p:blipFill>
        <p:spPr>
          <a:xfrm>
            <a:off x="3563275" y="1062570"/>
            <a:ext cx="586927" cy="504647"/>
          </a:xfrm>
          <a:prstGeom prst="rect">
            <a:avLst/>
          </a:prstGeom>
        </p:spPr>
      </p:pic>
      <p:sp>
        <p:nvSpPr>
          <p:cNvPr id="3" name="Rectangle 2"/>
          <p:cNvSpPr/>
          <p:nvPr/>
        </p:nvSpPr>
        <p:spPr>
          <a:xfrm>
            <a:off x="4330880" y="4586645"/>
            <a:ext cx="1428750"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FOLLOW US:</a:t>
            </a:r>
          </a:p>
        </p:txBody>
      </p:sp>
      <p:grpSp>
        <p:nvGrpSpPr>
          <p:cNvPr id="8" name="Group 7" title="Sign up icon"/>
          <p:cNvGrpSpPr/>
          <p:nvPr/>
        </p:nvGrpSpPr>
        <p:grpSpPr>
          <a:xfrm>
            <a:off x="4247121" y="4007240"/>
            <a:ext cx="3874222" cy="438582"/>
            <a:chOff x="2106827" y="4199987"/>
            <a:chExt cx="5165629" cy="584776"/>
          </a:xfrm>
        </p:grpSpPr>
        <p:sp>
          <p:nvSpPr>
            <p:cNvPr id="2" name="Rectangle 1"/>
            <p:cNvSpPr/>
            <p:nvPr/>
          </p:nvSpPr>
          <p:spPr>
            <a:xfrm>
              <a:off x="2700456" y="4199987"/>
              <a:ext cx="4572000" cy="58477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250" b="0" i="0" u="none" strike="noStrike" kern="1200" cap="none" spc="0" normalizeH="0" baseline="0" noProof="0">
                  <a:ln>
                    <a:noFill/>
                  </a:ln>
                  <a:solidFill>
                    <a:prstClr val="black"/>
                  </a:solidFill>
                  <a:effectLst/>
                  <a:uLnTx/>
                  <a:uFillTx/>
                  <a:latin typeface="Calibri" panose="020F0502020204030204"/>
                  <a:ea typeface="+mn-ea"/>
                  <a:cs typeface="+mn-cs"/>
                </a:rPr>
                <a:t>Sign up for the HRSA </a:t>
              </a:r>
              <a:r>
                <a:rPr kumimoji="0" lang="en-US" sz="2250" b="0" i="1" u="none" strike="noStrike" kern="1200" cap="none" spc="0" normalizeH="0" baseline="0" noProof="0">
                  <a:ln>
                    <a:noFill/>
                  </a:ln>
                  <a:solidFill>
                    <a:prstClr val="black"/>
                  </a:solidFill>
                  <a:effectLst/>
                  <a:uLnTx/>
                  <a:uFillTx/>
                  <a:latin typeface="Calibri" panose="020F0502020204030204"/>
                  <a:ea typeface="+mn-ea"/>
                  <a:cs typeface="+mn-cs"/>
                </a:rPr>
                <a:t>eNews</a:t>
              </a:r>
            </a:p>
          </p:txBody>
        </p:sp>
        <p:grpSp>
          <p:nvGrpSpPr>
            <p:cNvPr id="35" name="Group 34"/>
            <p:cNvGrpSpPr/>
            <p:nvPr/>
          </p:nvGrpSpPr>
          <p:grpSpPr>
            <a:xfrm>
              <a:off x="2106827" y="4253145"/>
              <a:ext cx="512806" cy="485310"/>
              <a:chOff x="2106827" y="4253145"/>
              <a:chExt cx="512806" cy="485310"/>
            </a:xfrm>
          </p:grpSpPr>
          <p:sp>
            <p:nvSpPr>
              <p:cNvPr id="23" name="Oval 22"/>
              <p:cNvSpPr/>
              <p:nvPr/>
            </p:nvSpPr>
            <p:spPr>
              <a:xfrm>
                <a:off x="2106827" y="4253145"/>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title="envelope icon">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917" y="4331015"/>
                <a:ext cx="342006" cy="342006"/>
              </a:xfrm>
              <a:prstGeom prst="rect">
                <a:avLst/>
              </a:prstGeom>
            </p:spPr>
          </p:pic>
        </p:grpSp>
      </p:grpSp>
      <p:grpSp>
        <p:nvGrpSpPr>
          <p:cNvPr id="5" name="Group 4" title="Social Media icon"/>
          <p:cNvGrpSpPr/>
          <p:nvPr/>
        </p:nvGrpSpPr>
        <p:grpSpPr>
          <a:xfrm>
            <a:off x="5695951" y="4596220"/>
            <a:ext cx="1942918" cy="372869"/>
            <a:chOff x="4014499" y="4954906"/>
            <a:chExt cx="2590557" cy="497158"/>
          </a:xfrm>
        </p:grpSpPr>
        <p:grpSp>
          <p:nvGrpSpPr>
            <p:cNvPr id="29" name="Group 28"/>
            <p:cNvGrpSpPr/>
            <p:nvPr/>
          </p:nvGrpSpPr>
          <p:grpSpPr>
            <a:xfrm>
              <a:off x="4014499" y="4954906"/>
              <a:ext cx="512806" cy="485310"/>
              <a:chOff x="4020387" y="4954906"/>
              <a:chExt cx="512806" cy="485310"/>
            </a:xfrm>
          </p:grpSpPr>
          <p:sp>
            <p:nvSpPr>
              <p:cNvPr id="30" name="Oval 29"/>
              <p:cNvSpPr/>
              <p:nvPr/>
            </p:nvSpPr>
            <p:spPr>
              <a:xfrm>
                <a:off x="4020387" y="4954906"/>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title="Facebook Icon">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0492" y="5025251"/>
                <a:ext cx="174072" cy="357072"/>
              </a:xfrm>
              <a:prstGeom prst="rect">
                <a:avLst/>
              </a:prstGeom>
            </p:spPr>
          </p:pic>
        </p:grpSp>
        <p:grpSp>
          <p:nvGrpSpPr>
            <p:cNvPr id="32" name="Group 31"/>
            <p:cNvGrpSpPr/>
            <p:nvPr/>
          </p:nvGrpSpPr>
          <p:grpSpPr>
            <a:xfrm>
              <a:off x="4730053" y="4957554"/>
              <a:ext cx="512806" cy="485310"/>
              <a:chOff x="4730053" y="4957554"/>
              <a:chExt cx="512806" cy="485310"/>
            </a:xfrm>
          </p:grpSpPr>
          <p:sp>
            <p:nvSpPr>
              <p:cNvPr id="27" name="Oval 26"/>
              <p:cNvSpPr/>
              <p:nvPr/>
            </p:nvSpPr>
            <p:spPr>
              <a:xfrm>
                <a:off x="4730053" y="4957554"/>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title="Twitter Icon">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6177" y="5067029"/>
                <a:ext cx="330567" cy="276922"/>
              </a:xfrm>
              <a:prstGeom prst="rect">
                <a:avLst/>
              </a:prstGeom>
            </p:spPr>
          </p:pic>
        </p:grpSp>
        <p:grpSp>
          <p:nvGrpSpPr>
            <p:cNvPr id="33" name="Group 32"/>
            <p:cNvGrpSpPr/>
            <p:nvPr/>
          </p:nvGrpSpPr>
          <p:grpSpPr>
            <a:xfrm>
              <a:off x="5411147" y="4966755"/>
              <a:ext cx="512806" cy="485309"/>
              <a:chOff x="5411147" y="4966755"/>
              <a:chExt cx="512806" cy="485309"/>
            </a:xfrm>
          </p:grpSpPr>
          <p:sp>
            <p:nvSpPr>
              <p:cNvPr id="17" name="Oval 16"/>
              <p:cNvSpPr/>
              <p:nvPr/>
            </p:nvSpPr>
            <p:spPr>
              <a:xfrm>
                <a:off x="5411147" y="4966755"/>
                <a:ext cx="512806" cy="485309"/>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title="Instagram Icon">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16075" y="5029200"/>
                <a:ext cx="332975" cy="332975"/>
              </a:xfrm>
              <a:prstGeom prst="rect">
                <a:avLst/>
              </a:prstGeom>
            </p:spPr>
          </p:pic>
        </p:grpSp>
        <p:grpSp>
          <p:nvGrpSpPr>
            <p:cNvPr id="34" name="Group 33"/>
            <p:cNvGrpSpPr/>
            <p:nvPr/>
          </p:nvGrpSpPr>
          <p:grpSpPr>
            <a:xfrm>
              <a:off x="6092249" y="4954906"/>
              <a:ext cx="512807" cy="485310"/>
              <a:chOff x="6092249" y="4954906"/>
              <a:chExt cx="512807" cy="485310"/>
            </a:xfrm>
          </p:grpSpPr>
          <p:sp>
            <p:nvSpPr>
              <p:cNvPr id="22" name="Oval 21"/>
              <p:cNvSpPr/>
              <p:nvPr/>
            </p:nvSpPr>
            <p:spPr>
              <a:xfrm>
                <a:off x="6092249" y="4954906"/>
                <a:ext cx="512807"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title="Youtube Icon">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09484" y="5025250"/>
                <a:ext cx="278335" cy="336925"/>
              </a:xfrm>
              <a:prstGeom prst="rect">
                <a:avLst/>
              </a:prstGeom>
            </p:spPr>
          </p:pic>
        </p:grpSp>
      </p:grpSp>
    </p:spTree>
    <p:extLst>
      <p:ext uri="{BB962C8B-B14F-4D97-AF65-F5344CB8AC3E}">
        <p14:creationId xmlns:p14="http://schemas.microsoft.com/office/powerpoint/2010/main" val="3470598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AB0D-403E-4E9C-A719-329A21C5136D}"/>
              </a:ext>
            </a:extLst>
          </p:cNvPr>
          <p:cNvSpPr>
            <a:spLocks noGrp="1"/>
          </p:cNvSpPr>
          <p:nvPr>
            <p:ph type="title"/>
          </p:nvPr>
        </p:nvSpPr>
        <p:spPr/>
        <p:txBody>
          <a:bodyPr>
            <a:normAutofit/>
          </a:bodyPr>
          <a:lstStyle/>
          <a:p>
            <a:r>
              <a:rPr lang="en-US" sz="4800"/>
              <a:t>Questions?</a:t>
            </a:r>
          </a:p>
        </p:txBody>
      </p:sp>
      <p:sp>
        <p:nvSpPr>
          <p:cNvPr id="4" name="Text Placeholder 3">
            <a:extLst>
              <a:ext uri="{FF2B5EF4-FFF2-40B4-BE49-F238E27FC236}">
                <a16:creationId xmlns:a16="http://schemas.microsoft.com/office/drawing/2014/main" id="{708D51C6-EC1E-49DD-B760-A7BCE79044A5}"/>
              </a:ext>
            </a:extLst>
          </p:cNvPr>
          <p:cNvSpPr>
            <a:spLocks noGrp="1"/>
          </p:cNvSpPr>
          <p:nvPr>
            <p:ph type="body" sz="half" idx="2"/>
          </p:nvPr>
        </p:nvSpPr>
        <p:spPr/>
        <p:txBody>
          <a:bodyPr>
            <a:normAutofit/>
          </a:bodyPr>
          <a:lstStyle/>
          <a:p>
            <a:r>
              <a:rPr lang="en-US" sz="1800"/>
              <a:t>Please use the “raise hand” function to speak. We will unmute you in the order that you appear.</a:t>
            </a:r>
          </a:p>
          <a:p>
            <a:r>
              <a:rPr lang="en-US" sz="1800"/>
              <a:t>OR</a:t>
            </a:r>
          </a:p>
          <a:p>
            <a:r>
              <a:rPr lang="en-US" sz="1800"/>
              <a:t>Type your question in the question box.</a:t>
            </a:r>
          </a:p>
        </p:txBody>
      </p:sp>
      <p:sp>
        <p:nvSpPr>
          <p:cNvPr id="5" name="Slide Number Placeholder 4">
            <a:extLst>
              <a:ext uri="{FF2B5EF4-FFF2-40B4-BE49-F238E27FC236}">
                <a16:creationId xmlns:a16="http://schemas.microsoft.com/office/drawing/2014/main" id="{29449A05-3655-4439-9031-E96907A3EC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40EC5-5BFA-4AE4-976B-DD32A7332849}" type="slidenum">
              <a:rPr kumimoji="0" lang="en-US" sz="1200" b="1" i="0" u="none" strike="noStrike" kern="1200" cap="none" spc="0" normalizeH="0" baseline="0" noProof="0" smtClean="0">
                <a:ln>
                  <a:noFill/>
                </a:ln>
                <a:solidFill>
                  <a:srgbClr val="2C456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a:ln>
                <a:noFill/>
              </a:ln>
              <a:solidFill>
                <a:srgbClr val="2C4562"/>
              </a:solidFill>
              <a:effectLst/>
              <a:uLnTx/>
              <a:uFillTx/>
              <a:latin typeface="Calibri" panose="020F0502020204030204"/>
              <a:ea typeface="+mn-ea"/>
              <a:cs typeface="+mn-cs"/>
            </a:endParaRPr>
          </a:p>
        </p:txBody>
      </p:sp>
      <p:pic>
        <p:nvPicPr>
          <p:cNvPr id="6" name="Content Placeholder 5" descr="A screenshot of a cell phone&#10;&#10;Description automatically generated">
            <a:extLst>
              <a:ext uri="{FF2B5EF4-FFF2-40B4-BE49-F238E27FC236}">
                <a16:creationId xmlns:a16="http://schemas.microsoft.com/office/drawing/2014/main" id="{3978A62F-CB15-48C9-8CA5-DC9BD6313F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454809"/>
            <a:ext cx="3843503" cy="5850395"/>
          </a:xfrm>
          <a:prstGeom prst="rect">
            <a:avLst/>
          </a:prstGeom>
        </p:spPr>
      </p:pic>
      <p:sp>
        <p:nvSpPr>
          <p:cNvPr id="7" name="Rectangle 6">
            <a:extLst>
              <a:ext uri="{FF2B5EF4-FFF2-40B4-BE49-F238E27FC236}">
                <a16:creationId xmlns:a16="http://schemas.microsoft.com/office/drawing/2014/main" id="{4E3682CF-4117-4B64-927F-08F4700066FC}"/>
              </a:ext>
            </a:extLst>
          </p:cNvPr>
          <p:cNvSpPr/>
          <p:nvPr/>
        </p:nvSpPr>
        <p:spPr>
          <a:xfrm>
            <a:off x="5836356" y="2585156"/>
            <a:ext cx="688622" cy="3818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FBFB"/>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4EAF74-393D-4BBA-9331-EF403D8A9B8A}"/>
              </a:ext>
            </a:extLst>
          </p:cNvPr>
          <p:cNvSpPr/>
          <p:nvPr/>
        </p:nvSpPr>
        <p:spPr>
          <a:xfrm>
            <a:off x="5836356" y="262898"/>
            <a:ext cx="688622" cy="45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FBFB"/>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8F93FB58-71EA-421D-B6EC-029EB2415A31}"/>
              </a:ext>
            </a:extLst>
          </p:cNvPr>
          <p:cNvCxnSpPr/>
          <p:nvPr/>
        </p:nvCxnSpPr>
        <p:spPr>
          <a:xfrm>
            <a:off x="513645" y="2869070"/>
            <a:ext cx="30084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46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A2CC-99B2-F7FC-9ACC-34DCA0DA7258}"/>
              </a:ext>
            </a:extLst>
          </p:cNvPr>
          <p:cNvSpPr>
            <a:spLocks noGrp="1"/>
          </p:cNvSpPr>
          <p:nvPr>
            <p:ph type="title"/>
          </p:nvPr>
        </p:nvSpPr>
        <p:spPr>
          <a:xfrm>
            <a:off x="1097280" y="286603"/>
            <a:ext cx="10058400" cy="1450757"/>
          </a:xfrm>
        </p:spPr>
        <p:txBody>
          <a:bodyPr>
            <a:normAutofit/>
          </a:bodyPr>
          <a:lstStyle/>
          <a:p>
            <a:pPr algn="ctr"/>
            <a:r>
              <a:rPr lang="en-US" i="0" u="none" strike="noStrike" cap="none" dirty="0">
                <a:latin typeface="Calibri Light" panose="020F0302020204030204" pitchFamily="34" charset="0"/>
                <a:cs typeface="Calibri Light" panose="020F0302020204030204" pitchFamily="34" charset="0"/>
              </a:rPr>
              <a:t>Expenditures Report Overview</a:t>
            </a:r>
            <a:endParaRPr lang="en-US" dirty="0"/>
          </a:p>
        </p:txBody>
      </p:sp>
      <p:pic>
        <p:nvPicPr>
          <p:cNvPr id="11" name="Graphic 10" descr="Projector screen with solid fill">
            <a:extLst>
              <a:ext uri="{FF2B5EF4-FFF2-40B4-BE49-F238E27FC236}">
                <a16:creationId xmlns:a16="http://schemas.microsoft.com/office/drawing/2014/main" id="{8F1A088D-CB8E-45DE-44BC-F1DC8871B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E8C0FDE1-662B-3A65-1EA1-5D24975354BA}"/>
              </a:ext>
            </a:extLst>
          </p:cNvPr>
          <p:cNvSpPr>
            <a:spLocks noGrp="1"/>
          </p:cNvSpPr>
          <p:nvPr>
            <p:ph type="sldNum" sz="quarter" idx="12"/>
          </p:nvPr>
        </p:nvSpPr>
        <p:spPr>
          <a:xfrm>
            <a:off x="9900458" y="6459785"/>
            <a:ext cx="1312025"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579B30C-FD80-46F2-9BEA-912B7CBFADF4}"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4</a:t>
            </a:fld>
            <a:endParaRPr kumimoji="0" lang="en-US" b="0" i="0" u="none" strike="noStrike" kern="1200" cap="none" spc="0" normalizeH="0" baseline="0" noProof="0">
              <a:ln>
                <a:noFill/>
              </a:ln>
              <a:effectLst/>
              <a:uLnTx/>
              <a:uFillTx/>
              <a:latin typeface="Calibri" panose="020F0502020204030204"/>
              <a:ea typeface="+mn-ea"/>
              <a:cs typeface="+mn-cs"/>
            </a:endParaRPr>
          </a:p>
        </p:txBody>
      </p:sp>
      <p:graphicFrame>
        <p:nvGraphicFramePr>
          <p:cNvPr id="8" name="Content Placeholder 2">
            <a:extLst>
              <a:ext uri="{FF2B5EF4-FFF2-40B4-BE49-F238E27FC236}">
                <a16:creationId xmlns:a16="http://schemas.microsoft.com/office/drawing/2014/main" id="{49B2FCA5-F86E-9323-878E-6DA7DA52F403}"/>
              </a:ext>
            </a:extLst>
          </p:cNvPr>
          <p:cNvGraphicFramePr>
            <a:graphicFrameLocks noGrp="1"/>
          </p:cNvGraphicFramePr>
          <p:nvPr>
            <p:ph idx="1"/>
            <p:extLst>
              <p:ext uri="{D42A27DB-BD31-4B8C-83A1-F6EECF244321}">
                <p14:modId xmlns:p14="http://schemas.microsoft.com/office/powerpoint/2010/main" val="3123940274"/>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9733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A2CC-99B2-F7FC-9ACC-34DCA0DA7258}"/>
              </a:ext>
            </a:extLst>
          </p:cNvPr>
          <p:cNvSpPr>
            <a:spLocks noGrp="1"/>
          </p:cNvSpPr>
          <p:nvPr>
            <p:ph type="title"/>
          </p:nvPr>
        </p:nvSpPr>
        <p:spPr>
          <a:xfrm>
            <a:off x="1066800" y="286603"/>
            <a:ext cx="10058400" cy="1450757"/>
          </a:xfrm>
        </p:spPr>
        <p:txBody>
          <a:bodyPr>
            <a:normAutofit/>
          </a:bodyPr>
          <a:lstStyle/>
          <a:p>
            <a:pPr algn="ctr"/>
            <a:r>
              <a:rPr lang="en-US" i="0" u="none" strike="noStrike" cap="none" dirty="0">
                <a:latin typeface="Calibri Light" panose="020F0302020204030204" pitchFamily="34" charset="0"/>
                <a:cs typeface="Calibri Light" panose="020F0302020204030204" pitchFamily="34" charset="0"/>
              </a:rPr>
              <a:t>Expenditures Report Overview</a:t>
            </a:r>
            <a:endParaRPr lang="en-US" dirty="0"/>
          </a:p>
        </p:txBody>
      </p:sp>
      <p:sp>
        <p:nvSpPr>
          <p:cNvPr id="4" name="Slide Number Placeholder 3">
            <a:extLst>
              <a:ext uri="{FF2B5EF4-FFF2-40B4-BE49-F238E27FC236}">
                <a16:creationId xmlns:a16="http://schemas.microsoft.com/office/drawing/2014/main" id="{E8C0FDE1-662B-3A65-1EA1-5D24975354BA}"/>
              </a:ext>
            </a:extLst>
          </p:cNvPr>
          <p:cNvSpPr>
            <a:spLocks noGrp="1"/>
          </p:cNvSpPr>
          <p:nvPr>
            <p:ph type="sldNum" sz="quarter" idx="12"/>
          </p:nvPr>
        </p:nvSpPr>
        <p:spPr>
          <a:xfrm>
            <a:off x="9900458" y="6459785"/>
            <a:ext cx="1312025"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579B30C-FD80-46F2-9BEA-912B7CBFADF4}"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a:ln>
                <a:noFill/>
              </a:ln>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49223575-FEC2-0D02-D2C1-A42F78EB8A62}"/>
              </a:ext>
            </a:extLst>
          </p:cNvPr>
          <p:cNvGraphicFramePr/>
          <p:nvPr>
            <p:extLst>
              <p:ext uri="{D42A27DB-BD31-4B8C-83A1-F6EECF244321}">
                <p14:modId xmlns:p14="http://schemas.microsoft.com/office/powerpoint/2010/main" val="2817336462"/>
              </p:ext>
            </p:extLst>
          </p:nvPr>
        </p:nvGraphicFramePr>
        <p:xfrm>
          <a:off x="1943100" y="1813560"/>
          <a:ext cx="8305800" cy="4400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Badge 1 with solid fill">
            <a:extLst>
              <a:ext uri="{FF2B5EF4-FFF2-40B4-BE49-F238E27FC236}">
                <a16:creationId xmlns:a16="http://schemas.microsoft.com/office/drawing/2014/main" id="{1C817662-B67B-8BBD-D49E-001F83832C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95500" y="2247900"/>
            <a:ext cx="914400" cy="914400"/>
          </a:xfrm>
          <a:prstGeom prst="rect">
            <a:avLst/>
          </a:prstGeom>
        </p:spPr>
      </p:pic>
      <p:pic>
        <p:nvPicPr>
          <p:cNvPr id="13" name="Graphic 12" descr="Badge with solid fill">
            <a:extLst>
              <a:ext uri="{FF2B5EF4-FFF2-40B4-BE49-F238E27FC236}">
                <a16:creationId xmlns:a16="http://schemas.microsoft.com/office/drawing/2014/main" id="{CC592E88-96A8-C1A1-3AD1-F67AC53FBF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25700" y="3556846"/>
            <a:ext cx="914400" cy="914400"/>
          </a:xfrm>
          <a:prstGeom prst="rect">
            <a:avLst/>
          </a:prstGeom>
        </p:spPr>
      </p:pic>
      <p:pic>
        <p:nvPicPr>
          <p:cNvPr id="15" name="Graphic 14" descr="Badge 3 with solid fill">
            <a:extLst>
              <a:ext uri="{FF2B5EF4-FFF2-40B4-BE49-F238E27FC236}">
                <a16:creationId xmlns:a16="http://schemas.microsoft.com/office/drawing/2014/main" id="{3CDE8909-C1C0-1B20-912B-8355B8BAE3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95500" y="4878492"/>
            <a:ext cx="914400" cy="914400"/>
          </a:xfrm>
          <a:prstGeom prst="rect">
            <a:avLst/>
          </a:prstGeom>
        </p:spPr>
      </p:pic>
    </p:spTree>
    <p:extLst>
      <p:ext uri="{BB962C8B-B14F-4D97-AF65-F5344CB8AC3E}">
        <p14:creationId xmlns:p14="http://schemas.microsoft.com/office/powerpoint/2010/main" val="213103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A5F2-871E-461E-857E-DF1E5262DD3A}"/>
              </a:ext>
            </a:extLst>
          </p:cNvPr>
          <p:cNvSpPr>
            <a:spLocks noGrp="1"/>
          </p:cNvSpPr>
          <p:nvPr>
            <p:ph type="title"/>
          </p:nvPr>
        </p:nvSpPr>
        <p:spPr/>
        <p:txBody>
          <a:bodyPr/>
          <a:lstStyle/>
          <a:p>
            <a:pPr algn="ctr"/>
            <a:r>
              <a:rPr lang="en-US" dirty="0"/>
              <a:t>Accessing the Expenditures Report </a:t>
            </a:r>
          </a:p>
        </p:txBody>
      </p:sp>
      <p:sp>
        <p:nvSpPr>
          <p:cNvPr id="4" name="Slide Number Placeholder 3">
            <a:extLst>
              <a:ext uri="{FF2B5EF4-FFF2-40B4-BE49-F238E27FC236}">
                <a16:creationId xmlns:a16="http://schemas.microsoft.com/office/drawing/2014/main" id="{4A82A138-0D42-4F83-861C-5BFDD0BB3B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F40EC5-5BFA-4AE4-976B-DD32A7332849}"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77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a:xfrm>
            <a:off x="1066800" y="286605"/>
            <a:ext cx="10058400" cy="1450757"/>
          </a:xfrm>
        </p:spPr>
        <p:txBody>
          <a:bodyPr/>
          <a:lstStyle/>
          <a:p>
            <a:pPr algn="ctr"/>
            <a:r>
              <a:rPr lang="en-US" dirty="0">
                <a:solidFill>
                  <a:schemeClr val="tx1"/>
                </a:solidFill>
                <a:latin typeface="Calibri Light" panose="020F0302020204030204" pitchFamily="34" charset="0"/>
                <a:cs typeface="Calibri Light" panose="020F0302020204030204" pitchFamily="34" charset="0"/>
              </a:rPr>
              <a:t>Accessing the Expenditures Report</a:t>
            </a:r>
            <a:endParaRPr lang="en-US" dirty="0">
              <a:solidFill>
                <a:schemeClr val="tx1"/>
              </a:solidFill>
            </a:endParaRPr>
          </a:p>
        </p:txBody>
      </p:sp>
      <p:pic>
        <p:nvPicPr>
          <p:cNvPr id="12" name="Picture 11">
            <a:extLst>
              <a:ext uri="{FF2B5EF4-FFF2-40B4-BE49-F238E27FC236}">
                <a16:creationId xmlns:a16="http://schemas.microsoft.com/office/drawing/2014/main" id="{74FB6969-F29B-8415-670D-28458775E2AF}"/>
              </a:ext>
            </a:extLst>
          </p:cNvPr>
          <p:cNvPicPr>
            <a:picLocks noChangeAspect="1"/>
          </p:cNvPicPr>
          <p:nvPr/>
        </p:nvPicPr>
        <p:blipFill>
          <a:blip r:embed="rId3"/>
          <a:stretch>
            <a:fillRect/>
          </a:stretch>
        </p:blipFill>
        <p:spPr>
          <a:xfrm>
            <a:off x="1291936" y="2114154"/>
            <a:ext cx="9608129" cy="3968840"/>
          </a:xfrm>
          <a:prstGeom prst="rect">
            <a:avLst/>
          </a:prstGeom>
          <a:ln w="19050">
            <a:solidFill>
              <a:schemeClr val="tx1"/>
            </a:solidFill>
          </a:ln>
        </p:spPr>
      </p:pic>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D88F2088-9C77-3F6F-3A21-1A3924F3F3E7}"/>
              </a:ext>
            </a:extLst>
          </p:cNvPr>
          <p:cNvSpPr/>
          <p:nvPr/>
        </p:nvSpPr>
        <p:spPr>
          <a:xfrm>
            <a:off x="3472681" y="2654885"/>
            <a:ext cx="508000" cy="2413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E6FD21F-7797-1E59-37A2-A249831F0270}"/>
              </a:ext>
            </a:extLst>
          </p:cNvPr>
          <p:cNvSpPr/>
          <p:nvPr/>
        </p:nvSpPr>
        <p:spPr>
          <a:xfrm>
            <a:off x="3614618" y="4329482"/>
            <a:ext cx="1778000" cy="18515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0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Submissions-All Page</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C52038D-6BCB-5A53-9876-EF7BB5CBDC38}"/>
              </a:ext>
            </a:extLst>
          </p:cNvPr>
          <p:cNvPicPr>
            <a:picLocks noChangeAspect="1"/>
          </p:cNvPicPr>
          <p:nvPr/>
        </p:nvPicPr>
        <p:blipFill>
          <a:blip r:embed="rId3"/>
          <a:stretch>
            <a:fillRect/>
          </a:stretch>
        </p:blipFill>
        <p:spPr>
          <a:xfrm>
            <a:off x="1724789" y="1913989"/>
            <a:ext cx="8742422" cy="4267570"/>
          </a:xfrm>
          <a:prstGeom prst="rect">
            <a:avLst/>
          </a:prstGeom>
          <a:ln w="19050">
            <a:solidFill>
              <a:schemeClr val="tx1"/>
            </a:solidFill>
          </a:ln>
        </p:spPr>
      </p:pic>
      <p:sp>
        <p:nvSpPr>
          <p:cNvPr id="9" name="Rectangle: Rounded Corners 8">
            <a:extLst>
              <a:ext uri="{FF2B5EF4-FFF2-40B4-BE49-F238E27FC236}">
                <a16:creationId xmlns:a16="http://schemas.microsoft.com/office/drawing/2014/main" id="{C99C9429-E1E9-7A17-04D1-A843394BDFDB}"/>
              </a:ext>
            </a:extLst>
          </p:cNvPr>
          <p:cNvSpPr/>
          <p:nvPr/>
        </p:nvSpPr>
        <p:spPr>
          <a:xfrm>
            <a:off x="9474200" y="5778500"/>
            <a:ext cx="546100" cy="1651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76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ACB-BC6A-48EA-A970-ECF81C17B240}"/>
              </a:ext>
            </a:extLst>
          </p:cNvPr>
          <p:cNvSpPr>
            <a:spLocks noGrp="1"/>
          </p:cNvSpPr>
          <p:nvPr>
            <p:ph type="title"/>
          </p:nvPr>
        </p:nvSpPr>
        <p:spPr/>
        <p:txBody>
          <a:bodyPr/>
          <a:lstStyle/>
          <a:p>
            <a:pPr algn="ctr"/>
            <a:r>
              <a:rPr lang="en-US" dirty="0">
                <a:solidFill>
                  <a:schemeClr val="tx1"/>
                </a:solidFill>
              </a:rPr>
              <a:t>Expenditures Report Inbox</a:t>
            </a:r>
          </a:p>
        </p:txBody>
      </p:sp>
      <p:sp>
        <p:nvSpPr>
          <p:cNvPr id="4" name="Slide Number Placeholder 3">
            <a:extLst>
              <a:ext uri="{FF2B5EF4-FFF2-40B4-BE49-F238E27FC236}">
                <a16:creationId xmlns:a16="http://schemas.microsoft.com/office/drawing/2014/main" id="{092EBAFB-8B74-47F4-B075-473049D33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9B30C-FD80-46F2-9BEA-912B7CBFADF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F96259-2487-0CAD-CDD1-08C2C286C97F}"/>
              </a:ext>
            </a:extLst>
          </p:cNvPr>
          <p:cNvSpPr txBox="1"/>
          <p:nvPr/>
        </p:nvSpPr>
        <p:spPr>
          <a:xfrm>
            <a:off x="6880471" y="3243121"/>
            <a:ext cx="1212727" cy="215444"/>
          </a:xfrm>
          <a:prstGeom prst="rect">
            <a:avLst/>
          </a:prstGeom>
          <a:noFill/>
        </p:spPr>
        <p:txBody>
          <a:bodyPr wrap="square" rtlCol="0">
            <a:spAutoFit/>
          </a:bodyPr>
          <a:lstStyle/>
          <a:p>
            <a:r>
              <a:rPr lang="en-US" sz="800" dirty="0"/>
              <a:t>04/01/2022-03/31/2023</a:t>
            </a:r>
          </a:p>
        </p:txBody>
      </p:sp>
      <p:pic>
        <p:nvPicPr>
          <p:cNvPr id="3" name="Picture 2">
            <a:extLst>
              <a:ext uri="{FF2B5EF4-FFF2-40B4-BE49-F238E27FC236}">
                <a16:creationId xmlns:a16="http://schemas.microsoft.com/office/drawing/2014/main" id="{329CE2F7-5AC8-78A9-E61B-32330C6E61A2}"/>
              </a:ext>
            </a:extLst>
          </p:cNvPr>
          <p:cNvPicPr>
            <a:picLocks noChangeAspect="1"/>
          </p:cNvPicPr>
          <p:nvPr/>
        </p:nvPicPr>
        <p:blipFill>
          <a:blip r:embed="rId3"/>
          <a:stretch>
            <a:fillRect/>
          </a:stretch>
        </p:blipFill>
        <p:spPr>
          <a:xfrm>
            <a:off x="1557135" y="1844491"/>
            <a:ext cx="9077731" cy="4444369"/>
          </a:xfrm>
          <a:prstGeom prst="rect">
            <a:avLst/>
          </a:prstGeom>
          <a:ln w="19050">
            <a:solidFill>
              <a:schemeClr val="tx1"/>
            </a:solidFill>
          </a:ln>
        </p:spPr>
      </p:pic>
      <p:sp>
        <p:nvSpPr>
          <p:cNvPr id="5" name="Rectangle: Rounded Corners 4">
            <a:extLst>
              <a:ext uri="{FF2B5EF4-FFF2-40B4-BE49-F238E27FC236}">
                <a16:creationId xmlns:a16="http://schemas.microsoft.com/office/drawing/2014/main" id="{060EF953-FE32-46F3-909A-236E4A9BB0AC}"/>
              </a:ext>
            </a:extLst>
          </p:cNvPr>
          <p:cNvSpPr/>
          <p:nvPr/>
        </p:nvSpPr>
        <p:spPr>
          <a:xfrm>
            <a:off x="8876301" y="3287045"/>
            <a:ext cx="329609" cy="2961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Retrospect">
  <a:themeElements>
    <a:clrScheme name="RWHAP Data Support">
      <a:dk1>
        <a:sysClr val="windowText" lastClr="000000"/>
      </a:dk1>
      <a:lt1>
        <a:srgbClr val="FBFBFB"/>
      </a:lt1>
      <a:dk2>
        <a:srgbClr val="2C4562"/>
      </a:dk2>
      <a:lt2>
        <a:srgbClr val="E7E6E6"/>
      </a:lt2>
      <a:accent1>
        <a:srgbClr val="234587"/>
      </a:accent1>
      <a:accent2>
        <a:srgbClr val="196678"/>
      </a:accent2>
      <a:accent3>
        <a:srgbClr val="1D97AE"/>
      </a:accent3>
      <a:accent4>
        <a:srgbClr val="DDC167"/>
      </a:accent4>
      <a:accent5>
        <a:srgbClr val="2AA199"/>
      </a:accent5>
      <a:accent6>
        <a:srgbClr val="EF954B"/>
      </a:accent6>
      <a:hlink>
        <a:srgbClr val="196678"/>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47">
      <a:dk1>
        <a:srgbClr val="000000"/>
      </a:dk1>
      <a:lt1>
        <a:srgbClr val="FFFFFF"/>
      </a:lt1>
      <a:dk2>
        <a:srgbClr val="373545"/>
      </a:dk2>
      <a:lt2>
        <a:srgbClr val="DCD8DC"/>
      </a:lt2>
      <a:accent1>
        <a:srgbClr val="1D97AE"/>
      </a:accent1>
      <a:accent2>
        <a:srgbClr val="196678"/>
      </a:accent2>
      <a:accent3>
        <a:srgbClr val="3C4963"/>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4A7A94E7243A4F96ABDE4033B6C24E" ma:contentTypeVersion="12" ma:contentTypeDescription="Create a new document." ma:contentTypeScope="" ma:versionID="c907c6ffededc75c910bfbf4525d4556">
  <xsd:schema xmlns:xsd="http://www.w3.org/2001/XMLSchema" xmlns:xs="http://www.w3.org/2001/XMLSchema" xmlns:p="http://schemas.microsoft.com/office/2006/metadata/properties" xmlns:ns2="e0a82cde-fce4-4a54-83d9-598d352cb354" xmlns:ns3="3086fc07-be52-4e90-9bd9-18e4e56ff643" targetNamespace="http://schemas.microsoft.com/office/2006/metadata/properties" ma:root="true" ma:fieldsID="3148926c8ff46e29db98874974f32078" ns2:_="" ns3:_="">
    <xsd:import namespace="e0a82cde-fce4-4a54-83d9-598d352cb354"/>
    <xsd:import namespace="3086fc07-be52-4e90-9bd9-18e4e56ff6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82cde-fce4-4a54-83d9-598d352cb3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ee618b-2e19-4320-bbd6-29336f3cd66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86fc07-be52-4e90-9bd9-18e4e56ff6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ba8430f-eece-4854-ad00-297f0e7b69c2}" ma:internalName="TaxCatchAll" ma:showField="CatchAllData" ma:web="3086fc07-be52-4e90-9bd9-18e4e56ff6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a82cde-fce4-4a54-83d9-598d352cb354">
      <Terms xmlns="http://schemas.microsoft.com/office/infopath/2007/PartnerControls"/>
    </lcf76f155ced4ddcb4097134ff3c332f>
    <TaxCatchAll xmlns="3086fc07-be52-4e90-9bd9-18e4e56ff643" xsi:nil="true"/>
  </documentManagement>
</p:properties>
</file>

<file path=customXml/itemProps1.xml><?xml version="1.0" encoding="utf-8"?>
<ds:datastoreItem xmlns:ds="http://schemas.openxmlformats.org/officeDocument/2006/customXml" ds:itemID="{FF301907-CDF0-4E7F-AFA8-22BA347EB13C}">
  <ds:schemaRefs>
    <ds:schemaRef ds:uri="http://schemas.microsoft.com/sharepoint/v3/contenttype/forms"/>
  </ds:schemaRefs>
</ds:datastoreItem>
</file>

<file path=customXml/itemProps2.xml><?xml version="1.0" encoding="utf-8"?>
<ds:datastoreItem xmlns:ds="http://schemas.openxmlformats.org/officeDocument/2006/customXml" ds:itemID="{6AEA466F-3268-45E4-95FC-C5F5550A02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82cde-fce4-4a54-83d9-598d352cb354"/>
    <ds:schemaRef ds:uri="3086fc07-be52-4e90-9bd9-18e4e56ff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683AC6-8F56-4BD5-86B2-9FC706CFEBFC}">
  <ds:schemaRefs>
    <ds:schemaRef ds:uri="http://schemas.microsoft.com/office/2006/documentManagement/types"/>
    <ds:schemaRef ds:uri="http://purl.org/dc/terms/"/>
    <ds:schemaRef ds:uri="http://purl.org/dc/dcmitype/"/>
    <ds:schemaRef ds:uri="http://www.w3.org/XML/1998/namespace"/>
    <ds:schemaRef ds:uri="http://purl.org/dc/elements/1.1/"/>
    <ds:schemaRef ds:uri="http://schemas.microsoft.com/office/2006/metadata/properties"/>
    <ds:schemaRef ds:uri="e0a82cde-fce4-4a54-83d9-598d352cb354"/>
    <ds:schemaRef ds:uri="http://schemas.microsoft.com/office/infopath/2007/PartnerControls"/>
    <ds:schemaRef ds:uri="http://schemas.openxmlformats.org/package/2006/metadata/core-properties"/>
    <ds:schemaRef ds:uri="3086fc07-be52-4e90-9bd9-18e4e56ff643"/>
  </ds:schemaRefs>
</ds:datastoreItem>
</file>

<file path=docProps/app.xml><?xml version="1.0" encoding="utf-8"?>
<Properties xmlns="http://schemas.openxmlformats.org/officeDocument/2006/extended-properties" xmlns:vt="http://schemas.openxmlformats.org/officeDocument/2006/docPropsVTypes">
  <TotalTime>7041</TotalTime>
  <Words>3050</Words>
  <Application>Microsoft Office PowerPoint</Application>
  <PresentationFormat>Widescreen</PresentationFormat>
  <Paragraphs>209</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Courier New</vt:lpstr>
      <vt:lpstr>Wingdings</vt:lpstr>
      <vt:lpstr>Retrospect</vt:lpstr>
      <vt:lpstr>1_Retrospect</vt:lpstr>
      <vt:lpstr>RWHAP Part B and Part B Supplemental  Expenditures Report</vt:lpstr>
      <vt:lpstr>Overview</vt:lpstr>
      <vt:lpstr>Instruction Manuals</vt:lpstr>
      <vt:lpstr>Expenditures Report Overview</vt:lpstr>
      <vt:lpstr>Expenditures Report Overview</vt:lpstr>
      <vt:lpstr>Accessing the Expenditures Report </vt:lpstr>
      <vt:lpstr>Accessing the Expenditures Report</vt:lpstr>
      <vt:lpstr>Submissions-All Page</vt:lpstr>
      <vt:lpstr>Expenditures Report Inbox</vt:lpstr>
      <vt:lpstr>Completing the RWHAP Expenditures Report</vt:lpstr>
      <vt:lpstr>Expenditures Report Sections</vt:lpstr>
      <vt:lpstr>Recipient Information</vt:lpstr>
      <vt:lpstr>Recipient Information</vt:lpstr>
      <vt:lpstr>File Upload</vt:lpstr>
      <vt:lpstr>RWHAP Part B Expenditures</vt:lpstr>
      <vt:lpstr>RWHAP Part B Program Total</vt:lpstr>
      <vt:lpstr>RWHAP Part B Expenditures Categories</vt:lpstr>
      <vt:lpstr>RWHAP Part B MAI Award</vt:lpstr>
      <vt:lpstr>RWHAP Part B Legislative Requirements</vt:lpstr>
      <vt:lpstr>Completing the RWHAP Part B Supplemental  Expenditures Report</vt:lpstr>
      <vt:lpstr>RWHAP Part B Supplemental Expenditures Report</vt:lpstr>
      <vt:lpstr>RWHAP Part B Supplemental Expenditures Report</vt:lpstr>
      <vt:lpstr>RWHAP Part B Supplemental Expenditures Categories</vt:lpstr>
      <vt:lpstr>RWHAP Part B Supplemental Core Medical Services Expenditures </vt:lpstr>
      <vt:lpstr> Validating &amp; Submitting the Expenditures Report </vt:lpstr>
      <vt:lpstr>Validation Processing Page</vt:lpstr>
      <vt:lpstr>Validation Categories</vt:lpstr>
      <vt:lpstr>Validation Results Page</vt:lpstr>
      <vt:lpstr>Submitting the Expenditures Report</vt:lpstr>
      <vt:lpstr>TA Resources</vt:lpstr>
      <vt:lpstr>Online Resources</vt:lpstr>
      <vt:lpstr>TA Resources</vt:lpstr>
      <vt:lpstr>Connect with HRSA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RWHAP Part B and Part B Supplemental Program Expenditures Report</dc:title>
  <dc:creator>Richard Ali</dc:creator>
  <cp:lastModifiedBy>Hilary Mitchell</cp:lastModifiedBy>
  <cp:revision>103</cp:revision>
  <dcterms:created xsi:type="dcterms:W3CDTF">2023-05-16T15:58:24Z</dcterms:created>
  <dcterms:modified xsi:type="dcterms:W3CDTF">2023-06-13T13:04:54Z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0x010100424A7A94E7243A4F96ABDE4033B6C24E</vt:lpwstr>
  </property>
  <property fmtid="{D5CDD505-2E9C-101B-9397-08002B2CF9AE}" pid="3" name="MediaServiceImageTags">
    <vt:lpwstr/>
  </property>
</Properties>
</file>