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</p:sldMasterIdLst>
  <p:notesMasterIdLst>
    <p:notesMasterId r:id="rId5"/>
  </p:notesMasterIdLst>
  <p:sldIdLst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3228" autoAdjust="0"/>
  </p:normalViewPr>
  <p:slideViewPr>
    <p:cSldViewPr snapToGrid="0">
      <p:cViewPr varScale="1">
        <p:scale>
          <a:sx n="64" d="100"/>
          <a:sy n="64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5D695-C898-4911-9286-AC6E89010DEB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A4B11-2E20-4933-9CE0-5DBAA2F0F2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57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95FA7AF-EDBC-4C26-AEAB-D0FE4E76C8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A0427C0-FD83-4A6B-96E8-C0D6814B902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Osaka" pitchFamily="-6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Osaka" pitchFamily="-64" charset="-128"/>
              <a:cs typeface="+mn-cs"/>
            </a:endParaRP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5666589D-2CD9-4B97-B7BC-9BF3D86F8D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A13BFE0-2CC4-4C01-AD7A-2C042A8EAF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>
              <a:ea typeface="Osaka" pitchFamily="-6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D8F3A51-8C48-4384-B0E7-F294961013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9pPr>
          </a:lstStyle>
          <a:p>
            <a:pPr>
              <a:defRPr/>
            </a:pPr>
            <a:fld id="{CE4ED3B6-88DB-454C-A833-FFC065D98EE9}" type="slidenum">
              <a:rPr lang="en-US" altLang="en-US" sz="1200" smtClean="0"/>
              <a:pPr>
                <a:defRPr/>
              </a:pPr>
              <a:t>2</a:t>
            </a:fld>
            <a:endParaRPr lang="en-US" altLang="en-US" sz="1200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66276099-5F90-4966-91B1-B402AEE906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A04BF81-4C5F-414D-9F1B-B6C220774B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Review agenda and objectives.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Explain that for this session, we will be focusing on strategies that support effective communication with members of a team and practice a process for identifying and addressing team challenges.  </a:t>
            </a:r>
            <a:endParaRPr lang="en-US" dirty="0"/>
          </a:p>
          <a:p>
            <a:pPr eaLnBrk="1" hangingPunct="1">
              <a:defRPr/>
            </a:pPr>
            <a:endParaRPr lang="en-US" altLang="en-US" dirty="0">
              <a:ea typeface="Osaka" pitchFamily="-6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CCFE-9FFB-4BB6-B73A-AC47EB2DDBC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1DC6-A09B-4D06-AAAF-5F01132D8A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16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CCFE-9FFB-4BB6-B73A-AC47EB2DDBC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1DC6-A09B-4D06-AAAF-5F01132D8A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263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CCFE-9FFB-4BB6-B73A-AC47EB2DDBC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1DC6-A09B-4D06-AAAF-5F01132D8A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741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openingfooter_sized.jpg">
            <a:extLst>
              <a:ext uri="{FF2B5EF4-FFF2-40B4-BE49-F238E27FC236}">
                <a16:creationId xmlns:a16="http://schemas.microsoft.com/office/drawing/2014/main" id="{2E9A246F-B97C-4AA4-8089-8FF645AE0F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914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9D895079-3457-46B4-910C-191AF54188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118225"/>
            <a:ext cx="96837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Rectangle 19">
            <a:extLst>
              <a:ext uri="{FF2B5EF4-FFF2-40B4-BE49-F238E27FC236}">
                <a16:creationId xmlns:a16="http://schemas.microsoft.com/office/drawing/2014/main" id="{F37F7253-73FF-463B-88DC-CED5835A5A0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09600" y="6096000"/>
            <a:ext cx="46640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1200" dirty="0">
                <a:latin typeface="Arial Bold" charset="0"/>
                <a:ea typeface="Osaka" charset="0"/>
              </a:rPr>
              <a:t>Boston University</a:t>
            </a:r>
            <a:r>
              <a:rPr lang="en-US" altLang="en-US" sz="1200" dirty="0">
                <a:latin typeface="Arial" charset="0"/>
                <a:ea typeface="Osaka" charset="0"/>
              </a:rPr>
              <a:t> School of Social Work</a:t>
            </a:r>
          </a:p>
          <a:p>
            <a:pPr>
              <a:defRPr/>
            </a:pPr>
            <a:r>
              <a:rPr lang="en-US" altLang="en-US" sz="1200" dirty="0">
                <a:latin typeface="Arial" charset="0"/>
                <a:ea typeface="Osaka" charset="0"/>
              </a:rPr>
              <a:t>Center for Innovation in Social Work &amp; Health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1692BF-5264-4C8E-B0BF-8ADB8258E003}"/>
              </a:ext>
            </a:extLst>
          </p:cNvPr>
          <p:cNvSpPr/>
          <p:nvPr userDrawn="1"/>
        </p:nvSpPr>
        <p:spPr>
          <a:xfrm>
            <a:off x="0" y="0"/>
            <a:ext cx="9144000" cy="4495800"/>
          </a:xfrm>
          <a:prstGeom prst="rect">
            <a:avLst/>
          </a:prstGeom>
          <a:solidFill>
            <a:srgbClr val="CF0A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76CB17A-F521-4E54-8756-38CF7E59FB98}"/>
              </a:ext>
            </a:extLst>
          </p:cNvPr>
          <p:cNvCxnSpPr/>
          <p:nvPr userDrawn="1"/>
        </p:nvCxnSpPr>
        <p:spPr>
          <a:xfrm>
            <a:off x="0" y="5867400"/>
            <a:ext cx="9144000" cy="0"/>
          </a:xfrm>
          <a:prstGeom prst="line">
            <a:avLst/>
          </a:prstGeom>
          <a:ln w="1524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143000"/>
          </a:xfrm>
        </p:spPr>
        <p:txBody>
          <a:bodyPr anchor="ctr"/>
          <a:lstStyle>
            <a:lvl1pPr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en-US" noProof="0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200400"/>
            <a:ext cx="7772400" cy="1752600"/>
          </a:xfrm>
        </p:spPr>
        <p:txBody>
          <a:bodyPr/>
          <a:lstStyle>
            <a:lvl1pPr marL="0" indent="0">
              <a:buFont typeface="Wingdings" charset="2"/>
              <a:buNone/>
              <a:defRPr sz="2400">
                <a:solidFill>
                  <a:srgbClr val="CCCCCC"/>
                </a:solidFill>
                <a:latin typeface="+mn-lt"/>
              </a:defRPr>
            </a:lvl1pPr>
          </a:lstStyle>
          <a:p>
            <a:pPr lvl="0"/>
            <a:r>
              <a:rPr lang="en-US" altLang="en-US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81848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795935E-E9B5-4811-8F4A-32507C988E5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Name of  Presentation</a:t>
            </a:r>
          </a:p>
        </p:txBody>
      </p:sp>
    </p:spTree>
    <p:extLst>
      <p:ext uri="{BB962C8B-B14F-4D97-AF65-F5344CB8AC3E}">
        <p14:creationId xmlns:p14="http://schemas.microsoft.com/office/powerpoint/2010/main" val="736111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latin typeface="+mn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D2F870B-6E48-4F0F-91D8-86D05FFCF73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Name of  Presentation</a:t>
            </a:r>
          </a:p>
        </p:txBody>
      </p:sp>
    </p:spTree>
    <p:extLst>
      <p:ext uri="{BB962C8B-B14F-4D97-AF65-F5344CB8AC3E}">
        <p14:creationId xmlns:p14="http://schemas.microsoft.com/office/powerpoint/2010/main" val="2317584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11DB9B2-2E25-4EAE-A4E2-D4793403A0AB}"/>
              </a:ext>
            </a:extLst>
          </p:cNvPr>
          <p:cNvSpPr/>
          <p:nvPr userDrawn="1"/>
        </p:nvSpPr>
        <p:spPr>
          <a:xfrm>
            <a:off x="0" y="2235200"/>
            <a:ext cx="9144000" cy="2413000"/>
          </a:xfrm>
          <a:prstGeom prst="rect">
            <a:avLst/>
          </a:prstGeom>
          <a:solidFill>
            <a:srgbClr val="CF0A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916746B-92A9-4743-830A-F4A9CA023E2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0" y="2819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bg1"/>
                </a:solidFill>
                <a:latin typeface="Josephine Sans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9pPr>
          </a:lstStyle>
          <a:p>
            <a:pPr>
              <a:defRPr/>
            </a:pPr>
            <a:r>
              <a:rPr lang="en-US" altLang="en-US" sz="2800" dirty="0">
                <a:latin typeface="+mn-lt"/>
              </a:rPr>
              <a:t>Resting or transition slide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A57C56B4-7210-448D-91BD-833419EE87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Name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3481102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3886200" cy="3886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86200" cy="3886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CF13E7-E755-4B7E-AE13-1FAEBF91BB3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Name of  Presentation</a:t>
            </a:r>
          </a:p>
        </p:txBody>
      </p:sp>
    </p:spTree>
    <p:extLst>
      <p:ext uri="{BB962C8B-B14F-4D97-AF65-F5344CB8AC3E}">
        <p14:creationId xmlns:p14="http://schemas.microsoft.com/office/powerpoint/2010/main" val="1721640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731837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66CE964-F668-4A95-9428-6A0D24933B0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Name of  Presentation</a:t>
            </a:r>
          </a:p>
        </p:txBody>
      </p:sp>
    </p:spTree>
    <p:extLst>
      <p:ext uri="{BB962C8B-B14F-4D97-AF65-F5344CB8AC3E}">
        <p14:creationId xmlns:p14="http://schemas.microsoft.com/office/powerpoint/2010/main" val="41050270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5F5B525-FF19-40BB-9813-B57BFD36D74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Name of  Presentation</a:t>
            </a:r>
          </a:p>
        </p:txBody>
      </p:sp>
    </p:spTree>
    <p:extLst>
      <p:ext uri="{BB962C8B-B14F-4D97-AF65-F5344CB8AC3E}">
        <p14:creationId xmlns:p14="http://schemas.microsoft.com/office/powerpoint/2010/main" val="2671291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DE08F287-E81B-4EED-9F1C-3D48CB72110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Name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3410855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CCFE-9FFB-4BB6-B73A-AC47EB2DDBC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1DC6-A09B-4D06-AAAF-5F01132D8A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54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5731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67000"/>
            <a:ext cx="2949575" cy="2819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8D452B-E32E-4D95-8726-EB4757F449B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Name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2632894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54966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2860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016D61-3FC4-4B4D-9DC0-5676F633D57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Name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217735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CCFE-9FFB-4BB6-B73A-AC47EB2DDBC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1DC6-A09B-4D06-AAAF-5F01132D8A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48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CCFE-9FFB-4BB6-B73A-AC47EB2DDBC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1DC6-A09B-4D06-AAAF-5F01132D8A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8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CCFE-9FFB-4BB6-B73A-AC47EB2DDBC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1DC6-A09B-4D06-AAAF-5F01132D8A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38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CCFE-9FFB-4BB6-B73A-AC47EB2DDBC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1DC6-A09B-4D06-AAAF-5F01132D8A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54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CCFE-9FFB-4BB6-B73A-AC47EB2DDBC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1DC6-A09B-4D06-AAAF-5F01132D8A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68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CCFE-9FFB-4BB6-B73A-AC47EB2DDBC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1DC6-A09B-4D06-AAAF-5F01132D8A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376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CCFE-9FFB-4BB6-B73A-AC47EB2DDBC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1DC6-A09B-4D06-AAAF-5F01132D8A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4CCFE-9FFB-4BB6-B73A-AC47EB2DDBC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11DC6-A09B-4D06-AAAF-5F01132D8A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89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>
            <a:extLst>
              <a:ext uri="{FF2B5EF4-FFF2-40B4-BE49-F238E27FC236}">
                <a16:creationId xmlns:a16="http://schemas.microsoft.com/office/drawing/2014/main" id="{C023E52F-818B-43C7-8650-D5CC2ABBA8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38138"/>
            <a:ext cx="9144000" cy="347662"/>
          </a:xfrm>
          <a:prstGeom prst="rect">
            <a:avLst/>
          </a:prstGeom>
          <a:gradFill rotWithShape="0">
            <a:gsLst>
              <a:gs pos="0">
                <a:srgbClr val="333333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1D919825-C524-4EF2-9E4E-3ABB4862DD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924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5CD3996-45A8-4853-A877-ECDB4869A2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0"/>
            <a:ext cx="7924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6BEE653-C442-4028-8246-1F118E74B7A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3810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Arial" charset="0"/>
                <a:ea typeface="Osaka" charset="0"/>
              </a:defRPr>
            </a:lvl1pPr>
          </a:lstStyle>
          <a:p>
            <a:pPr>
              <a:defRPr/>
            </a:pPr>
            <a:r>
              <a:rPr lang="en-US" altLang="en-US"/>
              <a:t>Name of Presentation</a:t>
            </a:r>
          </a:p>
        </p:txBody>
      </p:sp>
      <p:sp>
        <p:nvSpPr>
          <p:cNvPr id="1036" name="Text Box 12">
            <a:extLst>
              <a:ext uri="{FF2B5EF4-FFF2-40B4-BE49-F238E27FC236}">
                <a16:creationId xmlns:a16="http://schemas.microsoft.com/office/drawing/2014/main" id="{D1CBFA60-C116-40C5-BB14-78F1DF33866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09600" y="1524000"/>
            <a:ext cx="792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200" b="1">
                <a:solidFill>
                  <a:schemeClr val="bg1"/>
                </a:solidFill>
                <a:latin typeface="Arial" charset="0"/>
                <a:ea typeface="Osaka" charset="0"/>
              </a:rPr>
              <a:t>Boston University</a:t>
            </a:r>
            <a:r>
              <a:rPr lang="en-US" altLang="en-US" sz="1200">
                <a:solidFill>
                  <a:schemeClr val="bg1"/>
                </a:solidFill>
                <a:latin typeface="Arial" charset="0"/>
                <a:ea typeface="Osaka" charset="0"/>
              </a:rPr>
              <a:t> Slideshow Title Goes Here</a:t>
            </a:r>
          </a:p>
        </p:txBody>
      </p:sp>
      <p:pic>
        <p:nvPicPr>
          <p:cNvPr id="1031" name="Picture 9">
            <a:extLst>
              <a:ext uri="{FF2B5EF4-FFF2-40B4-BE49-F238E27FC236}">
                <a16:creationId xmlns:a16="http://schemas.microsoft.com/office/drawing/2014/main" id="{F617FC7A-6810-4D87-BA9B-5144CF35C1B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867400"/>
            <a:ext cx="2438400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273291-54B0-4C1D-BEAC-330F8A57DAD0}"/>
              </a:ext>
            </a:extLst>
          </p:cNvPr>
          <p:cNvCxnSpPr/>
          <p:nvPr userDrawn="1"/>
        </p:nvCxnSpPr>
        <p:spPr>
          <a:xfrm>
            <a:off x="0" y="5715000"/>
            <a:ext cx="9144000" cy="0"/>
          </a:xfrm>
          <a:prstGeom prst="line">
            <a:avLst/>
          </a:prstGeom>
          <a:ln w="38100">
            <a:solidFill>
              <a:srgbClr val="CF0A2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3" name="Picture 12" descr="standardfooter_sized.jpg">
            <a:extLst>
              <a:ext uri="{FF2B5EF4-FFF2-40B4-BE49-F238E27FC236}">
                <a16:creationId xmlns:a16="http://schemas.microsoft.com/office/drawing/2014/main" id="{4C95F5CF-04A9-47FC-9522-FDBA27DFE86F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661"/>
          <a:stretch>
            <a:fillRect/>
          </a:stretch>
        </p:blipFill>
        <p:spPr bwMode="auto">
          <a:xfrm>
            <a:off x="0" y="0"/>
            <a:ext cx="914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5874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anose="020B0604020202020204" pitchFamily="34" charset="0"/>
          <a:ea typeface="Osaka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anose="020B0604020202020204" pitchFamily="34" charset="0"/>
          <a:ea typeface="Osaka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anose="020B0604020202020204" pitchFamily="34" charset="0"/>
          <a:ea typeface="Osaka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anose="020B0604020202020204" pitchFamily="34" charset="0"/>
          <a:ea typeface="Osaka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Osak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Osak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Osak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Osak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5195D2B-0621-4550-8BA4-24BB63768B8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US" dirty="0"/>
              <a:t>La comunicación como parte </a:t>
            </a:r>
            <a:br>
              <a:rPr lang="es-US" dirty="0"/>
            </a:br>
            <a:r>
              <a:rPr lang="es-US" dirty="0"/>
              <a:t>de un equipo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B5B08FC5-58C2-4F5C-A7A1-06E859D181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US"/>
              <a:t>La comunicación como parte de un equipo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576F083E-138B-4244-A5B7-A39478A071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US"/>
              <a:t>Objetivos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9F9C154-FAA5-42BA-9207-086B10995C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s-US" sz="1800" dirty="0"/>
              <a:t>Reconocer formas efectivas de comunicación para </a:t>
            </a:r>
            <a:r>
              <a:rPr lang="es-US" sz="1800"/>
              <a:t>alcanzar </a:t>
            </a:r>
            <a:br>
              <a:rPr lang="es-US" sz="1800"/>
            </a:br>
            <a:r>
              <a:rPr lang="es-US" sz="1800"/>
              <a:t>la </a:t>
            </a:r>
            <a:r>
              <a:rPr lang="es-US" sz="1800" dirty="0"/>
              <a:t>comprensión y generar confianza</a:t>
            </a:r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s-US" sz="1800" dirty="0"/>
              <a:t>Identificar barreras comunes y facilitadores para la comunicación dentro del equipo</a:t>
            </a:r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s-US" sz="1800" dirty="0"/>
              <a:t>Desarrollar un plan para fortalecer el equipo de la agencia</a:t>
            </a:r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endParaRPr lang="en-US" altLang="en-US" sz="1800" dirty="0"/>
          </a:p>
          <a:p>
            <a:pPr marL="0" indent="0" eaLnBrk="1" hangingPunct="1">
              <a:buClr>
                <a:srgbClr val="CC0000"/>
              </a:buClr>
              <a:buNone/>
              <a:defRPr/>
            </a:pPr>
            <a:r>
              <a:rPr lang="es-US" sz="1800" b="1" dirty="0"/>
              <a:t>Actividades</a:t>
            </a:r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s-US" sz="1800" dirty="0"/>
              <a:t>Situaciones evidentes ignoradas </a:t>
            </a:r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s-US" sz="1800" dirty="0"/>
              <a:t>Actividad con pelota de tenis </a:t>
            </a:r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DFC76EEB-CBEB-4C06-97A7-22DF80745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60575" y="-676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0000"/>
      </a:accent1>
      <a:accent2>
        <a:srgbClr val="808080"/>
      </a:accent2>
      <a:accent3>
        <a:srgbClr val="FFFFFF"/>
      </a:accent3>
      <a:accent4>
        <a:srgbClr val="000000"/>
      </a:accent4>
      <a:accent5>
        <a:srgbClr val="D8D8D8"/>
      </a:accent5>
      <a:accent6>
        <a:srgbClr val="BFBFBF"/>
      </a:accent6>
      <a:hlink>
        <a:srgbClr val="FF0000"/>
      </a:hlink>
      <a:folHlink>
        <a:srgbClr val="FF0000"/>
      </a:folHlink>
    </a:clrScheme>
    <a:fontScheme name="Blank Presentation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Osak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Osak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98</Words>
  <Application>Microsoft Office PowerPoint</Application>
  <PresentationFormat>Presentación en pantalla (4:3)</PresentationFormat>
  <Paragraphs>13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Arial Bold</vt:lpstr>
      <vt:lpstr>Calibri</vt:lpstr>
      <vt:lpstr>Calibri Light</vt:lpstr>
      <vt:lpstr>Wingdings</vt:lpstr>
      <vt:lpstr>Office Theme</vt:lpstr>
      <vt:lpstr>Blank Presentation</vt:lpstr>
      <vt:lpstr>La comunicación como parte  de un equipo</vt:lpstr>
      <vt:lpstr>Objetivos</vt:lpstr>
    </vt:vector>
  </TitlesOfParts>
  <Company>Boston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Communicating as Part of a team</dc:title>
  <dc:creator>Rojo, Maria Campos</dc:creator>
  <cp:lastModifiedBy>DS1</cp:lastModifiedBy>
  <cp:revision>6</cp:revision>
  <dcterms:created xsi:type="dcterms:W3CDTF">2019-01-18T15:12:09Z</dcterms:created>
  <dcterms:modified xsi:type="dcterms:W3CDTF">2020-07-16T15:14:32Z</dcterms:modified>
</cp:coreProperties>
</file>