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6"/>
  </p:notesMasterIdLst>
  <p:sldIdLst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5875"/>
  </p:normalViewPr>
  <p:slideViewPr>
    <p:cSldViewPr snapToGrid="0">
      <p:cViewPr varScale="1">
        <p:scale>
          <a:sx n="56" d="100"/>
          <a:sy n="56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34ED4-31E4-41B7-91DC-A83AA83D7B1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DC3A-1EEA-4901-8F20-082ED65EE7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3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5FA7AF-EDBC-4C26-AEAB-D0FE4E76C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5D9042-186C-4A1B-9CB7-1031540FC4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6589D-2CD9-4B97-B7BC-9BF3D86F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13BFE0-2CC4-4C01-AD7A-2C042A8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>
              <a:ea typeface="Osaka" pitchFamily="-6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2CEEA7-49B7-4227-8485-7668CD7950D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the objectives. </a:t>
            </a:r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2CEEA7-49B7-4227-8485-7668CD7950D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Mention the following points about how to build relationships with agencies if they were not stated by the participants. 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90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eningfooter_sized.jpg">
            <a:extLst>
              <a:ext uri="{FF2B5EF4-FFF2-40B4-BE49-F238E27FC236}">
                <a16:creationId xmlns:a16="http://schemas.microsoft.com/office/drawing/2014/main" id="{64876168-DE1B-44B3-8D28-B727A846C1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300475FC-644E-4C6B-ADC5-CD1135A005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18225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id="{34D204C7-56B5-4908-8F77-2B1CB226DE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6096000"/>
            <a:ext cx="466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dirty="0">
                <a:latin typeface="Arial Bold" charset="0"/>
                <a:ea typeface="Osaka" charset="0"/>
              </a:rPr>
              <a:t>Boston University</a:t>
            </a:r>
            <a:r>
              <a:rPr lang="en-US" altLang="en-US" sz="1200" dirty="0">
                <a:latin typeface="Arial" charset="0"/>
                <a:ea typeface="Osaka" charset="0"/>
              </a:rPr>
              <a:t> School of Social Work</a:t>
            </a:r>
          </a:p>
          <a:p>
            <a:pPr>
              <a:defRPr/>
            </a:pPr>
            <a:r>
              <a:rPr lang="en-US" altLang="en-US" sz="1200" dirty="0">
                <a:latin typeface="Arial" charset="0"/>
                <a:ea typeface="Osaka" charset="0"/>
              </a:rPr>
              <a:t>Center for Innovation in Social Work &amp;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7CDEBB-85EB-4219-BDDF-5EF6F128E546}"/>
              </a:ext>
            </a:extLst>
          </p:cNvPr>
          <p:cNvSpPr/>
          <p:nvPr userDrawn="1"/>
        </p:nvSpPr>
        <p:spPr>
          <a:xfrm>
            <a:off x="0" y="0"/>
            <a:ext cx="9144000" cy="44958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E556A6-5C87-4115-8319-D5766D60ABAC}"/>
              </a:ext>
            </a:extLst>
          </p:cNvPr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1524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>
                <a:solidFill>
                  <a:srgbClr val="CCCCCC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6258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45FEBA-F182-4785-8A7A-07B7592FD5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4687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9D5174-1247-46B0-87B5-51FC6847F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79953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1701185-57B0-49A0-A778-E9ED834C1C8E}"/>
              </a:ext>
            </a:extLst>
          </p:cNvPr>
          <p:cNvSpPr/>
          <p:nvPr userDrawn="1"/>
        </p:nvSpPr>
        <p:spPr>
          <a:xfrm>
            <a:off x="0" y="2235200"/>
            <a:ext cx="9144000" cy="24130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13F1E1-478A-4634-B093-0D75D3709F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Josephine Sans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9pPr>
          </a:lstStyle>
          <a:p>
            <a:pPr>
              <a:defRPr/>
            </a:pPr>
            <a:r>
              <a:rPr lang="en-US" altLang="en-US" sz="2800" dirty="0">
                <a:latin typeface="+mn-lt"/>
              </a:rPr>
              <a:t>Resting or transition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D5F0482-4FD0-4800-9FAB-2A7A0BFBF5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85040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ED3478-C5CE-4A57-A5F3-73CFDF5A8F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7072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731837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C33221-74FE-455F-8FA1-4EAC3305FE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61038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E7525A-9ED1-4EBA-9907-B0263E524C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02363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7665BE2-46DD-46CF-96A5-ECB4EBAD86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709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05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731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67000"/>
            <a:ext cx="2949575" cy="2819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5E59E0-F383-46C8-9B75-60A41627CF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9857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96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860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3E22D5-B725-440B-91B5-F0DA6FB72D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823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8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6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A493-4057-4D21-A328-D681383A175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6872-E8B8-4547-BB19-F546888966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C023E52F-818B-43C7-8650-D5CC2ABBA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138"/>
            <a:ext cx="9144000" cy="34766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D919825-C524-4EF2-9E4E-3ABB4862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CD3996-45A8-4853-A877-ECDB4869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BEE653-C442-4028-8246-1F118E74B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3810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charset="0"/>
                <a:ea typeface="Osaka" charset="0"/>
              </a:defRPr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id="{D1CBFA60-C116-40C5-BB14-78F1DF338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alt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CE8BF737-E6AF-4AA6-9034-30902A24CD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273291-54B0-4C1D-BEAC-330F8A57DAD0}"/>
              </a:ext>
            </a:extLst>
          </p:cNvPr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38100">
            <a:solidFill>
              <a:srgbClr val="CF0A2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standardfooter_sized.jpg">
            <a:extLst>
              <a:ext uri="{FF2B5EF4-FFF2-40B4-BE49-F238E27FC236}">
                <a16:creationId xmlns:a16="http://schemas.microsoft.com/office/drawing/2014/main" id="{70DE8699-755F-43C6-9D4A-BC61B69EF24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>
            <a:fillRect/>
          </a:stretch>
        </p:blipFill>
        <p:spPr bwMode="auto">
          <a:xfrm>
            <a:off x="0" y="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31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195D2B-0621-4550-8BA4-24BB63768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US" dirty="0"/>
              <a:t>Éxitos y barreras </a:t>
            </a:r>
            <a:br>
              <a:rPr lang="es-US" dirty="0"/>
            </a:br>
            <a:r>
              <a:rPr lang="es-US" dirty="0"/>
              <a:t>en la colaboración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12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cs typeface="+mn-cs"/>
              </a:rPr>
              <a:t>Éxitos y barreras en la colaboración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US"/>
              <a:t>Objetivos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sz="2800"/>
              <a:t>Utilizar estrategias específicas para crear asociaciones con las agencias y los grupos.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12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cs typeface="+mn-cs"/>
              </a:rPr>
              <a:t>Éxitos y barreras en la colaboración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US"/>
              <a:t>Cómo construir relaciones con las agencias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dirty="0"/>
              <a:t>Preséntense al personal para establecer relaciones antes de tener que hacer una referencia.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dirty="0"/>
              <a:t>Participen en actividades de otras agencias </a:t>
            </a:r>
            <a:br>
              <a:rPr lang="es-US" dirty="0"/>
            </a:br>
            <a:r>
              <a:rPr lang="es-US" dirty="0"/>
              <a:t>(p. ej., asistan y participen en una feria de salud).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dirty="0"/>
              <a:t>Presten atención y participen en reuniones de </a:t>
            </a:r>
            <a:br>
              <a:rPr lang="es-US" dirty="0"/>
            </a:br>
            <a:r>
              <a:rPr lang="es-US" dirty="0"/>
              <a:t>otras agencias.  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s-US" dirty="0"/>
              <a:t>Pidan tiempo en las reuniones de la agencia para hablar sobre su trabajo.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72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8D8D8"/>
      </a:accent5>
      <a:accent6>
        <a:srgbClr val="BFBFBF"/>
      </a:accent6>
      <a:hlink>
        <a:srgbClr val="FF0000"/>
      </a:hlink>
      <a:folHlink>
        <a:srgbClr val="FF00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127</Words>
  <Application>Microsoft Office PowerPoint</Application>
  <PresentationFormat>Presentación en pantalla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Bold</vt:lpstr>
      <vt:lpstr>Calibri</vt:lpstr>
      <vt:lpstr>Calibri Light</vt:lpstr>
      <vt:lpstr>Wingdings</vt:lpstr>
      <vt:lpstr>Office Theme</vt:lpstr>
      <vt:lpstr>Blank Presentation</vt:lpstr>
      <vt:lpstr>Éxitos y barreras  en la colaboración</vt:lpstr>
      <vt:lpstr>Objetivos </vt:lpstr>
      <vt:lpstr>Cómo construir relaciones con las agencias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and barriers to collaboration</dc:title>
  <dc:creator>Rojo, Maria Campos</dc:creator>
  <cp:lastModifiedBy>DS1</cp:lastModifiedBy>
  <cp:revision>8</cp:revision>
  <dcterms:created xsi:type="dcterms:W3CDTF">2018-09-13T19:32:10Z</dcterms:created>
  <dcterms:modified xsi:type="dcterms:W3CDTF">2020-07-27T13:49:19Z</dcterms:modified>
</cp:coreProperties>
</file>