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7" r:id="rId4"/>
  </p:sldMasterIdLst>
  <p:notesMasterIdLst>
    <p:notesMasterId r:id="rId11"/>
  </p:notesMasterIdLst>
  <p:handoutMasterIdLst>
    <p:handoutMasterId r:id="rId12"/>
  </p:handoutMasterIdLst>
  <p:sldIdLst>
    <p:sldId id="260" r:id="rId5"/>
    <p:sldId id="277" r:id="rId6"/>
    <p:sldId id="265" r:id="rId7"/>
    <p:sldId id="287" r:id="rId8"/>
    <p:sldId id="266" r:id="rId9"/>
    <p:sldId id="267" r:id="rId10"/>
  </p:sldIdLst>
  <p:sldSz cx="9144000" cy="6858000" type="screen4x3"/>
  <p:notesSz cx="6858000" cy="9144000"/>
  <p:custDataLst>
    <p:tags r:id="rId13"/>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8" autoAdjust="0"/>
    <p:restoredTop sz="95407" autoAdjust="0"/>
  </p:normalViewPr>
  <p:slideViewPr>
    <p:cSldViewPr>
      <p:cViewPr varScale="1">
        <p:scale>
          <a:sx n="91" d="100"/>
          <a:sy n="91" d="100"/>
        </p:scale>
        <p:origin x="66" y="384"/>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0E0A60F-9A4C-4049-818A-C3468C12194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SzPct val="100000"/>
              <a:defRPr sz="1200"/>
            </a:lvl1pPr>
          </a:lstStyle>
          <a:p>
            <a:pPr>
              <a:defRPr/>
            </a:pPr>
            <a:endParaRPr lang="en-US" altLang="en-US"/>
          </a:p>
        </p:txBody>
      </p:sp>
      <p:sp>
        <p:nvSpPr>
          <p:cNvPr id="24579" name="Rectangle 3">
            <a:extLst>
              <a:ext uri="{FF2B5EF4-FFF2-40B4-BE49-F238E27FC236}">
                <a16:creationId xmlns:a16="http://schemas.microsoft.com/office/drawing/2014/main" id="{CA0682A0-7296-47E4-BED0-5BCB55686B83}"/>
              </a:ext>
            </a:extLst>
          </p:cNvPr>
          <p:cNvSpPr>
            <a:spLocks noGrp="1" noChangeArrowheads="1"/>
          </p:cNvSpPr>
          <p:nvPr>
            <p:ph type="dt" sz="quarter" idx="2"/>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buSzPct val="100000"/>
              <a:defRPr sz="1200"/>
            </a:lvl1pPr>
          </a:lstStyle>
          <a:p>
            <a:pPr>
              <a:defRPr/>
            </a:pPr>
            <a:endParaRPr lang="en-US" altLang="en-US"/>
          </a:p>
        </p:txBody>
      </p:sp>
      <p:sp>
        <p:nvSpPr>
          <p:cNvPr id="24580" name="Rectangle 4">
            <a:extLst>
              <a:ext uri="{FF2B5EF4-FFF2-40B4-BE49-F238E27FC236}">
                <a16:creationId xmlns:a16="http://schemas.microsoft.com/office/drawing/2014/main" id="{276CF5A9-1283-4B0E-A412-87C653910868}"/>
              </a:ext>
            </a:extLst>
          </p:cNvPr>
          <p:cNvSpPr>
            <a:spLocks noGrp="1" noChangeArrowheads="1"/>
          </p:cNvSpPr>
          <p:nvPr>
            <p:ph type="ftr" sz="quarter" idx="3"/>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buSzPct val="100000"/>
              <a:defRPr sz="1200"/>
            </a:lvl1pPr>
          </a:lstStyle>
          <a:p>
            <a:pPr>
              <a:defRPr/>
            </a:pPr>
            <a:endParaRPr lang="en-US" altLang="en-US"/>
          </a:p>
        </p:txBody>
      </p:sp>
      <p:sp>
        <p:nvSpPr>
          <p:cNvPr id="24581" name="Rectangle 5">
            <a:extLst>
              <a:ext uri="{FF2B5EF4-FFF2-40B4-BE49-F238E27FC236}">
                <a16:creationId xmlns:a16="http://schemas.microsoft.com/office/drawing/2014/main" id="{E69BB933-345D-4CDF-8586-605E75F6DE36}"/>
              </a:ext>
            </a:extLst>
          </p:cNvPr>
          <p:cNvSpPr>
            <a:spLocks noGrp="1" noChangeArrowheads="1"/>
          </p:cNvSpPr>
          <p:nvPr>
            <p:ph type="sldNum" sz="quarter" idx="4"/>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buSzPct val="100000"/>
              <a:defRPr sz="1200"/>
            </a:lvl1pPr>
          </a:lstStyle>
          <a:p>
            <a:fld id="{D08C3F1C-7FF8-4169-8771-4D24372B1CD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3D8830F-F68E-483D-AD13-72A71F5A3A6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SzPct val="100000"/>
              <a:defRPr sz="1200"/>
            </a:lvl1pPr>
          </a:lstStyle>
          <a:p>
            <a:pPr>
              <a:defRPr/>
            </a:pPr>
            <a:endParaRPr lang="en-US" altLang="en-US"/>
          </a:p>
        </p:txBody>
      </p:sp>
      <p:sp>
        <p:nvSpPr>
          <p:cNvPr id="23555" name="Rectangle 3">
            <a:extLst>
              <a:ext uri="{FF2B5EF4-FFF2-40B4-BE49-F238E27FC236}">
                <a16:creationId xmlns:a16="http://schemas.microsoft.com/office/drawing/2014/main" id="{4389A546-38AF-428F-9174-C3F23F788D88}"/>
              </a:ext>
            </a:extLst>
          </p:cNvPr>
          <p:cNvSpPr>
            <a:spLocks noGrp="1" noChangeArrowheads="1"/>
          </p:cNvSpPr>
          <p:nvPr>
            <p:ph type="dt" idx="2"/>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buSzPct val="100000"/>
              <a:defRPr sz="1200"/>
            </a:lvl1pPr>
          </a:lstStyle>
          <a:p>
            <a:pPr>
              <a:defRPr/>
            </a:pPr>
            <a:endParaRPr lang="en-US" altLang="en-US"/>
          </a:p>
        </p:txBody>
      </p:sp>
      <p:sp>
        <p:nvSpPr>
          <p:cNvPr id="17412" name="Rectangle 4">
            <a:extLst>
              <a:ext uri="{FF2B5EF4-FFF2-40B4-BE49-F238E27FC236}">
                <a16:creationId xmlns:a16="http://schemas.microsoft.com/office/drawing/2014/main" id="{8FEB1C5D-D3E4-4232-AA5B-F999D7099A10}"/>
              </a:ext>
            </a:extLst>
          </p:cNvPr>
          <p:cNvSpPr>
            <a:spLocks noGrp="1" noRot="1" noChangeAspect="1" noChangeArrowheads="1" noTextEdit="1"/>
          </p:cNvSpPr>
          <p:nvPr>
            <p:ph type="sldImg" idx="5"/>
          </p:nvPr>
        </p:nvSpPr>
        <p:spPr bwMode="auto">
          <a:xfrm>
            <a:off x="1143000" y="685800"/>
            <a:ext cx="4572000" cy="34290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Rectangle 5">
            <a:extLst>
              <a:ext uri="{FF2B5EF4-FFF2-40B4-BE49-F238E27FC236}">
                <a16:creationId xmlns:a16="http://schemas.microsoft.com/office/drawing/2014/main" id="{F7B6983C-293D-4196-A7CA-A3B72C0E0F44}"/>
              </a:ext>
            </a:extLst>
          </p:cNvPr>
          <p:cNvSpPr>
            <a:spLocks noGrp="1" noChangeArrowheads="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3558" name="Rectangle 6">
            <a:extLst>
              <a:ext uri="{FF2B5EF4-FFF2-40B4-BE49-F238E27FC236}">
                <a16:creationId xmlns:a16="http://schemas.microsoft.com/office/drawing/2014/main" id="{02FCA349-80D4-41EB-92C5-908D95B75B57}"/>
              </a:ext>
            </a:extLst>
          </p:cNvPr>
          <p:cNvSpPr>
            <a:spLocks noGrp="1" noChangeArrowheads="1"/>
          </p:cNvSpPr>
          <p:nvPr>
            <p:ph type="ftr" sz="quarter" idx="3"/>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buSzPct val="100000"/>
              <a:defRPr sz="1200"/>
            </a:lvl1pPr>
          </a:lstStyle>
          <a:p>
            <a:pPr>
              <a:defRPr/>
            </a:pPr>
            <a:endParaRPr lang="en-US" altLang="en-US"/>
          </a:p>
        </p:txBody>
      </p:sp>
      <p:sp>
        <p:nvSpPr>
          <p:cNvPr id="23559" name="Rectangle 7">
            <a:extLst>
              <a:ext uri="{FF2B5EF4-FFF2-40B4-BE49-F238E27FC236}">
                <a16:creationId xmlns:a16="http://schemas.microsoft.com/office/drawing/2014/main" id="{53413E0B-1C22-4A97-9E76-9DFB8D02CE00}"/>
              </a:ext>
            </a:extLst>
          </p:cNvPr>
          <p:cNvSpPr>
            <a:spLocks noGrp="1" noChangeArrowheads="1"/>
          </p:cNvSpPr>
          <p:nvPr>
            <p:ph type="sldNum" sz="quarter" idx="4"/>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buSzPct val="100000"/>
              <a:defRPr sz="1200"/>
            </a:lvl1pPr>
          </a:lstStyle>
          <a:p>
            <a:fld id="{D592774D-DAF0-42C6-9C84-1BABD7AB607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BE34E62-2917-4248-8486-1F760FB28A33}"/>
              </a:ext>
            </a:extLst>
          </p:cNvPr>
          <p:cNvSpPr>
            <a:spLocks noGrp="1" noRot="1" noChangeAspect="1" noChangeArrowheads="1" noTextEdit="1"/>
          </p:cNvSpPr>
          <p:nvPr>
            <p:ph type="sldImg"/>
          </p:nvPr>
        </p:nvSpPr>
        <p:spPr>
          <a:ln cap="flat">
            <a:headEnd type="none" w="med" len="med"/>
            <a:tailEnd type="none" w="med" len="med"/>
          </a:ln>
        </p:spPr>
      </p:sp>
      <p:sp>
        <p:nvSpPr>
          <p:cNvPr id="20483" name="Notes Placeholder 2">
            <a:extLst>
              <a:ext uri="{FF2B5EF4-FFF2-40B4-BE49-F238E27FC236}">
                <a16:creationId xmlns:a16="http://schemas.microsoft.com/office/drawing/2014/main" id="{9640EE82-3D18-499A-AEFC-1208281E6D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a:p>
        </p:txBody>
      </p:sp>
      <p:sp>
        <p:nvSpPr>
          <p:cNvPr id="20484" name="Slide Number Placeholder 3">
            <a:extLst>
              <a:ext uri="{FF2B5EF4-FFF2-40B4-BE49-F238E27FC236}">
                <a16:creationId xmlns:a16="http://schemas.microsoft.com/office/drawing/2014/main" id="{2388497E-1056-456F-A37E-7B7BEF41EAFF}"/>
              </a:ext>
            </a:extLst>
          </p:cNvPr>
          <p:cNvSpPr>
            <a:spLocks noGrp="1" noChangeArrowheads="1"/>
          </p:cNvSpPr>
          <p:nvPr>
            <p:ph type="sldNum"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BB3E9B47-5942-4EA3-9142-7A9AD710EF5B}" type="slidenum">
              <a:rPr lang="en-US" altLang="en-US">
                <a:latin typeface="Arial" panose="020B0604020202020204" pitchFamily="34" charset="0"/>
              </a:rPr>
              <a:pPr>
                <a:spcBef>
                  <a:spcPct val="0"/>
                </a:spcBef>
                <a:buSzTx/>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0C3A535-343F-42A7-8755-948D0A067073}"/>
              </a:ext>
            </a:extLst>
          </p:cNvPr>
          <p:cNvSpPr>
            <a:spLocks noGrp="1" noRot="1" noChangeAspect="1" noChangeArrowheads="1" noTextEdit="1"/>
          </p:cNvSpPr>
          <p:nvPr>
            <p:ph type="sldImg"/>
          </p:nvPr>
        </p:nvSpPr>
        <p:spPr>
          <a:ln cap="flat">
            <a:headEnd type="none" w="med" len="med"/>
            <a:tailEnd type="none" w="med" len="med"/>
          </a:ln>
        </p:spPr>
      </p:sp>
      <p:sp>
        <p:nvSpPr>
          <p:cNvPr id="22531" name="Notes Placeholder 2">
            <a:extLst>
              <a:ext uri="{FF2B5EF4-FFF2-40B4-BE49-F238E27FC236}">
                <a16:creationId xmlns:a16="http://schemas.microsoft.com/office/drawing/2014/main" id="{06A8184F-A0A5-4812-84A2-5BB9204CA3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US" altLang="en-US">
                <a:latin typeface="Arial" panose="020B0604020202020204" pitchFamily="34" charset="0"/>
                <a:ea typeface="Osaka" pitchFamily="-64" charset="-128"/>
              </a:rPr>
              <a:t>Review objectives. </a:t>
            </a:r>
          </a:p>
          <a:p>
            <a:pPr defTabSz="914400"/>
            <a:endParaRPr lang="en-US" altLang="en-US">
              <a:latin typeface="Arial" panose="020B0604020202020204" pitchFamily="34" charset="0"/>
              <a:ea typeface="Osaka" pitchFamily="-64" charset="-128"/>
            </a:endParaRPr>
          </a:p>
        </p:txBody>
      </p:sp>
      <p:sp>
        <p:nvSpPr>
          <p:cNvPr id="22532" name="Slide Number Placeholder 3">
            <a:extLst>
              <a:ext uri="{FF2B5EF4-FFF2-40B4-BE49-F238E27FC236}">
                <a16:creationId xmlns:a16="http://schemas.microsoft.com/office/drawing/2014/main" id="{B0120A1C-7B6A-488B-85F2-211BCDD2FEAE}"/>
              </a:ext>
            </a:extLst>
          </p:cNvPr>
          <p:cNvSpPr>
            <a:spLocks noGrp="1" noChangeArrowheads="1"/>
          </p:cNvSpPr>
          <p:nvPr>
            <p:ph type="sldNum"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9A8D7934-97B1-405C-8DC9-DF9DD9643BA9}" type="slidenum">
              <a:rPr lang="en-US" altLang="en-US">
                <a:latin typeface="Arial" panose="020B0604020202020204" pitchFamily="34" charset="0"/>
              </a:rPr>
              <a:pPr>
                <a:spcBef>
                  <a:spcPct val="0"/>
                </a:spcBef>
                <a:buSzTx/>
              </a:pPr>
              <a:t>2</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13938D9-BE50-47DB-8424-629BA9BF5BEE}"/>
              </a:ext>
            </a:extLst>
          </p:cNvPr>
          <p:cNvSpPr>
            <a:spLocks noGrp="1" noRot="1" noChangeAspect="1" noChangeArrowheads="1" noTextEdit="1"/>
          </p:cNvSpPr>
          <p:nvPr>
            <p:ph type="sldImg"/>
          </p:nvPr>
        </p:nvSpPr>
        <p:spPr>
          <a:xfrm>
            <a:off x="1181100" y="696913"/>
            <a:ext cx="4648200" cy="3486150"/>
          </a:xfrm>
          <a:ln cap="flat">
            <a:headEnd type="none" w="med" len="med"/>
            <a:tailEnd type="none" w="med" len="med"/>
          </a:ln>
        </p:spPr>
      </p:sp>
      <p:sp>
        <p:nvSpPr>
          <p:cNvPr id="24579" name="Notes Placeholder 2">
            <a:extLst>
              <a:ext uri="{FF2B5EF4-FFF2-40B4-BE49-F238E27FC236}">
                <a16:creationId xmlns:a16="http://schemas.microsoft.com/office/drawing/2014/main" id="{1D27228B-CB1F-4ACD-979F-0BA7A42E9F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US" altLang="en-US">
                <a:latin typeface="Arial" panose="020B0604020202020204" pitchFamily="34" charset="0"/>
                <a:ea typeface="Osaka" pitchFamily="-64" charset="-128"/>
              </a:rPr>
              <a:t>Review the diagram. The HIV care continuum follows a person from the time they are first diagnosed to achieving viral suppression (a very low level of HIV in the body). However researchers observed that in order for people living with HIV to benefit from the available treatment,  a person must first know their diagnosis, engage in HIV medical care and see a prescribing health care provider regularly, and receive and adhere to antiretroviral therapy.  Many people do not make it through all these stages due to several obstacles. Ask participants: “Why might  people not complete the steps of the HIV Care Continuum?” </a:t>
            </a:r>
          </a:p>
          <a:p>
            <a:pPr defTabSz="914400"/>
            <a:endParaRPr lang="en-US" altLang="en-US">
              <a:latin typeface="Arial" panose="020B0604020202020204" pitchFamily="34" charset="0"/>
              <a:ea typeface="Osaka" pitchFamily="-64" charset="-128"/>
            </a:endParaRPr>
          </a:p>
          <a:p>
            <a:pPr defTabSz="914400"/>
            <a:r>
              <a:rPr lang="en-US" altLang="en-US">
                <a:latin typeface="Arial" panose="020B0604020202020204" pitchFamily="34" charset="0"/>
                <a:ea typeface="Osaka" pitchFamily="-64" charset="-128"/>
              </a:rPr>
              <a:t>CHW can play a role in each step of the continuum and reduce the gaps in each stage of the continuum.   For example, CHWs can provide health information, conduct testing, and refer clients to a health provider and other resources. </a:t>
            </a:r>
          </a:p>
          <a:p>
            <a:pPr defTabSz="914400"/>
            <a:endParaRPr lang="en-US" altLang="en-US">
              <a:latin typeface="Arial" panose="020B0604020202020204" pitchFamily="34" charset="0"/>
              <a:ea typeface="Osaka" pitchFamily="-64" charset="-128"/>
            </a:endParaRPr>
          </a:p>
        </p:txBody>
      </p:sp>
      <p:sp>
        <p:nvSpPr>
          <p:cNvPr id="24580" name="Slide Number Placeholder 3">
            <a:extLst>
              <a:ext uri="{FF2B5EF4-FFF2-40B4-BE49-F238E27FC236}">
                <a16:creationId xmlns:a16="http://schemas.microsoft.com/office/drawing/2014/main" id="{E7B4AFDB-1DD3-4899-81E9-21FF5503D492}"/>
              </a:ext>
            </a:extLst>
          </p:cNvPr>
          <p:cNvSpPr>
            <a:spLocks noGrp="1" noChangeArrowheads="1"/>
          </p:cNvSpPr>
          <p:nvPr>
            <p:ph type="sldNum" sz="quarter" idx="4"/>
          </p:nvPr>
        </p:nvSpPr>
        <p:spPr>
          <a:xfrm>
            <a:off x="3970338"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457200">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defTabSz="45720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defTabSz="4572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defTabSz="4572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defTabSz="4572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eaLnBrk="1" hangingPunct="1">
              <a:spcBef>
                <a:spcPct val="0"/>
              </a:spcBef>
              <a:buSzTx/>
            </a:pPr>
            <a:fld id="{30AB31D4-D493-48B9-B751-7BE1C4AE19F9}" type="slidenum">
              <a:rPr lang="en-US" altLang="en-US">
                <a:solidFill>
                  <a:srgbClr val="000000"/>
                </a:solidFill>
                <a:latin typeface="Calibri" panose="020F0502020204030204" pitchFamily="34" charset="0"/>
              </a:rPr>
              <a:pPr eaLnBrk="1" hangingPunct="1">
                <a:spcBef>
                  <a:spcPct val="0"/>
                </a:spcBef>
                <a:buSzTx/>
              </a:pPr>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6FB5096-BA63-4D8B-B7FB-75C6162C0FC1}"/>
              </a:ext>
            </a:extLst>
          </p:cNvPr>
          <p:cNvSpPr>
            <a:spLocks noGrp="1" noRot="1" noChangeAspect="1" noChangeArrowheads="1" noTextEdit="1"/>
          </p:cNvSpPr>
          <p:nvPr>
            <p:ph type="sldImg"/>
          </p:nvPr>
        </p:nvSpPr>
        <p:spPr>
          <a:xfrm>
            <a:off x="1371600" y="1143000"/>
            <a:ext cx="4114800" cy="3086100"/>
          </a:xfrm>
          <a:ln cap="flat">
            <a:headEnd type="none" w="med" len="med"/>
            <a:tailEnd type="none" w="med" len="med"/>
          </a:ln>
        </p:spPr>
      </p:sp>
      <p:sp>
        <p:nvSpPr>
          <p:cNvPr id="26627" name="Notes Placeholder 2">
            <a:extLst>
              <a:ext uri="{FF2B5EF4-FFF2-40B4-BE49-F238E27FC236}">
                <a16:creationId xmlns:a16="http://schemas.microsoft.com/office/drawing/2014/main" id="{3FC3B2EE-60D2-4490-9B0C-D95DDD0B9C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US" altLang="en-US">
                <a:latin typeface="Arial" panose="020B0604020202020204" pitchFamily="34" charset="0"/>
                <a:ea typeface="Osaka" pitchFamily="-64" charset="-128"/>
              </a:rPr>
              <a:t>Think-pair-share activity</a:t>
            </a:r>
          </a:p>
          <a:p>
            <a:pPr defTabSz="914400"/>
            <a:endParaRPr lang="en-US" altLang="en-US">
              <a:latin typeface="Arial" panose="020B0604020202020204" pitchFamily="34" charset="0"/>
              <a:ea typeface="Osaka" pitchFamily="-64" charset="-128"/>
            </a:endParaRPr>
          </a:p>
          <a:p>
            <a:pPr defTabSz="914400">
              <a:buFontTx/>
              <a:buChar char="•"/>
            </a:pPr>
            <a:r>
              <a:rPr lang="en-US" altLang="en-US">
                <a:latin typeface="Arial" panose="020B0604020202020204" pitchFamily="34" charset="0"/>
                <a:ea typeface="Osaka" pitchFamily="-64" charset="-128"/>
              </a:rPr>
              <a:t>Ask participants to review the handouts, paying particular attention to the C3 roles they might do as a community health worker.</a:t>
            </a:r>
          </a:p>
          <a:p>
            <a:pPr defTabSz="914400">
              <a:buFontTx/>
              <a:buChar char="•"/>
            </a:pPr>
            <a:r>
              <a:rPr lang="en-US" altLang="en-US">
                <a:latin typeface="Arial" panose="020B0604020202020204" pitchFamily="34" charset="0"/>
                <a:ea typeface="Osaka" pitchFamily="-64" charset="-128"/>
              </a:rPr>
              <a:t>Have participants pair up to discuss a concrete activity they could do with a person with HIV to improve outcomes at each stage. For example, what are things that you can do to help people learn their HIV status? </a:t>
            </a:r>
          </a:p>
          <a:p>
            <a:pPr defTabSz="914400">
              <a:buFontTx/>
              <a:buChar char="•"/>
            </a:pPr>
            <a:r>
              <a:rPr lang="en-US" altLang="en-US">
                <a:latin typeface="Arial" panose="020B0604020202020204" pitchFamily="34" charset="0"/>
                <a:ea typeface="Osaka" pitchFamily="-64" charset="-128"/>
              </a:rPr>
              <a:t>Ask participants to write on post-it notes 3-5 tasks that could improve HIV care continuum outcomes.</a:t>
            </a:r>
          </a:p>
          <a:p>
            <a:pPr defTabSz="914400">
              <a:buFontTx/>
              <a:buChar char="•"/>
            </a:pPr>
            <a:r>
              <a:rPr lang="en-US" altLang="en-US">
                <a:latin typeface="Arial" panose="020B0604020202020204" pitchFamily="34" charset="0"/>
                <a:ea typeface="Osaka" pitchFamily="-64" charset="-128"/>
              </a:rPr>
              <a:t>Ask volunteers to share their CHW roles and tasks to achieve the outcomes.</a:t>
            </a:r>
          </a:p>
          <a:p>
            <a:pPr defTabSz="914400">
              <a:buFontTx/>
              <a:buChar char="•"/>
            </a:pPr>
            <a:r>
              <a:rPr lang="en-US" altLang="en-US">
                <a:latin typeface="Arial" panose="020B0604020202020204" pitchFamily="34" charset="0"/>
                <a:ea typeface="Osaka" pitchFamily="-64" charset="-128"/>
              </a:rPr>
              <a:t>Discuss: Did we miss any key task? </a:t>
            </a:r>
          </a:p>
          <a:p>
            <a:pPr defTabSz="914400">
              <a:buFontTx/>
              <a:buChar char="•"/>
            </a:pPr>
            <a:r>
              <a:rPr lang="en-US" altLang="en-US">
                <a:latin typeface="Arial" panose="020B0604020202020204" pitchFamily="34" charset="0"/>
                <a:ea typeface="Osaka" pitchFamily="-64" charset="-128"/>
              </a:rPr>
              <a:t>Show the next slide and refer to C3 roles.</a:t>
            </a:r>
          </a:p>
          <a:p>
            <a:pPr defTabSz="914400"/>
            <a:endParaRPr lang="en-US" altLang="en-US">
              <a:latin typeface="Arial" panose="020B0604020202020204" pitchFamily="34" charset="0"/>
              <a:ea typeface="Osaka" pitchFamily="-64" charset="-128"/>
            </a:endParaRPr>
          </a:p>
          <a:p>
            <a:pPr defTabSz="914400"/>
            <a:endParaRPr lang="en-US" altLang="en-US">
              <a:latin typeface="Arial" panose="020B0604020202020204" pitchFamily="34" charset="0"/>
              <a:ea typeface="Osaka" pitchFamily="-64" charset="-128"/>
            </a:endParaRPr>
          </a:p>
          <a:p>
            <a:pPr defTabSz="914400"/>
            <a:endParaRPr lang="en-US" altLang="en-US">
              <a:latin typeface="Arial" panose="020B0604020202020204" pitchFamily="34" charset="0"/>
              <a:ea typeface="Osaka" pitchFamily="-64" charset="-128"/>
            </a:endParaRPr>
          </a:p>
          <a:p>
            <a:pPr defTabSz="914400"/>
            <a:endParaRPr lang="en-US" altLang="en-US">
              <a:latin typeface="Arial" panose="020B0604020202020204" pitchFamily="34" charset="0"/>
              <a:ea typeface="Osaka" pitchFamily="-64" charset="-128"/>
            </a:endParaRPr>
          </a:p>
        </p:txBody>
      </p:sp>
      <p:sp>
        <p:nvSpPr>
          <p:cNvPr id="26628" name="Slide Number Placeholder 3">
            <a:extLst>
              <a:ext uri="{FF2B5EF4-FFF2-40B4-BE49-F238E27FC236}">
                <a16:creationId xmlns:a16="http://schemas.microsoft.com/office/drawing/2014/main" id="{CF1B3541-1F36-4643-8FBC-027A842CF132}"/>
              </a:ext>
            </a:extLst>
          </p:cNvPr>
          <p:cNvSpPr>
            <a:spLocks noGrp="1" noChangeArrowheads="1"/>
          </p:cNvSpPr>
          <p:nvPr>
            <p:ph type="sldNum"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3B19C305-0978-4AF6-AEEC-287919335E0A}" type="slidenum">
              <a:rPr lang="en-US" altLang="en-US">
                <a:latin typeface="Arial" panose="020B0604020202020204" pitchFamily="34" charset="0"/>
              </a:rPr>
              <a:pPr>
                <a:spcBef>
                  <a:spcPct val="0"/>
                </a:spcBef>
                <a:buSzTx/>
              </a:pPr>
              <a:t>4</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25BC021-521C-4A94-B220-D18848535CE5}"/>
              </a:ext>
            </a:extLst>
          </p:cNvPr>
          <p:cNvSpPr>
            <a:spLocks noGrp="1" noRot="1" noChangeAspect="1" noChangeArrowheads="1" noTextEdit="1"/>
          </p:cNvSpPr>
          <p:nvPr>
            <p:ph type="sldImg"/>
          </p:nvPr>
        </p:nvSpPr>
        <p:spPr>
          <a:ln cap="flat">
            <a:headEnd type="none" w="med" len="med"/>
            <a:tailEnd type="none" w="med" len="med"/>
          </a:ln>
        </p:spPr>
      </p:sp>
      <p:sp>
        <p:nvSpPr>
          <p:cNvPr id="28675" name="Notes Placeholder 2">
            <a:extLst>
              <a:ext uri="{FF2B5EF4-FFF2-40B4-BE49-F238E27FC236}">
                <a16:creationId xmlns:a16="http://schemas.microsoft.com/office/drawing/2014/main" id="{1591AFE5-9E16-4B2C-A6A1-645D64AF7F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1" hangingPunct="1">
              <a:spcBef>
                <a:spcPct val="0"/>
              </a:spcBef>
            </a:pPr>
            <a:r>
              <a:rPr lang="en-US" altLang="en-US">
                <a:latin typeface="Arial" panose="020B0604020202020204" pitchFamily="34" charset="0"/>
                <a:ea typeface="Osaka" pitchFamily="-64" charset="-128"/>
              </a:rPr>
              <a:t>Review CHW roles in the HIV care continuum listed on the slide.</a:t>
            </a:r>
          </a:p>
          <a:p>
            <a:pPr defTabSz="914400" eaLnBrk="1" hangingPunct="1">
              <a:spcBef>
                <a:spcPct val="0"/>
              </a:spcBef>
            </a:pPr>
            <a:endParaRPr lang="en-US" altLang="en-US">
              <a:latin typeface="Arial" panose="020B0604020202020204" pitchFamily="34" charset="0"/>
              <a:ea typeface="Osaka" pitchFamily="-64" charset="-128"/>
            </a:endParaRPr>
          </a:p>
          <a:p>
            <a:pPr defTabSz="914400" eaLnBrk="1" hangingPunct="1">
              <a:spcBef>
                <a:spcPct val="0"/>
              </a:spcBef>
            </a:pPr>
            <a:r>
              <a:rPr lang="en-US" altLang="en-US">
                <a:latin typeface="Arial" panose="020B0604020202020204" pitchFamily="34" charset="0"/>
                <a:ea typeface="Osaka" pitchFamily="-64" charset="-128"/>
              </a:rPr>
              <a:t>Resume activity: </a:t>
            </a:r>
          </a:p>
          <a:p>
            <a:pPr defTabSz="914400">
              <a:buFontTx/>
              <a:buChar char="•"/>
            </a:pPr>
            <a:r>
              <a:rPr lang="en-US" altLang="en-US">
                <a:latin typeface="Arial" panose="020B0604020202020204" pitchFamily="34" charset="0"/>
                <a:ea typeface="Osaka" pitchFamily="-64" charset="-128"/>
              </a:rPr>
              <a:t>Have participants place their post-it notes on the appropriate stage on the care continuum poster. </a:t>
            </a:r>
          </a:p>
          <a:p>
            <a:pPr defTabSz="914400"/>
            <a:endParaRPr lang="en-US" altLang="en-US">
              <a:latin typeface="Arial" panose="020B0604020202020204" pitchFamily="34" charset="0"/>
              <a:ea typeface="Osaka" pitchFamily="-64" charset="-128"/>
            </a:endParaRPr>
          </a:p>
          <a:p>
            <a:pPr defTabSz="914400"/>
            <a:r>
              <a:rPr lang="en-US" altLang="en-US">
                <a:latin typeface="Arial" panose="020B0604020202020204" pitchFamily="34" charset="0"/>
                <a:ea typeface="Osaka" pitchFamily="-64" charset="-128"/>
              </a:rPr>
              <a:t>Discussion: </a:t>
            </a:r>
          </a:p>
          <a:p>
            <a:pPr defTabSz="914400">
              <a:buFontTx/>
              <a:buChar char="•"/>
            </a:pPr>
            <a:r>
              <a:rPr lang="en-US" altLang="en-US">
                <a:latin typeface="Arial" panose="020B0604020202020204" pitchFamily="34" charset="0"/>
                <a:ea typeface="Osaka" pitchFamily="-64" charset="-128"/>
              </a:rPr>
              <a:t>Ask, “What are some one-on-one tasks that you could do with a person with HIV to achieve the goals of the care continuum?”</a:t>
            </a:r>
          </a:p>
          <a:p>
            <a:pPr defTabSz="914400">
              <a:buFontTx/>
              <a:buChar char="•"/>
            </a:pPr>
            <a:r>
              <a:rPr lang="en-US" altLang="en-US">
                <a:latin typeface="Arial" panose="020B0604020202020204" pitchFamily="34" charset="0"/>
                <a:ea typeface="Osaka" pitchFamily="-64" charset="-128"/>
              </a:rPr>
              <a:t>Ask, “What are some roles for you as CHW on the HIV care team in your agency, within the care continuum?” </a:t>
            </a:r>
          </a:p>
          <a:p>
            <a:pPr defTabSz="914400">
              <a:buFontTx/>
              <a:buChar char="•"/>
            </a:pPr>
            <a:r>
              <a:rPr lang="en-US" altLang="en-US">
                <a:latin typeface="Arial" panose="020B0604020202020204" pitchFamily="34" charset="0"/>
                <a:ea typeface="Osaka" pitchFamily="-64" charset="-128"/>
              </a:rPr>
              <a:t>Ask, “What are key roles for you as a CHW at the community level to impact the HIV care continuum?”</a:t>
            </a:r>
          </a:p>
          <a:p>
            <a:pPr defTabSz="914400">
              <a:buFontTx/>
              <a:buChar char="•"/>
            </a:pPr>
            <a:r>
              <a:rPr lang="en-US" altLang="en-US">
                <a:latin typeface="Arial" panose="020B0604020202020204" pitchFamily="34" charset="0"/>
                <a:ea typeface="Osaka" pitchFamily="-64" charset="-128"/>
              </a:rPr>
              <a:t>Ask, “How do roles and skills relate to the HIV care continuum in your region?”</a:t>
            </a:r>
          </a:p>
          <a:p>
            <a:pPr defTabSz="914400">
              <a:buFontTx/>
              <a:buChar char="•"/>
            </a:pPr>
            <a:r>
              <a:rPr lang="en-US" altLang="en-US">
                <a:latin typeface="Arial" panose="020B0604020202020204" pitchFamily="34" charset="0"/>
                <a:ea typeface="Osaka" pitchFamily="-64" charset="-128"/>
              </a:rPr>
              <a:t>Open discussion for other questions and answers. </a:t>
            </a:r>
          </a:p>
          <a:p>
            <a:pPr defTabSz="914400" eaLnBrk="1" hangingPunct="1">
              <a:spcBef>
                <a:spcPct val="0"/>
              </a:spcBef>
            </a:pPr>
            <a:endParaRPr lang="en-US" altLang="en-US">
              <a:latin typeface="Arial" panose="020B0604020202020204" pitchFamily="34" charset="0"/>
              <a:ea typeface="Osaka" pitchFamily="-64" charset="-128"/>
            </a:endParaRPr>
          </a:p>
          <a:p>
            <a:pPr defTabSz="914400" eaLnBrk="1" hangingPunct="1">
              <a:spcBef>
                <a:spcPct val="0"/>
              </a:spcBef>
            </a:pPr>
            <a:endParaRPr lang="en-US" altLang="en-US">
              <a:latin typeface="Arial" panose="020B0604020202020204" pitchFamily="34" charset="0"/>
              <a:ea typeface="Osaka" pitchFamily="-64" charset="-128"/>
            </a:endParaRPr>
          </a:p>
          <a:p>
            <a:pPr defTabSz="914400" eaLnBrk="1" hangingPunct="1">
              <a:spcBef>
                <a:spcPct val="0"/>
              </a:spcBef>
            </a:pPr>
            <a:endParaRPr lang="en-US" altLang="en-US">
              <a:latin typeface="Arial" panose="020B0604020202020204" pitchFamily="34" charset="0"/>
              <a:ea typeface="Osaka" pitchFamily="-64" charset="-128"/>
            </a:endParaRPr>
          </a:p>
        </p:txBody>
      </p:sp>
      <p:sp>
        <p:nvSpPr>
          <p:cNvPr id="28676" name="Slide Number Placeholder 3">
            <a:extLst>
              <a:ext uri="{FF2B5EF4-FFF2-40B4-BE49-F238E27FC236}">
                <a16:creationId xmlns:a16="http://schemas.microsoft.com/office/drawing/2014/main" id="{4F8C9011-900D-4F38-AC3E-BB43E57ABDBB}"/>
              </a:ext>
            </a:extLst>
          </p:cNvPr>
          <p:cNvSpPr>
            <a:spLocks noGrp="1" noChangeArrowheads="1"/>
          </p:cNvSpPr>
          <p:nvPr>
            <p:ph type="sldNum"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457200">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defTabSz="45720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defTabSz="4572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defTabSz="4572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defTabSz="4572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eaLnBrk="1" hangingPunct="1">
              <a:spcBef>
                <a:spcPct val="0"/>
              </a:spcBef>
              <a:buSzTx/>
            </a:pPr>
            <a:fld id="{704B1AAD-752D-4B6D-8C6D-B1010F852BA0}" type="slidenum">
              <a:rPr lang="en-US" altLang="en-US">
                <a:solidFill>
                  <a:srgbClr val="000000"/>
                </a:solidFill>
                <a:latin typeface="Calibri" panose="020F0502020204030204" pitchFamily="34" charset="0"/>
              </a:rPr>
              <a:pPr eaLnBrk="1" hangingPunct="1">
                <a:spcBef>
                  <a:spcPct val="0"/>
                </a:spcBef>
                <a:buSzTx/>
              </a:pPr>
              <a:t>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8D3A4A3-677C-42B4-AEDB-55A577C646FB}"/>
              </a:ext>
            </a:extLst>
          </p:cNvPr>
          <p:cNvSpPr>
            <a:spLocks noGrp="1" noRot="1" noChangeAspect="1" noChangeArrowheads="1" noTextEdit="1"/>
          </p:cNvSpPr>
          <p:nvPr>
            <p:ph type="sldImg"/>
          </p:nvPr>
        </p:nvSpPr>
        <p:spPr>
          <a:ln cap="flat">
            <a:headEnd type="none" w="med" len="med"/>
            <a:tailEnd type="none" w="med" len="med"/>
          </a:ln>
        </p:spPr>
      </p:sp>
      <p:sp>
        <p:nvSpPr>
          <p:cNvPr id="30723" name="Notes Placeholder 2">
            <a:extLst>
              <a:ext uri="{FF2B5EF4-FFF2-40B4-BE49-F238E27FC236}">
                <a16:creationId xmlns:a16="http://schemas.microsoft.com/office/drawing/2014/main" id="{F5DAB8AA-2A03-44FD-A3F6-BB0C829D83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US" altLang="en-US">
                <a:latin typeface="Arial" panose="020B0604020202020204" pitchFamily="34" charset="0"/>
                <a:ea typeface="Osaka" pitchFamily="-64" charset="-128"/>
              </a:rPr>
              <a:t>Share information about how CHWs can learn about HIV/AIDS services in their community by connecting to their State Health Department or local Ryan White Planning Council. </a:t>
            </a:r>
          </a:p>
        </p:txBody>
      </p:sp>
      <p:sp>
        <p:nvSpPr>
          <p:cNvPr id="30724" name="Slide Number Placeholder 3">
            <a:extLst>
              <a:ext uri="{FF2B5EF4-FFF2-40B4-BE49-F238E27FC236}">
                <a16:creationId xmlns:a16="http://schemas.microsoft.com/office/drawing/2014/main" id="{6FDC9FA9-ED3A-4E2B-BB38-AD647929C6C0}"/>
              </a:ext>
            </a:extLst>
          </p:cNvPr>
          <p:cNvSpPr>
            <a:spLocks noGrp="1" noChangeArrowheads="1"/>
          </p:cNvSpPr>
          <p:nvPr>
            <p:ph type="sldNum"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spcBef>
                <a:spcPct val="0"/>
              </a:spcBef>
              <a:buSzTx/>
            </a:pPr>
            <a:fld id="{8037E9C6-771D-4721-BBB5-0B725C03B490}" type="slidenum">
              <a:rPr lang="en-US" altLang="en-US">
                <a:latin typeface="Arial" panose="020B0604020202020204" pitchFamily="34" charset="0"/>
              </a:rPr>
              <a:pPr>
                <a:spcBef>
                  <a:spcPct val="0"/>
                </a:spcBef>
                <a:buSzTx/>
              </a:pPr>
              <a:t>6</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6A11521E-54B0-4C9C-8AA3-FCFBA4BD7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12">
            <a:extLst>
              <a:ext uri="{FF2B5EF4-FFF2-40B4-BE49-F238E27FC236}">
                <a16:creationId xmlns:a16="http://schemas.microsoft.com/office/drawing/2014/main" id="{BA8F5FC1-6302-4231-B8BB-DDC3FB00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9">
            <a:extLst>
              <a:ext uri="{FF2B5EF4-FFF2-40B4-BE49-F238E27FC236}">
                <a16:creationId xmlns:a16="http://schemas.microsoft.com/office/drawing/2014/main" id="{3491E3FB-3E2E-4704-8877-75DDB401DF17}"/>
              </a:ext>
            </a:extLst>
          </p:cNvPr>
          <p:cNvSpPr>
            <a:spLocks noChangeArrowheads="1"/>
          </p:cNvSpPr>
          <p:nvPr/>
        </p:nvSpPr>
        <p:spPr bwMode="auto">
          <a:xfrm>
            <a:off x="609600" y="6096000"/>
            <a:ext cx="4668838" cy="457200"/>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Osaka" pitchFamily="-64" charset="-128"/>
              </a:defRPr>
            </a:lvl1pPr>
            <a:lvl2pPr eaLnBrk="0" hangingPunct="0">
              <a:defRPr sz="2400">
                <a:solidFill>
                  <a:schemeClr val="tx1"/>
                </a:solidFill>
                <a:latin typeface="Arial" panose="020B0604020202020204" pitchFamily="34" charset="0"/>
                <a:ea typeface="Osaka" pitchFamily="-64" charset="-128"/>
              </a:defRPr>
            </a:lvl2pPr>
            <a:lvl3pPr eaLnBrk="0" hangingPunct="0">
              <a:defRPr sz="2400">
                <a:solidFill>
                  <a:schemeClr val="tx1"/>
                </a:solidFill>
                <a:latin typeface="Arial" panose="020B0604020202020204" pitchFamily="34" charset="0"/>
                <a:ea typeface="Osaka" pitchFamily="-64" charset="-128"/>
              </a:defRPr>
            </a:lvl3pPr>
            <a:lvl4pPr eaLnBrk="0" hangingPunct="0">
              <a:defRPr sz="2400">
                <a:solidFill>
                  <a:schemeClr val="tx1"/>
                </a:solidFill>
                <a:latin typeface="Arial" panose="020B0604020202020204" pitchFamily="34" charset="0"/>
                <a:ea typeface="Osaka" pitchFamily="-64" charset="-128"/>
              </a:defRPr>
            </a:lvl4pPr>
            <a:lvl5pPr eaLnBrk="0" hangingPunct="0">
              <a:defRPr sz="2400">
                <a:solidFill>
                  <a:schemeClr val="tx1"/>
                </a:solidFill>
                <a:latin typeface="Arial" panose="020B0604020202020204" pitchFamily="34" charset="0"/>
                <a:ea typeface="Osaka" pitchFamily="-64" charset="-128"/>
              </a:defRPr>
            </a:lvl5pPr>
            <a:lvl6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buSzPct val="100000"/>
              <a:defRPr/>
            </a:pPr>
            <a:r>
              <a:rPr lang="en-US" altLang="en-US" sz="1200">
                <a:latin typeface="Arial Bold"/>
              </a:rPr>
              <a:t>Boston University</a:t>
            </a:r>
            <a:r>
              <a:rPr lang="en-US" altLang="en-US" sz="1200"/>
              <a:t> School of Social Work</a:t>
            </a:r>
          </a:p>
          <a:p>
            <a:pPr>
              <a:buSzPct val="100000"/>
              <a:defRPr/>
            </a:pPr>
            <a:r>
              <a:rPr lang="en-US" altLang="en-US" sz="1200"/>
              <a:t>Center for Innovation in Social Work &amp; Health</a:t>
            </a:r>
          </a:p>
        </p:txBody>
      </p:sp>
      <p:sp>
        <p:nvSpPr>
          <p:cNvPr id="7" name="Rectangle 14">
            <a:extLst>
              <a:ext uri="{FF2B5EF4-FFF2-40B4-BE49-F238E27FC236}">
                <a16:creationId xmlns:a16="http://schemas.microsoft.com/office/drawing/2014/main" id="{B8BE2EEA-0A89-4EB1-8104-D28CCB05EDEB}"/>
              </a:ext>
            </a:extLst>
          </p:cNvPr>
          <p:cNvSpPr>
            <a:spLocks noChangeArrowheads="1"/>
          </p:cNvSpPr>
          <p:nvPr/>
        </p:nvSpPr>
        <p:spPr bwMode="auto">
          <a:xfrm>
            <a:off x="0" y="0"/>
            <a:ext cx="9144000" cy="4495800"/>
          </a:xfrm>
          <a:prstGeom prst="rect">
            <a:avLst/>
          </a:prstGeom>
          <a:solidFill>
            <a:srgbClr val="CF0A2C"/>
          </a:solidFill>
          <a:ln>
            <a:noFill/>
          </a:ln>
          <a:effectLst/>
        </p:spPr>
        <p:txBody>
          <a:bodyPr anchor="ctr"/>
          <a:lstStyle>
            <a:lvl1pPr eaLnBrk="0" hangingPunct="0">
              <a:defRPr sz="2400">
                <a:solidFill>
                  <a:schemeClr val="tx1"/>
                </a:solidFill>
                <a:latin typeface="Arial" panose="020B0604020202020204" pitchFamily="34" charset="0"/>
                <a:ea typeface="Osaka" pitchFamily="-64" charset="-128"/>
              </a:defRPr>
            </a:lvl1pPr>
            <a:lvl2pPr eaLnBrk="0" hangingPunct="0">
              <a:defRPr sz="2400">
                <a:solidFill>
                  <a:schemeClr val="tx1"/>
                </a:solidFill>
                <a:latin typeface="Arial" panose="020B0604020202020204" pitchFamily="34" charset="0"/>
                <a:ea typeface="Osaka" pitchFamily="-64" charset="-128"/>
              </a:defRPr>
            </a:lvl2pPr>
            <a:lvl3pPr eaLnBrk="0" hangingPunct="0">
              <a:defRPr sz="2400">
                <a:solidFill>
                  <a:schemeClr val="tx1"/>
                </a:solidFill>
                <a:latin typeface="Arial" panose="020B0604020202020204" pitchFamily="34" charset="0"/>
                <a:ea typeface="Osaka" pitchFamily="-64" charset="-128"/>
              </a:defRPr>
            </a:lvl3pPr>
            <a:lvl4pPr eaLnBrk="0" hangingPunct="0">
              <a:defRPr sz="2400">
                <a:solidFill>
                  <a:schemeClr val="tx1"/>
                </a:solidFill>
                <a:latin typeface="Arial" panose="020B0604020202020204" pitchFamily="34" charset="0"/>
                <a:ea typeface="Osaka" pitchFamily="-64" charset="-128"/>
              </a:defRPr>
            </a:lvl4pPr>
            <a:lvl5pPr eaLnBrk="0" hangingPunct="0">
              <a:defRPr sz="2400">
                <a:solidFill>
                  <a:schemeClr val="tx1"/>
                </a:solidFill>
                <a:latin typeface="Arial" panose="020B0604020202020204" pitchFamily="34" charset="0"/>
                <a:ea typeface="Osaka" pitchFamily="-64" charset="-128"/>
              </a:defRPr>
            </a:lvl5pPr>
            <a:lvl6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lgn="ctr">
              <a:buSzPct val="100000"/>
              <a:defRPr/>
            </a:pPr>
            <a:endParaRPr lang="en-US" altLang="en-US">
              <a:solidFill>
                <a:srgbClr val="FFFFFF"/>
              </a:solidFill>
            </a:endParaRPr>
          </a:p>
        </p:txBody>
      </p:sp>
      <p:cxnSp>
        <p:nvCxnSpPr>
          <p:cNvPr id="8" name="Straight Connector 15">
            <a:extLst>
              <a:ext uri="{FF2B5EF4-FFF2-40B4-BE49-F238E27FC236}">
                <a16:creationId xmlns:a16="http://schemas.microsoft.com/office/drawing/2014/main" id="{A87DFD0D-F3D5-4684-917B-323B712EE559}"/>
              </a:ext>
            </a:extLst>
          </p:cNvPr>
          <p:cNvCxnSpPr>
            <a:cxnSpLocks noChangeShapeType="1"/>
          </p:cNvCxnSpPr>
          <p:nvPr/>
        </p:nvCxnSpPr>
        <p:spPr bwMode="auto">
          <a:xfrm>
            <a:off x="0" y="5867400"/>
            <a:ext cx="9144000" cy="0"/>
          </a:xfrm>
          <a:prstGeom prst="line">
            <a:avLst/>
          </a:prstGeom>
          <a:noFill/>
          <a:ln w="152400" algn="ctr">
            <a:solidFill>
              <a:srgbClr val="A6A6A6"/>
            </a:solidFill>
            <a:round/>
            <a:headEnd/>
            <a:tailEnd/>
          </a:ln>
          <a:extLst>
            <a:ext uri="{909E8E84-426E-40DD-AFC4-6F175D3DCCD1}">
              <a14:hiddenFill xmlns:a14="http://schemas.microsoft.com/office/drawing/2010/main">
                <a:noFill/>
              </a14:hiddenFill>
            </a:ext>
          </a:extLst>
        </p:spPr>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Josephine Sans"/>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a:buNone/>
              <a:defRPr sz="2400">
                <a:solidFill>
                  <a:srgbClr val="CCCCCC"/>
                </a:solidFill>
                <a:latin typeface="Josephine Sans Semi"/>
              </a:defRPr>
            </a:lvl1pPr>
          </a:lstStyle>
          <a:p>
            <a:pPr lvl="0"/>
            <a:r>
              <a:rPr lang="en-US" altLang="en-US" noProof="0"/>
              <a:t>Click to edit Master subtitle style</a:t>
            </a:r>
          </a:p>
        </p:txBody>
      </p:sp>
    </p:spTree>
    <p:extLst>
      <p:ext uri="{BB962C8B-B14F-4D97-AF65-F5344CB8AC3E}">
        <p14:creationId xmlns:p14="http://schemas.microsoft.com/office/powerpoint/2010/main" val="31809934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8">
            <a:extLst>
              <a:ext uri="{FF2B5EF4-FFF2-40B4-BE49-F238E27FC236}">
                <a16:creationId xmlns:a16="http://schemas.microsoft.com/office/drawing/2014/main" id="{550FAED1-8FD2-4D0D-ADBA-D31B4951E109}"/>
              </a:ext>
            </a:extLst>
          </p:cNvPr>
          <p:cNvSpPr>
            <a:spLocks noGrp="1" noChangeArrowheads="1"/>
          </p:cNvSpPr>
          <p:nvPr>
            <p:ph type="dt" sz="half" idx="10"/>
          </p:nvPr>
        </p:nvSpPr>
        <p:spPr/>
        <p:txBody>
          <a:bodyPr/>
          <a:lstStyle>
            <a:lvl1pPr>
              <a:defRPr/>
            </a:lvl1pPr>
          </a:lstStyle>
          <a:p>
            <a:r>
              <a:rPr lang="en-US" altLang="en-US"/>
              <a:t>2/3/08  </a:t>
            </a:r>
            <a:fld id="{7F9901C2-5E5C-41FF-A714-CF3E60D1BE25}" type="slidenum">
              <a:rPr lang="en-US" altLang="en-US"/>
              <a:pPr/>
              <a:t>‹#›</a:t>
            </a:fld>
            <a:endParaRPr lang="en-US" altLang="en-US" baseline="0"/>
          </a:p>
        </p:txBody>
      </p:sp>
      <p:sp>
        <p:nvSpPr>
          <p:cNvPr id="6" name="Footer Placeholder 5">
            <a:extLst>
              <a:ext uri="{FF2B5EF4-FFF2-40B4-BE49-F238E27FC236}">
                <a16:creationId xmlns:a16="http://schemas.microsoft.com/office/drawing/2014/main" id="{EDE781CF-FB5D-4750-9325-54893750401F}"/>
              </a:ext>
            </a:extLst>
          </p:cNvPr>
          <p:cNvSpPr>
            <a:spLocks noGrp="1" noChangeArrowheads="1"/>
          </p:cNvSpPr>
          <p:nvPr>
            <p:ph type="ftr" sz="quarter" idx="11"/>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7279184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n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AE67AD7-2026-454F-AA11-AF8E35937262}"/>
              </a:ext>
            </a:extLst>
          </p:cNvPr>
          <p:cNvSpPr>
            <a:spLocks noChangeArrowheads="1"/>
          </p:cNvSpPr>
          <p:nvPr/>
        </p:nvSpPr>
        <p:spPr bwMode="auto">
          <a:xfrm>
            <a:off x="-25400" y="0"/>
            <a:ext cx="9263063" cy="7004050"/>
          </a:xfrm>
          <a:prstGeom prst="rect">
            <a:avLst/>
          </a:prstGeom>
          <a:solidFill>
            <a:srgbClr val="808080"/>
          </a:solidFill>
          <a:ln>
            <a:noFill/>
          </a:ln>
          <a:effectLst/>
        </p:spPr>
        <p:txBody>
          <a:bodyPr lIns="68580" tIns="34290" rIns="68580" bIns="34290" anchor="ctr"/>
          <a:lstStyle>
            <a:lvl1pPr eaLnBrk="0" hangingPunct="0">
              <a:defRPr sz="2400">
                <a:solidFill>
                  <a:schemeClr val="tx1"/>
                </a:solidFill>
                <a:latin typeface="Arial" panose="020B0604020202020204" pitchFamily="34" charset="0"/>
                <a:ea typeface="Osaka" pitchFamily="-64" charset="-128"/>
              </a:defRPr>
            </a:lvl1pPr>
            <a:lvl2pPr eaLnBrk="0" hangingPunct="0">
              <a:defRPr sz="2400">
                <a:solidFill>
                  <a:schemeClr val="tx1"/>
                </a:solidFill>
                <a:latin typeface="Arial" panose="020B0604020202020204" pitchFamily="34" charset="0"/>
                <a:ea typeface="Osaka" pitchFamily="-64" charset="-128"/>
              </a:defRPr>
            </a:lvl2pPr>
            <a:lvl3pPr eaLnBrk="0" hangingPunct="0">
              <a:defRPr sz="2400">
                <a:solidFill>
                  <a:schemeClr val="tx1"/>
                </a:solidFill>
                <a:latin typeface="Arial" panose="020B0604020202020204" pitchFamily="34" charset="0"/>
                <a:ea typeface="Osaka" pitchFamily="-64" charset="-128"/>
              </a:defRPr>
            </a:lvl3pPr>
            <a:lvl4pPr eaLnBrk="0" hangingPunct="0">
              <a:defRPr sz="2400">
                <a:solidFill>
                  <a:schemeClr val="tx1"/>
                </a:solidFill>
                <a:latin typeface="Arial" panose="020B0604020202020204" pitchFamily="34" charset="0"/>
                <a:ea typeface="Osaka" pitchFamily="-64" charset="-128"/>
              </a:defRPr>
            </a:lvl4pPr>
            <a:lvl5pPr eaLnBrk="0" hangingPunct="0">
              <a:defRPr sz="2400">
                <a:solidFill>
                  <a:schemeClr val="tx1"/>
                </a:solidFill>
                <a:latin typeface="Arial" panose="020B0604020202020204" pitchFamily="34" charset="0"/>
                <a:ea typeface="Osaka" pitchFamily="-64" charset="-128"/>
              </a:defRPr>
            </a:lvl5pPr>
            <a:lvl6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buSzPct val="100000"/>
              <a:defRPr/>
            </a:pPr>
            <a:endParaRPr lang="en-US" altLang="en-US" sz="1300">
              <a:solidFill>
                <a:schemeClr val="bg2"/>
              </a:solidFill>
            </a:endParaRPr>
          </a:p>
        </p:txBody>
      </p:sp>
      <p:pic>
        <p:nvPicPr>
          <p:cNvPr id="3" name="Picture 12" descr="gradient_2.eps">
            <a:extLst>
              <a:ext uri="{FF2B5EF4-FFF2-40B4-BE49-F238E27FC236}">
                <a16:creationId xmlns:a16="http://schemas.microsoft.com/office/drawing/2014/main" id="{8D18BC0A-C706-40CC-A717-3D88A7486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5578475"/>
            <a:ext cx="14001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767147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27" name="Shape 27"/>
          <p:cNvSpPr txBox="1">
            <a:spLocks noGrp="1"/>
          </p:cNvSpPr>
          <p:nvPr>
            <p:ph type="title"/>
          </p:nvPr>
        </p:nvSpPr>
        <p:spPr>
          <a:xfrm>
            <a:off x="495300" y="593367"/>
            <a:ext cx="8337000" cy="943200"/>
          </a:xfrm>
          <a:prstGeom prst="rect">
            <a:avLst/>
          </a:prstGeom>
        </p:spPr>
        <p:txBody>
          <a:bodyPr tIns="91425" rIns="91425" bIns="91425"/>
          <a:lstStyle>
            <a:lvl1pPr lvl="0">
              <a:spcBef>
                <a:spcPct val="0"/>
              </a:spcBef>
              <a:defRPr/>
            </a:lvl1pPr>
            <a:lvl2pPr lvl="1">
              <a:spcBef>
                <a:spcPct val="0"/>
              </a:spcBef>
              <a:defRPr/>
            </a:lvl2pPr>
            <a:lvl3pPr lvl="2">
              <a:spcBef>
                <a:spcPct val="0"/>
              </a:spcBef>
              <a:defRPr/>
            </a:lvl3pPr>
            <a:lvl4pPr lvl="3">
              <a:spcBef>
                <a:spcPct val="0"/>
              </a:spcBef>
              <a:defRPr/>
            </a:lvl4pPr>
            <a:lvl5pPr lvl="4">
              <a:spcBef>
                <a:spcPct val="0"/>
              </a:spcBef>
              <a:defRPr/>
            </a:lvl5pPr>
            <a:lvl6pPr lvl="5">
              <a:spcBef>
                <a:spcPct val="0"/>
              </a:spcBef>
              <a:defRPr/>
            </a:lvl6pPr>
            <a:lvl7pPr lvl="6">
              <a:spcBef>
                <a:spcPct val="0"/>
              </a:spcBef>
              <a:defRPr/>
            </a:lvl7pPr>
            <a:lvl8pPr lvl="7">
              <a:spcBef>
                <a:spcPct val="0"/>
              </a:spcBef>
              <a:defRPr/>
            </a:lvl8pPr>
            <a:lvl9pPr lvl="8">
              <a:spcBef>
                <a:spcPct val="0"/>
              </a:spcBef>
              <a:defRPr/>
            </a:lvl9pPr>
          </a:lstStyle>
          <a:p>
            <a:endParaRPr/>
          </a:p>
        </p:txBody>
      </p:sp>
      <p:sp>
        <p:nvSpPr>
          <p:cNvPr id="28" name="Shape 28"/>
          <p:cNvSpPr txBox="1">
            <a:spLocks noGrp="1"/>
          </p:cNvSpPr>
          <p:nvPr>
            <p:ph type="body" idx="1"/>
          </p:nvPr>
        </p:nvSpPr>
        <p:spPr>
          <a:xfrm>
            <a:off x="495300" y="1688433"/>
            <a:ext cx="8337000" cy="4280567"/>
          </a:xfrm>
          <a:prstGeom prst="rect">
            <a:avLst/>
          </a:prstGeom>
        </p:spPr>
        <p:txBody>
          <a:bodyPr tIns="0" rIns="91425" bIns="0"/>
          <a:lstStyle>
            <a:lvl1pPr lvl="0">
              <a:spcBef>
                <a:spcPct val="0"/>
              </a:spcBef>
              <a:defRPr/>
            </a:lvl1pPr>
            <a:lvl2pPr lvl="1">
              <a:spcBef>
                <a:spcPct val="0"/>
              </a:spcBef>
              <a:defRPr/>
            </a:lvl2pPr>
            <a:lvl3pPr lvl="2">
              <a:spcBef>
                <a:spcPct val="0"/>
              </a:spcBef>
              <a:defRPr/>
            </a:lvl3pPr>
            <a:lvl4pPr lvl="3">
              <a:spcBef>
                <a:spcPct val="0"/>
              </a:spcBef>
              <a:defRPr/>
            </a:lvl4pPr>
            <a:lvl5pPr lvl="4">
              <a:spcBef>
                <a:spcPct val="0"/>
              </a:spcBef>
              <a:defRPr/>
            </a:lvl5pPr>
            <a:lvl6pPr lvl="5">
              <a:spcBef>
                <a:spcPct val="0"/>
              </a:spcBef>
              <a:defRPr/>
            </a:lvl6pPr>
            <a:lvl7pPr lvl="6">
              <a:spcBef>
                <a:spcPct val="0"/>
              </a:spcBef>
              <a:defRPr/>
            </a:lvl7pPr>
            <a:lvl8pPr lvl="7">
              <a:spcBef>
                <a:spcPct val="0"/>
              </a:spcBef>
              <a:defRPr/>
            </a:lvl8pPr>
            <a:lvl9pPr lvl="8">
              <a:spcBef>
                <a:spcPct val="0"/>
              </a:spcBef>
              <a:defRPr/>
            </a:lvl9pPr>
          </a:lstStyle>
          <a:p>
            <a:endParaRPr/>
          </a:p>
        </p:txBody>
      </p:sp>
    </p:spTree>
    <p:extLst>
      <p:ext uri="{BB962C8B-B14F-4D97-AF65-F5344CB8AC3E}">
        <p14:creationId xmlns:p14="http://schemas.microsoft.com/office/powerpoint/2010/main" val="165976927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E7A054C-5774-4E99-BD36-A9B8837E5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8" descr="boston_univ_cmyk.eps">
            <a:extLst>
              <a:ext uri="{FF2B5EF4-FFF2-40B4-BE49-F238E27FC236}">
                <a16:creationId xmlns:a16="http://schemas.microsoft.com/office/drawing/2014/main" id="{53C0E400-5951-4F6E-A497-AAE7CF9DB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5870575"/>
            <a:ext cx="1282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Box 9">
            <a:extLst>
              <a:ext uri="{FF2B5EF4-FFF2-40B4-BE49-F238E27FC236}">
                <a16:creationId xmlns:a16="http://schemas.microsoft.com/office/drawing/2014/main" id="{BAA1611C-E29F-4587-830E-42DA6009897C}"/>
              </a:ext>
            </a:extLst>
          </p:cNvPr>
          <p:cNvSpPr>
            <a:spLocks noChangeArrowheads="1"/>
          </p:cNvSpPr>
          <p:nvPr/>
        </p:nvSpPr>
        <p:spPr bwMode="auto">
          <a:xfrm>
            <a:off x="1968500" y="6159500"/>
            <a:ext cx="182563" cy="457200"/>
          </a:xfrm>
          <a:prstGeom prst="rect">
            <a:avLst/>
          </a:prstGeom>
          <a:noFill/>
          <a:ln>
            <a:noFill/>
          </a:ln>
        </p:spPr>
        <p:txBody>
          <a:bodyPr wrap="none"/>
          <a:lstStyle>
            <a:lvl1pPr>
              <a:buSzPct val="100000"/>
              <a:defRPr sz="2400">
                <a:solidFill>
                  <a:schemeClr val="tx1"/>
                </a:solidFill>
                <a:latin typeface="Arial" panose="020B0604020202020204" pitchFamily="34" charset="0"/>
                <a:ea typeface="Osaka" pitchFamily="-64" charset="-128"/>
              </a:defRPr>
            </a:lvl1pPr>
            <a:lvl2pPr marL="742950" indent="-285750">
              <a:buSzPct val="100000"/>
              <a:defRPr sz="2400">
                <a:solidFill>
                  <a:schemeClr val="tx1"/>
                </a:solidFill>
                <a:latin typeface="Arial" panose="020B0604020202020204" pitchFamily="34" charset="0"/>
                <a:ea typeface="Osaka" pitchFamily="-64" charset="-128"/>
              </a:defRPr>
            </a:lvl2pPr>
            <a:lvl3pPr marL="1143000" indent="-228600">
              <a:buSzPct val="100000"/>
              <a:defRPr sz="2400">
                <a:solidFill>
                  <a:schemeClr val="tx1"/>
                </a:solidFill>
                <a:latin typeface="Arial" panose="020B0604020202020204" pitchFamily="34" charset="0"/>
                <a:ea typeface="Osaka" pitchFamily="-64" charset="-128"/>
              </a:defRPr>
            </a:lvl3pPr>
            <a:lvl4pPr marL="1600200" indent="-228600">
              <a:buSzPct val="100000"/>
              <a:defRPr sz="2400">
                <a:solidFill>
                  <a:schemeClr val="tx1"/>
                </a:solidFill>
                <a:latin typeface="Arial" panose="020B0604020202020204" pitchFamily="34" charset="0"/>
                <a:ea typeface="Osaka" pitchFamily="-64" charset="-128"/>
              </a:defRPr>
            </a:lvl4pPr>
            <a:lvl5pPr marL="2057400" indent="-228600">
              <a:buSzPct val="1000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defRPr/>
            </a:pPr>
            <a:endParaRPr lang="en-US" altLang="en-US"/>
          </a:p>
        </p:txBody>
      </p:sp>
      <p:sp>
        <p:nvSpPr>
          <p:cNvPr id="5" name="Rectangle 14">
            <a:extLst>
              <a:ext uri="{FF2B5EF4-FFF2-40B4-BE49-F238E27FC236}">
                <a16:creationId xmlns:a16="http://schemas.microsoft.com/office/drawing/2014/main" id="{A951C694-E8B2-469A-860A-FB354DC0C7CC}"/>
              </a:ext>
            </a:extLst>
          </p:cNvPr>
          <p:cNvSpPr>
            <a:spLocks noChangeArrowheads="1"/>
          </p:cNvSpPr>
          <p:nvPr/>
        </p:nvSpPr>
        <p:spPr bwMode="auto">
          <a:xfrm>
            <a:off x="0" y="-25400"/>
            <a:ext cx="9144000" cy="5461000"/>
          </a:xfrm>
          <a:prstGeom prst="rect">
            <a:avLst/>
          </a:prstGeom>
          <a:solidFill>
            <a:srgbClr val="CF0A2C"/>
          </a:solidFill>
          <a:ln>
            <a:noFill/>
          </a:ln>
          <a:effectLst/>
        </p:spPr>
        <p:txBody>
          <a:bodyPr anchor="ctr"/>
          <a:lstStyle>
            <a:lvl1pPr eaLnBrk="0" hangingPunct="0">
              <a:defRPr sz="2400">
                <a:solidFill>
                  <a:schemeClr val="tx1"/>
                </a:solidFill>
                <a:latin typeface="Arial" panose="020B0604020202020204" pitchFamily="34" charset="0"/>
                <a:ea typeface="Osaka" pitchFamily="-64" charset="-128"/>
              </a:defRPr>
            </a:lvl1pPr>
            <a:lvl2pPr eaLnBrk="0" hangingPunct="0">
              <a:defRPr sz="2400">
                <a:solidFill>
                  <a:schemeClr val="tx1"/>
                </a:solidFill>
                <a:latin typeface="Arial" panose="020B0604020202020204" pitchFamily="34" charset="0"/>
                <a:ea typeface="Osaka" pitchFamily="-64" charset="-128"/>
              </a:defRPr>
            </a:lvl2pPr>
            <a:lvl3pPr eaLnBrk="0" hangingPunct="0">
              <a:defRPr sz="2400">
                <a:solidFill>
                  <a:schemeClr val="tx1"/>
                </a:solidFill>
                <a:latin typeface="Arial" panose="020B0604020202020204" pitchFamily="34" charset="0"/>
                <a:ea typeface="Osaka" pitchFamily="-64" charset="-128"/>
              </a:defRPr>
            </a:lvl3pPr>
            <a:lvl4pPr eaLnBrk="0" hangingPunct="0">
              <a:defRPr sz="2400">
                <a:solidFill>
                  <a:schemeClr val="tx1"/>
                </a:solidFill>
                <a:latin typeface="Arial" panose="020B0604020202020204" pitchFamily="34" charset="0"/>
                <a:ea typeface="Osaka" pitchFamily="-64" charset="-128"/>
              </a:defRPr>
            </a:lvl4pPr>
            <a:lvl5pPr eaLnBrk="0" hangingPunct="0">
              <a:defRPr sz="2400">
                <a:solidFill>
                  <a:schemeClr val="tx1"/>
                </a:solidFill>
                <a:latin typeface="Arial" panose="020B0604020202020204" pitchFamily="34" charset="0"/>
                <a:ea typeface="Osaka" pitchFamily="-64" charset="-128"/>
              </a:defRPr>
            </a:lvl5pPr>
            <a:lvl6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lgn="ctr">
              <a:buSzPct val="100000"/>
              <a:defRPr/>
            </a:pPr>
            <a:endParaRPr lang="en-US" altLang="en-US">
              <a:solidFill>
                <a:srgbClr val="FFFFFF"/>
              </a:solidFill>
            </a:endParaRPr>
          </a:p>
        </p:txBody>
      </p:sp>
      <p:sp>
        <p:nvSpPr>
          <p:cNvPr id="6" name="TextBox 15">
            <a:extLst>
              <a:ext uri="{FF2B5EF4-FFF2-40B4-BE49-F238E27FC236}">
                <a16:creationId xmlns:a16="http://schemas.microsoft.com/office/drawing/2014/main" id="{B61A6037-D00E-4E94-8C5D-2BBEEC408FBF}"/>
              </a:ext>
            </a:extLst>
          </p:cNvPr>
          <p:cNvSpPr>
            <a:spLocks noChangeArrowheads="1"/>
          </p:cNvSpPr>
          <p:nvPr/>
        </p:nvSpPr>
        <p:spPr bwMode="auto">
          <a:xfrm>
            <a:off x="-4763" y="871538"/>
            <a:ext cx="9153526" cy="4103687"/>
          </a:xfrm>
          <a:prstGeom prst="rect">
            <a:avLst/>
          </a:prstGeom>
          <a:noFill/>
          <a:ln>
            <a:noFill/>
          </a:ln>
        </p:spPr>
        <p:txBody>
          <a:bodyPr/>
          <a:lstStyle>
            <a:lvl1pPr eaLnBrk="0" hangingPunct="0">
              <a:defRPr sz="2400">
                <a:solidFill>
                  <a:schemeClr val="tx1"/>
                </a:solidFill>
                <a:latin typeface="Arial" panose="020B0604020202020204" pitchFamily="34" charset="0"/>
                <a:ea typeface="Osaka" pitchFamily="-64" charset="-128"/>
              </a:defRPr>
            </a:lvl1pPr>
            <a:lvl2pPr eaLnBrk="0" hangingPunct="0">
              <a:defRPr sz="2400">
                <a:solidFill>
                  <a:schemeClr val="tx1"/>
                </a:solidFill>
                <a:latin typeface="Arial" panose="020B0604020202020204" pitchFamily="34" charset="0"/>
                <a:ea typeface="Osaka" pitchFamily="-64" charset="-128"/>
              </a:defRPr>
            </a:lvl2pPr>
            <a:lvl3pPr eaLnBrk="0" hangingPunct="0">
              <a:defRPr sz="2400">
                <a:solidFill>
                  <a:schemeClr val="tx1"/>
                </a:solidFill>
                <a:latin typeface="Arial" panose="020B0604020202020204" pitchFamily="34" charset="0"/>
                <a:ea typeface="Osaka" pitchFamily="-64" charset="-128"/>
              </a:defRPr>
            </a:lvl3pPr>
            <a:lvl4pPr eaLnBrk="0" hangingPunct="0">
              <a:defRPr sz="2400">
                <a:solidFill>
                  <a:schemeClr val="tx1"/>
                </a:solidFill>
                <a:latin typeface="Arial" panose="020B0604020202020204" pitchFamily="34" charset="0"/>
                <a:ea typeface="Osaka" pitchFamily="-64" charset="-128"/>
              </a:defRPr>
            </a:lvl4pPr>
            <a:lvl5pPr eaLnBrk="0" hangingPunct="0">
              <a:defRPr sz="2400">
                <a:solidFill>
                  <a:schemeClr val="tx1"/>
                </a:solidFill>
                <a:latin typeface="Arial" panose="020B0604020202020204" pitchFamily="34" charset="0"/>
                <a:ea typeface="Osaka" pitchFamily="-64" charset="-128"/>
              </a:defRPr>
            </a:lvl5pPr>
            <a:lvl6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lgn="ctr">
              <a:buSzPct val="100000"/>
              <a:defRPr/>
            </a:pPr>
            <a:r>
              <a:rPr lang="en-US" altLang="en-US" sz="4000" b="1">
                <a:solidFill>
                  <a:srgbClr val="FFFFFF"/>
                </a:solidFill>
                <a:latin typeface="Josefin Sans" panose="00000500000000000000" pitchFamily="2" charset="0"/>
              </a:rPr>
              <a:t>Improving Outcomes Across the HIV</a:t>
            </a:r>
            <a:br>
              <a:rPr lang="en-US" altLang="en-US" sz="4000" b="1">
                <a:solidFill>
                  <a:srgbClr val="FFFFFF"/>
                </a:solidFill>
                <a:latin typeface="Josefin Sans" panose="00000500000000000000" pitchFamily="2" charset="0"/>
              </a:rPr>
            </a:br>
            <a:r>
              <a:rPr lang="en-US" altLang="en-US" sz="4000" b="1">
                <a:solidFill>
                  <a:srgbClr val="FFFFFF"/>
                </a:solidFill>
                <a:latin typeface="Josefin Sans" panose="00000500000000000000" pitchFamily="2" charset="0"/>
              </a:rPr>
              <a:t>Care Continuum through Successful</a:t>
            </a:r>
            <a:br>
              <a:rPr lang="en-US" altLang="en-US" sz="4000" b="1">
                <a:solidFill>
                  <a:srgbClr val="FFFFFF"/>
                </a:solidFill>
                <a:latin typeface="Josefin Sans" panose="00000500000000000000" pitchFamily="2" charset="0"/>
              </a:rPr>
            </a:br>
            <a:r>
              <a:rPr lang="en-US" altLang="en-US" sz="4000" b="1">
                <a:solidFill>
                  <a:srgbClr val="FFFFFF"/>
                </a:solidFill>
                <a:latin typeface="Josefin Sans" panose="00000500000000000000" pitchFamily="2" charset="0"/>
              </a:rPr>
              <a:t>Integration of Community Health Workers (CHWs)</a:t>
            </a:r>
          </a:p>
          <a:p>
            <a:pPr algn="ctr">
              <a:spcBef>
                <a:spcPts val="6600"/>
              </a:spcBef>
              <a:buSzPct val="100000"/>
              <a:defRPr/>
            </a:pPr>
            <a:r>
              <a:rPr lang="en-US" altLang="en-US">
                <a:solidFill>
                  <a:srgbClr val="262626"/>
                </a:solidFill>
                <a:latin typeface="Josefin Sans SemiBold" pitchFamily="2" charset="0"/>
              </a:rPr>
              <a:t>Monday, September 11, 2017–Friday, September 15, 2017</a:t>
            </a:r>
          </a:p>
          <a:p>
            <a:pPr algn="ctr">
              <a:buSzPct val="100000"/>
              <a:defRPr/>
            </a:pPr>
            <a:r>
              <a:rPr lang="en-US" altLang="en-US">
                <a:solidFill>
                  <a:srgbClr val="262626"/>
                </a:solidFill>
                <a:latin typeface="Josefin Sans SemiBold" pitchFamily="2" charset="0"/>
              </a:rPr>
              <a:t>Boston, Massachusetts</a:t>
            </a:r>
          </a:p>
        </p:txBody>
      </p:sp>
      <p:cxnSp>
        <p:nvCxnSpPr>
          <p:cNvPr id="7" name="Straight Connector 16">
            <a:extLst>
              <a:ext uri="{FF2B5EF4-FFF2-40B4-BE49-F238E27FC236}">
                <a16:creationId xmlns:a16="http://schemas.microsoft.com/office/drawing/2014/main" id="{59FD60D8-9D70-4D1B-AB0D-D841C86E58A3}"/>
              </a:ext>
            </a:extLst>
          </p:cNvPr>
          <p:cNvCxnSpPr>
            <a:cxnSpLocks noChangeShapeType="1"/>
          </p:cNvCxnSpPr>
          <p:nvPr/>
        </p:nvCxnSpPr>
        <p:spPr bwMode="auto">
          <a:xfrm>
            <a:off x="0" y="5435600"/>
            <a:ext cx="9144000" cy="0"/>
          </a:xfrm>
          <a:prstGeom prst="line">
            <a:avLst/>
          </a:prstGeom>
          <a:noFill/>
          <a:ln w="152400" algn="ctr">
            <a:solidFill>
              <a:srgbClr val="A6A6A6"/>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700232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36A058C-B727-4F8F-AADE-F481B32D284B}"/>
              </a:ext>
            </a:extLst>
          </p:cNvPr>
          <p:cNvSpPr>
            <a:spLocks noChangeArrowheads="1"/>
          </p:cNvSpPr>
          <p:nvPr/>
        </p:nvSpPr>
        <p:spPr bwMode="auto">
          <a:xfrm>
            <a:off x="0" y="0"/>
            <a:ext cx="9144000" cy="1206500"/>
          </a:xfrm>
          <a:prstGeom prst="rect">
            <a:avLst/>
          </a:prstGeom>
          <a:solidFill>
            <a:srgbClr val="CF0A2C"/>
          </a:solidFill>
          <a:ln>
            <a:noFill/>
          </a:ln>
          <a:effectLst/>
        </p:spPr>
        <p:txBody>
          <a:bodyPr anchor="ctr"/>
          <a:lstStyle>
            <a:lvl1pPr eaLnBrk="0" hangingPunct="0">
              <a:defRPr sz="2400">
                <a:solidFill>
                  <a:schemeClr val="tx1"/>
                </a:solidFill>
                <a:latin typeface="Arial" panose="020B0604020202020204" pitchFamily="34" charset="0"/>
                <a:ea typeface="Osaka" pitchFamily="-64" charset="-128"/>
              </a:defRPr>
            </a:lvl1pPr>
            <a:lvl2pPr eaLnBrk="0" hangingPunct="0">
              <a:defRPr sz="2400">
                <a:solidFill>
                  <a:schemeClr val="tx1"/>
                </a:solidFill>
                <a:latin typeface="Arial" panose="020B0604020202020204" pitchFamily="34" charset="0"/>
                <a:ea typeface="Osaka" pitchFamily="-64" charset="-128"/>
              </a:defRPr>
            </a:lvl2pPr>
            <a:lvl3pPr eaLnBrk="0" hangingPunct="0">
              <a:defRPr sz="2400">
                <a:solidFill>
                  <a:schemeClr val="tx1"/>
                </a:solidFill>
                <a:latin typeface="Arial" panose="020B0604020202020204" pitchFamily="34" charset="0"/>
                <a:ea typeface="Osaka" pitchFamily="-64" charset="-128"/>
              </a:defRPr>
            </a:lvl3pPr>
            <a:lvl4pPr eaLnBrk="0" hangingPunct="0">
              <a:defRPr sz="2400">
                <a:solidFill>
                  <a:schemeClr val="tx1"/>
                </a:solidFill>
                <a:latin typeface="Arial" panose="020B0604020202020204" pitchFamily="34" charset="0"/>
                <a:ea typeface="Osaka" pitchFamily="-64" charset="-128"/>
              </a:defRPr>
            </a:lvl4pPr>
            <a:lvl5pPr eaLnBrk="0" hangingPunct="0">
              <a:defRPr sz="2400">
                <a:solidFill>
                  <a:schemeClr val="tx1"/>
                </a:solidFill>
                <a:latin typeface="Arial" panose="020B0604020202020204" pitchFamily="34" charset="0"/>
                <a:ea typeface="Osaka" pitchFamily="-64" charset="-128"/>
              </a:defRPr>
            </a:lvl5pPr>
            <a:lvl6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lgn="ctr">
              <a:buSzPct val="100000"/>
              <a:defRPr/>
            </a:pPr>
            <a:endParaRPr lang="en-US" altLang="en-US">
              <a:solidFill>
                <a:srgbClr val="FFFFFF"/>
              </a:solidFill>
            </a:endParaRPr>
          </a:p>
        </p:txBody>
      </p:sp>
      <p:pic>
        <p:nvPicPr>
          <p:cNvPr id="6" name="Picture 8">
            <a:extLst>
              <a:ext uri="{FF2B5EF4-FFF2-40B4-BE49-F238E27FC236}">
                <a16:creationId xmlns:a16="http://schemas.microsoft.com/office/drawing/2014/main" id="{E352EF63-C6C2-40E8-88F2-351FE810F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470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a:xfrm>
            <a:off x="457200" y="20638"/>
            <a:ext cx="8229600" cy="1143000"/>
          </a:xfrm>
        </p:spPr>
        <p:txBody>
          <a:bodyPr/>
          <a:lstStyle>
            <a:lvl1pPr marL="0" marR="0" indent="0" algn="l" defTabSz="457200" rtl="0" eaLnBrk="1" fontAlgn="auto" latinLnBrk="0" hangingPunct="1">
              <a:lnSpc>
                <a:spcPct val="100000"/>
              </a:lnSpc>
              <a:spcBef>
                <a:spcPct val="0"/>
              </a:spcBef>
              <a:spcAft>
                <a:spcPct val="0"/>
              </a:spcAft>
              <a:buClrTx/>
              <a:buSzTx/>
              <a:buFontTx/>
              <a:buNone/>
              <a:defRPr sz="2800" cap="all" spc="100"/>
            </a:lvl1pPr>
          </a:lstStyle>
          <a:p>
            <a:r>
              <a:rPr lang="en-US"/>
              <a:t>Click to edit Master title style</a:t>
            </a:r>
          </a:p>
        </p:txBody>
      </p:sp>
      <p:sp>
        <p:nvSpPr>
          <p:cNvPr id="3" name="Content Placeholder 2"/>
          <p:cNvSpPr>
            <a:spLocks noGrp="1"/>
          </p:cNvSpPr>
          <p:nvPr>
            <p:ph idx="1"/>
          </p:nvPr>
        </p:nvSpPr>
        <p:spPr>
          <a:xfrm>
            <a:off x="457200" y="1943100"/>
            <a:ext cx="4076700" cy="3614420"/>
          </a:xfrm>
        </p:spPr>
        <p:txBody>
          <a:bodyPr>
            <a:normAutofit/>
          </a:bodyPr>
          <a:lstStyle>
            <a:lvl1pPr marL="0" indent="0">
              <a:buFontTx/>
              <a:buNone/>
              <a:defRPr sz="1800">
                <a:solidFill>
                  <a:schemeClr val="tx1">
                    <a:lumMod val="65000"/>
                    <a:lumOff val="35000"/>
                  </a:schemeClr>
                </a:solidFill>
              </a:defRPr>
            </a:lvl1pPr>
          </a:lstStyle>
          <a:p>
            <a:pPr lvl="0"/>
            <a:r>
              <a:rPr lang="en-US"/>
              <a:t>Click to edit Master text styles</a:t>
            </a:r>
          </a:p>
        </p:txBody>
      </p:sp>
      <p:sp>
        <p:nvSpPr>
          <p:cNvPr id="8" name="Subtitle 2"/>
          <p:cNvSpPr>
            <a:spLocks noGrp="1"/>
          </p:cNvSpPr>
          <p:nvPr>
            <p:ph type="subTitle" idx="13"/>
          </p:nvPr>
        </p:nvSpPr>
        <p:spPr>
          <a:xfrm>
            <a:off x="457200" y="794273"/>
            <a:ext cx="8229600" cy="615428"/>
          </a:xfrm>
        </p:spPr>
        <p:txBody>
          <a:bodyPr>
            <a:normAutofit/>
          </a:bodyPr>
          <a:lstStyle>
            <a:lvl1pPr marL="0" indent="0" algn="l">
              <a:buNone/>
              <a:defRPr sz="2600" b="1" i="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a:extLst>
              <a:ext uri="{FF2B5EF4-FFF2-40B4-BE49-F238E27FC236}">
                <a16:creationId xmlns:a16="http://schemas.microsoft.com/office/drawing/2014/main" id="{896B7EDD-7637-48F7-AF2E-779750B6CAC0}"/>
              </a:ext>
            </a:extLst>
          </p:cNvPr>
          <p:cNvSpPr>
            <a:spLocks noGrp="1" noChangeArrowheads="1"/>
          </p:cNvSpPr>
          <p:nvPr>
            <p:ph type="sldNum" sz="quarter" idx="14"/>
          </p:nvPr>
        </p:nvSpPr>
        <p:spPr bwMode="auto">
          <a:xfrm>
            <a:off x="6553200" y="6343650"/>
            <a:ext cx="2133600" cy="365125"/>
          </a:xfrm>
          <a:prstGeom prst="rect">
            <a:avLst/>
          </a:prstGeom>
        </p:spPr>
        <p:txBody>
          <a:bodyPr vert="horz" wrap="square" lIns="91440" tIns="45720" rIns="91440" bIns="45720" numCol="1" anchor="t" anchorCtr="0" compatLnSpc="1">
            <a:prstTxWarp prst="textNoShape">
              <a:avLst/>
            </a:prstTxWarp>
          </a:bodyPr>
          <a:lstStyle>
            <a:lvl1pPr>
              <a:buSzPct val="100000"/>
              <a:defRPr/>
            </a:lvl1pPr>
          </a:lstStyle>
          <a:p>
            <a:fld id="{78CFFAD3-0F85-4494-BE36-E1D9DFF429F3}" type="slidenum">
              <a:rPr lang="en-US" altLang="en-US"/>
              <a:pPr/>
              <a:t>‹#›</a:t>
            </a:fld>
            <a:endParaRPr lang="en-US" altLang="en-US"/>
          </a:p>
        </p:txBody>
      </p:sp>
      <p:sp>
        <p:nvSpPr>
          <p:cNvPr id="9" name="Date Placeholder 3">
            <a:extLst>
              <a:ext uri="{FF2B5EF4-FFF2-40B4-BE49-F238E27FC236}">
                <a16:creationId xmlns:a16="http://schemas.microsoft.com/office/drawing/2014/main" id="{B067B020-7AA1-4953-A2BA-FE8CD3E94013}"/>
              </a:ext>
            </a:extLst>
          </p:cNvPr>
          <p:cNvSpPr>
            <a:spLocks noGrp="1" noChangeArrowheads="1"/>
          </p:cNvSpPr>
          <p:nvPr>
            <p:ph type="dt" sz="half" idx="15"/>
          </p:nvPr>
        </p:nvSpPr>
        <p:spPr>
          <a:xfrm>
            <a:off x="6553200" y="6280150"/>
            <a:ext cx="901700" cy="331788"/>
          </a:xfrm>
        </p:spPr>
        <p:txBody>
          <a:bodyPr/>
          <a:lstStyle>
            <a:lvl1pPr>
              <a:defRPr/>
            </a:lvl1pPr>
          </a:lstStyle>
          <a:p>
            <a:pPr>
              <a:defRPr/>
            </a:pPr>
            <a:fld id="{A2DBC85F-DE44-4A25-A1B3-E8F77ACF2C09}" type="datetime1">
              <a:rPr lang="en-US" altLang="en-US"/>
              <a:pPr>
                <a:defRPr/>
              </a:pPr>
              <a:t>2/11/2021</a:t>
            </a:fld>
            <a:endParaRPr lang="en-US" altLang="en-US"/>
          </a:p>
        </p:txBody>
      </p:sp>
    </p:spTree>
    <p:extLst>
      <p:ext uri="{BB962C8B-B14F-4D97-AF65-F5344CB8AC3E}">
        <p14:creationId xmlns:p14="http://schemas.microsoft.com/office/powerpoint/2010/main" val="16570925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Restin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A41F69B-906F-4449-89A4-C78F9C09C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tangle 12">
            <a:extLst>
              <a:ext uri="{FF2B5EF4-FFF2-40B4-BE49-F238E27FC236}">
                <a16:creationId xmlns:a16="http://schemas.microsoft.com/office/drawing/2014/main" id="{566DE362-4740-4DE4-A739-5AB2245B09D8}"/>
              </a:ext>
            </a:extLst>
          </p:cNvPr>
          <p:cNvSpPr>
            <a:spLocks noChangeArrowheads="1"/>
          </p:cNvSpPr>
          <p:nvPr/>
        </p:nvSpPr>
        <p:spPr bwMode="auto">
          <a:xfrm>
            <a:off x="0" y="2235200"/>
            <a:ext cx="9144000" cy="2413000"/>
          </a:xfrm>
          <a:prstGeom prst="rect">
            <a:avLst/>
          </a:prstGeom>
          <a:solidFill>
            <a:srgbClr val="CF0A2C"/>
          </a:solidFill>
          <a:ln>
            <a:noFill/>
          </a:ln>
          <a:effectLst/>
        </p:spPr>
        <p:txBody>
          <a:bodyPr anchor="ctr"/>
          <a:lstStyle>
            <a:lvl1pPr eaLnBrk="0" hangingPunct="0">
              <a:defRPr sz="2400">
                <a:solidFill>
                  <a:schemeClr val="tx1"/>
                </a:solidFill>
                <a:latin typeface="Arial" panose="020B0604020202020204" pitchFamily="34" charset="0"/>
                <a:ea typeface="Osaka" pitchFamily="-64" charset="-128"/>
              </a:defRPr>
            </a:lvl1pPr>
            <a:lvl2pPr eaLnBrk="0" hangingPunct="0">
              <a:defRPr sz="2400">
                <a:solidFill>
                  <a:schemeClr val="tx1"/>
                </a:solidFill>
                <a:latin typeface="Arial" panose="020B0604020202020204" pitchFamily="34" charset="0"/>
                <a:ea typeface="Osaka" pitchFamily="-64" charset="-128"/>
              </a:defRPr>
            </a:lvl2pPr>
            <a:lvl3pPr eaLnBrk="0" hangingPunct="0">
              <a:defRPr sz="2400">
                <a:solidFill>
                  <a:schemeClr val="tx1"/>
                </a:solidFill>
                <a:latin typeface="Arial" panose="020B0604020202020204" pitchFamily="34" charset="0"/>
                <a:ea typeface="Osaka" pitchFamily="-64" charset="-128"/>
              </a:defRPr>
            </a:lvl3pPr>
            <a:lvl4pPr eaLnBrk="0" hangingPunct="0">
              <a:defRPr sz="2400">
                <a:solidFill>
                  <a:schemeClr val="tx1"/>
                </a:solidFill>
                <a:latin typeface="Arial" panose="020B0604020202020204" pitchFamily="34" charset="0"/>
                <a:ea typeface="Osaka" pitchFamily="-64" charset="-128"/>
              </a:defRPr>
            </a:lvl4pPr>
            <a:lvl5pPr eaLnBrk="0" hangingPunct="0">
              <a:defRPr sz="2400">
                <a:solidFill>
                  <a:schemeClr val="tx1"/>
                </a:solidFill>
                <a:latin typeface="Arial" panose="020B0604020202020204" pitchFamily="34" charset="0"/>
                <a:ea typeface="Osaka" pitchFamily="-64" charset="-128"/>
              </a:defRPr>
            </a:lvl5pPr>
            <a:lvl6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lgn="ctr">
              <a:buSzPct val="100000"/>
              <a:defRPr/>
            </a:pPr>
            <a:endParaRPr lang="en-US" altLang="en-US">
              <a:solidFill>
                <a:srgbClr val="FFFFFF"/>
              </a:solidFill>
            </a:endParaRPr>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6294197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a:lstStyle/>
          <a:p>
            <a:r>
              <a:rPr lang="en-US"/>
              <a:t>Click to edit Master title style</a:t>
            </a:r>
          </a:p>
        </p:txBody>
      </p:sp>
      <p:sp>
        <p:nvSpPr>
          <p:cNvPr id="3" name="Content Placeholder 2"/>
          <p:cNvSpPr>
            <a:spLocks noGrp="1"/>
          </p:cNvSpPr>
          <p:nvPr>
            <p:ph idx="1"/>
          </p:nvPr>
        </p:nvSpPr>
        <p:spPr>
          <a:xfrm>
            <a:off x="609600" y="1752600"/>
            <a:ext cx="792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a:extLst>
              <a:ext uri="{FF2B5EF4-FFF2-40B4-BE49-F238E27FC236}">
                <a16:creationId xmlns:a16="http://schemas.microsoft.com/office/drawing/2014/main" id="{2A2C8122-72B5-4BA9-A95A-AFDDD52DD722}"/>
              </a:ext>
            </a:extLst>
          </p:cNvPr>
          <p:cNvSpPr>
            <a:spLocks noGrp="1" noChangeArrowheads="1"/>
          </p:cNvSpPr>
          <p:nvPr>
            <p:ph type="dt" sz="half" idx="10"/>
          </p:nvPr>
        </p:nvSpPr>
        <p:spPr/>
        <p:txBody>
          <a:bodyPr/>
          <a:lstStyle>
            <a:lvl1pPr>
              <a:defRPr/>
            </a:lvl1pPr>
          </a:lstStyle>
          <a:p>
            <a:r>
              <a:rPr lang="en-US" altLang="en-US"/>
              <a:t>2/3/08  </a:t>
            </a:r>
            <a:fld id="{41C43AFB-3FE4-4EA4-8BFA-1993D22C509B}" type="slidenum">
              <a:rPr lang="en-US" altLang="en-US"/>
              <a:pPr/>
              <a:t>‹#›</a:t>
            </a:fld>
            <a:endParaRPr lang="en-US" altLang="en-US" baseline="0"/>
          </a:p>
        </p:txBody>
      </p:sp>
      <p:sp>
        <p:nvSpPr>
          <p:cNvPr id="5" name="Rectangle 5">
            <a:extLst>
              <a:ext uri="{FF2B5EF4-FFF2-40B4-BE49-F238E27FC236}">
                <a16:creationId xmlns:a16="http://schemas.microsoft.com/office/drawing/2014/main" id="{8097CEFD-DBCF-4DD1-971D-7D310373671E}"/>
              </a:ext>
            </a:extLst>
          </p:cNvPr>
          <p:cNvSpPr>
            <a:spLocks noGrp="1" noChangeArrowheads="1"/>
          </p:cNvSpPr>
          <p:nvPr>
            <p:ph type="ftr" sz="quarter" idx="11"/>
          </p:nvPr>
        </p:nvSpPr>
        <p:spPr/>
        <p:txBody>
          <a:bodyPr/>
          <a:lstStyle>
            <a:lvl1pPr>
              <a:defRPr>
                <a:latin typeface="Josephine Sans"/>
              </a:defRPr>
            </a:lvl1pPr>
          </a:lstStyle>
          <a:p>
            <a:pPr>
              <a:defRPr/>
            </a:pPr>
            <a:r>
              <a:rPr lang="en-US" altLang="en-US"/>
              <a:t>Test</a:t>
            </a:r>
          </a:p>
        </p:txBody>
      </p:sp>
    </p:spTree>
    <p:extLst>
      <p:ext uri="{BB962C8B-B14F-4D97-AF65-F5344CB8AC3E}">
        <p14:creationId xmlns:p14="http://schemas.microsoft.com/office/powerpoint/2010/main" val="5769566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Josephine Sans Semi"/>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8">
            <a:extLst>
              <a:ext uri="{FF2B5EF4-FFF2-40B4-BE49-F238E27FC236}">
                <a16:creationId xmlns:a16="http://schemas.microsoft.com/office/drawing/2014/main" id="{D1E154E6-63FE-407C-8426-1852259BA066}"/>
              </a:ext>
            </a:extLst>
          </p:cNvPr>
          <p:cNvSpPr>
            <a:spLocks noGrp="1" noChangeArrowheads="1"/>
          </p:cNvSpPr>
          <p:nvPr>
            <p:ph type="dt" sz="half" idx="10"/>
          </p:nvPr>
        </p:nvSpPr>
        <p:spPr/>
        <p:txBody>
          <a:bodyPr/>
          <a:lstStyle>
            <a:lvl1pPr>
              <a:defRPr/>
            </a:lvl1pPr>
          </a:lstStyle>
          <a:p>
            <a:r>
              <a:rPr lang="en-US" altLang="en-US"/>
              <a:t>2/3/08  </a:t>
            </a:r>
            <a:fld id="{B3DE9EA1-68A6-4FB6-A733-C123345C7C89}" type="slidenum">
              <a:rPr lang="en-US" altLang="en-US"/>
              <a:pPr/>
              <a:t>‹#›</a:t>
            </a:fld>
            <a:endParaRPr lang="en-US" altLang="en-US" baseline="0"/>
          </a:p>
        </p:txBody>
      </p:sp>
      <p:sp>
        <p:nvSpPr>
          <p:cNvPr id="5" name="Rectangle 5">
            <a:extLst>
              <a:ext uri="{FF2B5EF4-FFF2-40B4-BE49-F238E27FC236}">
                <a16:creationId xmlns:a16="http://schemas.microsoft.com/office/drawing/2014/main" id="{7C780DF4-300C-4A20-8738-ADC4287C83DC}"/>
              </a:ext>
            </a:extLst>
          </p:cNvPr>
          <p:cNvSpPr>
            <a:spLocks noGrp="1" noChangeArrowheads="1"/>
          </p:cNvSpPr>
          <p:nvPr>
            <p:ph type="ftr" sz="quarter" idx="11"/>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9518939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262011A1-320D-4E0A-9AE7-E10E7CC35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tangle 12">
            <a:extLst>
              <a:ext uri="{FF2B5EF4-FFF2-40B4-BE49-F238E27FC236}">
                <a16:creationId xmlns:a16="http://schemas.microsoft.com/office/drawing/2014/main" id="{A203374A-49EF-4C17-9B72-14E0123CD324}"/>
              </a:ext>
            </a:extLst>
          </p:cNvPr>
          <p:cNvSpPr>
            <a:spLocks noChangeArrowheads="1"/>
          </p:cNvSpPr>
          <p:nvPr/>
        </p:nvSpPr>
        <p:spPr bwMode="auto">
          <a:xfrm>
            <a:off x="0" y="2235200"/>
            <a:ext cx="9144000" cy="2413000"/>
          </a:xfrm>
          <a:prstGeom prst="rect">
            <a:avLst/>
          </a:prstGeom>
          <a:solidFill>
            <a:srgbClr val="CF0A2C"/>
          </a:solidFill>
          <a:ln>
            <a:noFill/>
          </a:ln>
          <a:effectLst/>
        </p:spPr>
        <p:txBody>
          <a:bodyPr anchor="ctr"/>
          <a:lstStyle>
            <a:lvl1pPr eaLnBrk="0" hangingPunct="0">
              <a:defRPr sz="2400">
                <a:solidFill>
                  <a:schemeClr val="tx1"/>
                </a:solidFill>
                <a:latin typeface="Arial" panose="020B0604020202020204" pitchFamily="34" charset="0"/>
                <a:ea typeface="Osaka" pitchFamily="-64" charset="-128"/>
              </a:defRPr>
            </a:lvl1pPr>
            <a:lvl2pPr eaLnBrk="0" hangingPunct="0">
              <a:defRPr sz="2400">
                <a:solidFill>
                  <a:schemeClr val="tx1"/>
                </a:solidFill>
                <a:latin typeface="Arial" panose="020B0604020202020204" pitchFamily="34" charset="0"/>
                <a:ea typeface="Osaka" pitchFamily="-64" charset="-128"/>
              </a:defRPr>
            </a:lvl2pPr>
            <a:lvl3pPr eaLnBrk="0" hangingPunct="0">
              <a:defRPr sz="2400">
                <a:solidFill>
                  <a:schemeClr val="tx1"/>
                </a:solidFill>
                <a:latin typeface="Arial" panose="020B0604020202020204" pitchFamily="34" charset="0"/>
                <a:ea typeface="Osaka" pitchFamily="-64" charset="-128"/>
              </a:defRPr>
            </a:lvl3pPr>
            <a:lvl4pPr eaLnBrk="0" hangingPunct="0">
              <a:defRPr sz="2400">
                <a:solidFill>
                  <a:schemeClr val="tx1"/>
                </a:solidFill>
                <a:latin typeface="Arial" panose="020B0604020202020204" pitchFamily="34" charset="0"/>
                <a:ea typeface="Osaka" pitchFamily="-64" charset="-128"/>
              </a:defRPr>
            </a:lvl4pPr>
            <a:lvl5pPr eaLnBrk="0" hangingPunct="0">
              <a:defRPr sz="2400">
                <a:solidFill>
                  <a:schemeClr val="tx1"/>
                </a:solidFill>
                <a:latin typeface="Arial" panose="020B0604020202020204" pitchFamily="34" charset="0"/>
                <a:ea typeface="Osaka" pitchFamily="-64" charset="-128"/>
              </a:defRPr>
            </a:lvl5pPr>
            <a:lvl6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lgn="ctr">
              <a:buSzPct val="100000"/>
              <a:defRPr/>
            </a:pPr>
            <a:endParaRPr lang="en-US" altLang="en-US">
              <a:solidFill>
                <a:srgbClr val="FFFFFF"/>
              </a:solidFill>
            </a:endParaRPr>
          </a:p>
        </p:txBody>
      </p:sp>
      <p:sp>
        <p:nvSpPr>
          <p:cNvPr id="5" name="Rectangle 2">
            <a:extLst>
              <a:ext uri="{FF2B5EF4-FFF2-40B4-BE49-F238E27FC236}">
                <a16:creationId xmlns:a16="http://schemas.microsoft.com/office/drawing/2014/main" id="{2CB031A9-728D-4098-A29E-9C5D68769CE1}"/>
              </a:ext>
            </a:extLst>
          </p:cNvPr>
          <p:cNvSpPr>
            <a:spLocks noChangeArrowheads="1"/>
          </p:cNvSpPr>
          <p:nvPr/>
        </p:nvSpPr>
        <p:spPr bwMode="auto">
          <a:xfrm>
            <a:off x="685800" y="2819400"/>
            <a:ext cx="7772400" cy="1143000"/>
          </a:xfrm>
          <a:prstGeom prst="rect">
            <a:avLst/>
          </a:prstGeom>
          <a:noFill/>
          <a:ln>
            <a:noFill/>
          </a:ln>
          <a:effectLst/>
        </p:spPr>
        <p:txBody>
          <a:bodyPr anchor="ctr"/>
          <a:lstStyle>
            <a:lvl1pPr eaLnBrk="0" hangingPunct="0">
              <a:defRPr sz="2400">
                <a:solidFill>
                  <a:schemeClr val="tx1"/>
                </a:solidFill>
                <a:latin typeface="Arial" panose="020B0604020202020204" pitchFamily="34" charset="0"/>
                <a:ea typeface="Osaka" pitchFamily="-64" charset="-128"/>
              </a:defRPr>
            </a:lvl1pPr>
            <a:lvl2pPr eaLnBrk="0" hangingPunct="0">
              <a:defRPr sz="2400">
                <a:solidFill>
                  <a:schemeClr val="tx1"/>
                </a:solidFill>
                <a:latin typeface="Arial" panose="020B0604020202020204" pitchFamily="34" charset="0"/>
                <a:ea typeface="Osaka" pitchFamily="-64" charset="-128"/>
              </a:defRPr>
            </a:lvl2pPr>
            <a:lvl3pPr eaLnBrk="0" hangingPunct="0">
              <a:defRPr sz="2400">
                <a:solidFill>
                  <a:schemeClr val="tx1"/>
                </a:solidFill>
                <a:latin typeface="Arial" panose="020B0604020202020204" pitchFamily="34" charset="0"/>
                <a:ea typeface="Osaka" pitchFamily="-64" charset="-128"/>
              </a:defRPr>
            </a:lvl3pPr>
            <a:lvl4pPr eaLnBrk="0" hangingPunct="0">
              <a:defRPr sz="2400">
                <a:solidFill>
                  <a:schemeClr val="tx1"/>
                </a:solidFill>
                <a:latin typeface="Arial" panose="020B0604020202020204" pitchFamily="34" charset="0"/>
                <a:ea typeface="Osaka" pitchFamily="-64" charset="-128"/>
              </a:defRPr>
            </a:lvl4pPr>
            <a:lvl5pPr eaLnBrk="0" hangingPunct="0">
              <a:defRPr sz="2400">
                <a:solidFill>
                  <a:schemeClr val="tx1"/>
                </a:solidFill>
                <a:latin typeface="Arial" panose="020B0604020202020204" pitchFamily="34" charset="0"/>
                <a:ea typeface="Osaka" pitchFamily="-64" charset="-128"/>
              </a:defRPr>
            </a:lvl5pPr>
            <a:lvl6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buSzPct val="100000"/>
              <a:defRPr/>
            </a:pPr>
            <a:r>
              <a:rPr lang="en-US" altLang="en-US" sz="2800">
                <a:solidFill>
                  <a:schemeClr val="bg1"/>
                </a:solidFill>
                <a:latin typeface="Josephine Sans"/>
              </a:rPr>
              <a:t>Resting or transition slide</a:t>
            </a:r>
          </a:p>
        </p:txBody>
      </p:sp>
      <p:sp>
        <p:nvSpPr>
          <p:cNvPr id="2" name="Title 1"/>
          <p:cNvSpPr>
            <a:spLocks noGrp="1"/>
          </p:cNvSpPr>
          <p:nvPr>
            <p:ph type="title"/>
          </p:nvPr>
        </p:nvSpPr>
        <p:spPr>
          <a:xfrm>
            <a:off x="609600" y="762000"/>
            <a:ext cx="7924800" cy="685800"/>
          </a:xfrm>
        </p:spPr>
        <p:txBody>
          <a:bodyPr/>
          <a:lstStyle/>
          <a:p>
            <a:r>
              <a:rPr lang="en-US"/>
              <a:t>Click to edit Master title style</a:t>
            </a:r>
          </a:p>
        </p:txBody>
      </p:sp>
      <p:sp>
        <p:nvSpPr>
          <p:cNvPr id="6" name="Date Placeholder 3">
            <a:extLst>
              <a:ext uri="{FF2B5EF4-FFF2-40B4-BE49-F238E27FC236}">
                <a16:creationId xmlns:a16="http://schemas.microsoft.com/office/drawing/2014/main" id="{48B008A2-695D-4A50-AD9E-57E541547D54}"/>
              </a:ext>
            </a:extLst>
          </p:cNvPr>
          <p:cNvSpPr>
            <a:spLocks noGrp="1" noChangeArrowheads="1"/>
          </p:cNvSpPr>
          <p:nvPr>
            <p:ph type="dt" sz="half" idx="10"/>
          </p:nvPr>
        </p:nvSpPr>
        <p:spPr/>
        <p:txBody>
          <a:bodyPr/>
          <a:lstStyle>
            <a:lvl1pPr>
              <a:defRPr/>
            </a:lvl1pPr>
          </a:lstStyle>
          <a:p>
            <a:r>
              <a:rPr lang="en-US" altLang="en-US"/>
              <a:t>2/3/08  </a:t>
            </a:r>
            <a:fld id="{9EA615B6-FD7F-4B79-AA46-266A579FD6FF}" type="slidenum">
              <a:rPr lang="en-US" altLang="en-US"/>
              <a:pPr/>
              <a:t>‹#›</a:t>
            </a:fld>
            <a:endParaRPr lang="en-US" altLang="en-US" baseline="0"/>
          </a:p>
        </p:txBody>
      </p:sp>
      <p:sp>
        <p:nvSpPr>
          <p:cNvPr id="7" name="Footer Placeholder 2">
            <a:extLst>
              <a:ext uri="{FF2B5EF4-FFF2-40B4-BE49-F238E27FC236}">
                <a16:creationId xmlns:a16="http://schemas.microsoft.com/office/drawing/2014/main" id="{ED13C1D8-B3E1-4358-A0F6-FB8188BA6981}"/>
              </a:ext>
            </a:extLst>
          </p:cNvPr>
          <p:cNvSpPr>
            <a:spLocks noGrp="1" noChangeArrowheads="1"/>
          </p:cNvSpPr>
          <p:nvPr>
            <p:ph type="ftr" sz="quarter" idx="11"/>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3923432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a:lstStyle/>
          <a:p>
            <a:r>
              <a:rPr lang="en-US"/>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a:extLst>
              <a:ext uri="{FF2B5EF4-FFF2-40B4-BE49-F238E27FC236}">
                <a16:creationId xmlns:a16="http://schemas.microsoft.com/office/drawing/2014/main" id="{879D555D-1945-467C-B370-3276DEDCC2CF}"/>
              </a:ext>
            </a:extLst>
          </p:cNvPr>
          <p:cNvSpPr>
            <a:spLocks noGrp="1" noChangeArrowheads="1"/>
          </p:cNvSpPr>
          <p:nvPr>
            <p:ph type="dt" sz="half" idx="10"/>
          </p:nvPr>
        </p:nvSpPr>
        <p:spPr/>
        <p:txBody>
          <a:bodyPr/>
          <a:lstStyle>
            <a:lvl1pPr>
              <a:defRPr/>
            </a:lvl1pPr>
          </a:lstStyle>
          <a:p>
            <a:r>
              <a:rPr lang="en-US" altLang="en-US"/>
              <a:t>2/3/08  </a:t>
            </a:r>
            <a:fld id="{7CB499E4-BA3A-4311-A0F5-8AD50E42A7F9}" type="slidenum">
              <a:rPr lang="en-US" altLang="en-US"/>
              <a:pPr/>
              <a:t>‹#›</a:t>
            </a:fld>
            <a:endParaRPr lang="en-US" altLang="en-US" baseline="0"/>
          </a:p>
        </p:txBody>
      </p:sp>
      <p:sp>
        <p:nvSpPr>
          <p:cNvPr id="6" name="Footer Placeholder 5">
            <a:extLst>
              <a:ext uri="{FF2B5EF4-FFF2-40B4-BE49-F238E27FC236}">
                <a16:creationId xmlns:a16="http://schemas.microsoft.com/office/drawing/2014/main" id="{421570FB-BB6F-4925-998A-839842F37B4A}"/>
              </a:ext>
            </a:extLst>
          </p:cNvPr>
          <p:cNvSpPr>
            <a:spLocks noGrp="1" noChangeArrowheads="1"/>
          </p:cNvSpPr>
          <p:nvPr>
            <p:ph type="ftr" sz="quarter" idx="11"/>
          </p:nvPr>
        </p:nvSpPr>
        <p:spPr/>
        <p:txBody>
          <a:bodyPr/>
          <a:lstStyle>
            <a:lvl1pPr>
              <a:defRPr>
                <a:latin typeface="Josephine Sans"/>
              </a:defRPr>
            </a:lvl1pPr>
          </a:lstStyle>
          <a:p>
            <a:pPr>
              <a:defRPr/>
            </a:pPr>
            <a:r>
              <a:rPr lang="en-US" altLang="en-US"/>
              <a:t>Name of  Presentation</a:t>
            </a:r>
          </a:p>
        </p:txBody>
      </p:sp>
    </p:spTree>
    <p:extLst>
      <p:ext uri="{BB962C8B-B14F-4D97-AF65-F5344CB8AC3E}">
        <p14:creationId xmlns:p14="http://schemas.microsoft.com/office/powerpoint/2010/main" val="34205178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a:extLst>
              <a:ext uri="{FF2B5EF4-FFF2-40B4-BE49-F238E27FC236}">
                <a16:creationId xmlns:a16="http://schemas.microsoft.com/office/drawing/2014/main" id="{47F7FFEE-3BDA-4F16-8F60-5827FFC267EB}"/>
              </a:ext>
            </a:extLst>
          </p:cNvPr>
          <p:cNvSpPr>
            <a:spLocks noGrp="1" noChangeArrowheads="1"/>
          </p:cNvSpPr>
          <p:nvPr>
            <p:ph type="dt" sz="half" idx="10"/>
          </p:nvPr>
        </p:nvSpPr>
        <p:spPr>
          <a:xfrm>
            <a:off x="8001000" y="381000"/>
            <a:ext cx="1066800" cy="228600"/>
          </a:xfrm>
        </p:spPr>
        <p:txBody>
          <a:bodyPr/>
          <a:lstStyle>
            <a:lvl1pPr>
              <a:defRPr/>
            </a:lvl1pPr>
          </a:lstStyle>
          <a:p>
            <a:r>
              <a:rPr lang="en-US" altLang="en-US"/>
              <a:t>2/3/08  </a:t>
            </a:r>
            <a:fld id="{1A8B4749-C0D5-4BE5-84F1-5C122C15502A}" type="slidenum">
              <a:rPr lang="en-US" altLang="en-US"/>
              <a:pPr/>
              <a:t>‹#›</a:t>
            </a:fld>
            <a:endParaRPr lang="en-US" altLang="en-US" baseline="0"/>
          </a:p>
        </p:txBody>
      </p:sp>
      <p:sp>
        <p:nvSpPr>
          <p:cNvPr id="8" name="Rectangle 5">
            <a:extLst>
              <a:ext uri="{FF2B5EF4-FFF2-40B4-BE49-F238E27FC236}">
                <a16:creationId xmlns:a16="http://schemas.microsoft.com/office/drawing/2014/main" id="{6D9A2A90-0856-4C56-80AF-A1CF6BF296BC}"/>
              </a:ext>
            </a:extLst>
          </p:cNvPr>
          <p:cNvSpPr>
            <a:spLocks noGrp="1" noChangeArrowheads="1"/>
          </p:cNvSpPr>
          <p:nvPr>
            <p:ph type="ftr" sz="quarter" idx="11"/>
          </p:nvPr>
        </p:nvSpPr>
        <p:spPr/>
        <p:txBody>
          <a:bodyPr/>
          <a:lstStyle>
            <a:lvl1pPr>
              <a:defRPr>
                <a:latin typeface="Josephine Sans"/>
              </a:defRPr>
            </a:lvl1pPr>
          </a:lstStyle>
          <a:p>
            <a:pPr>
              <a:defRPr/>
            </a:pPr>
            <a:r>
              <a:rPr lang="en-US" altLang="en-US"/>
              <a:t>Name of  Presentation</a:t>
            </a:r>
          </a:p>
        </p:txBody>
      </p:sp>
    </p:spTree>
    <p:extLst>
      <p:ext uri="{BB962C8B-B14F-4D97-AF65-F5344CB8AC3E}">
        <p14:creationId xmlns:p14="http://schemas.microsoft.com/office/powerpoint/2010/main" val="41764780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a:lstStyle/>
          <a:p>
            <a:r>
              <a:rPr lang="en-US"/>
              <a:t>Click to edit Master title style</a:t>
            </a:r>
          </a:p>
        </p:txBody>
      </p:sp>
      <p:sp>
        <p:nvSpPr>
          <p:cNvPr id="3" name="Rectangle 18">
            <a:extLst>
              <a:ext uri="{FF2B5EF4-FFF2-40B4-BE49-F238E27FC236}">
                <a16:creationId xmlns:a16="http://schemas.microsoft.com/office/drawing/2014/main" id="{453FAAB4-F419-4D12-A0E8-5B148C953B9D}"/>
              </a:ext>
            </a:extLst>
          </p:cNvPr>
          <p:cNvSpPr>
            <a:spLocks noGrp="1" noChangeArrowheads="1"/>
          </p:cNvSpPr>
          <p:nvPr>
            <p:ph type="dt" sz="half" idx="10"/>
          </p:nvPr>
        </p:nvSpPr>
        <p:spPr/>
        <p:txBody>
          <a:bodyPr/>
          <a:lstStyle>
            <a:lvl1pPr>
              <a:defRPr/>
            </a:lvl1pPr>
          </a:lstStyle>
          <a:p>
            <a:r>
              <a:rPr lang="en-US" altLang="en-US"/>
              <a:t>2/3/08  </a:t>
            </a:r>
            <a:fld id="{F6916DB3-4217-46DF-B9A9-59DBEB2F56ED}" type="slidenum">
              <a:rPr lang="en-US" altLang="en-US"/>
              <a:pPr/>
              <a:t>‹#›</a:t>
            </a:fld>
            <a:endParaRPr lang="en-US" altLang="en-US" baseline="0"/>
          </a:p>
        </p:txBody>
      </p:sp>
      <p:sp>
        <p:nvSpPr>
          <p:cNvPr id="4" name="Rectangle 5">
            <a:extLst>
              <a:ext uri="{FF2B5EF4-FFF2-40B4-BE49-F238E27FC236}">
                <a16:creationId xmlns:a16="http://schemas.microsoft.com/office/drawing/2014/main" id="{8717214B-A1D1-4949-BCBA-1D0AD935BDA7}"/>
              </a:ext>
            </a:extLst>
          </p:cNvPr>
          <p:cNvSpPr>
            <a:spLocks noGrp="1" noChangeArrowheads="1"/>
          </p:cNvSpPr>
          <p:nvPr>
            <p:ph type="ftr" sz="quarter" idx="11"/>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5722027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37811B30-AD41-4EBF-BC62-8754CABF0B82}"/>
              </a:ext>
            </a:extLst>
          </p:cNvPr>
          <p:cNvSpPr>
            <a:spLocks noGrp="1" noChangeArrowheads="1"/>
          </p:cNvSpPr>
          <p:nvPr>
            <p:ph type="dt" sz="half" idx="10"/>
          </p:nvPr>
        </p:nvSpPr>
        <p:spPr/>
        <p:txBody>
          <a:bodyPr/>
          <a:lstStyle>
            <a:lvl1pPr>
              <a:defRPr/>
            </a:lvl1pPr>
          </a:lstStyle>
          <a:p>
            <a:r>
              <a:rPr lang="en-US" altLang="en-US"/>
              <a:t>2/3/08  </a:t>
            </a:r>
            <a:fld id="{7FECB56D-47BE-43E7-8035-5165AC91BF8A}" type="slidenum">
              <a:rPr lang="en-US" altLang="en-US"/>
              <a:pPr/>
              <a:t>‹#›</a:t>
            </a:fld>
            <a:endParaRPr lang="en-US" altLang="en-US" baseline="0"/>
          </a:p>
        </p:txBody>
      </p:sp>
      <p:sp>
        <p:nvSpPr>
          <p:cNvPr id="3" name="Rectangle 5">
            <a:extLst>
              <a:ext uri="{FF2B5EF4-FFF2-40B4-BE49-F238E27FC236}">
                <a16:creationId xmlns:a16="http://schemas.microsoft.com/office/drawing/2014/main" id="{6ED126B3-E49C-4E6B-A5E3-47342DA92F22}"/>
              </a:ext>
            </a:extLst>
          </p:cNvPr>
          <p:cNvSpPr>
            <a:spLocks noGrp="1" noChangeArrowheads="1"/>
          </p:cNvSpPr>
          <p:nvPr>
            <p:ph type="ftr" sz="quarter" idx="11"/>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6109120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8">
            <a:extLst>
              <a:ext uri="{FF2B5EF4-FFF2-40B4-BE49-F238E27FC236}">
                <a16:creationId xmlns:a16="http://schemas.microsoft.com/office/drawing/2014/main" id="{624C67AC-E729-46E2-969F-A21F4622321E}"/>
              </a:ext>
            </a:extLst>
          </p:cNvPr>
          <p:cNvSpPr>
            <a:spLocks noGrp="1" noChangeArrowheads="1"/>
          </p:cNvSpPr>
          <p:nvPr>
            <p:ph type="dt" sz="half" idx="10"/>
          </p:nvPr>
        </p:nvSpPr>
        <p:spPr/>
        <p:txBody>
          <a:bodyPr/>
          <a:lstStyle>
            <a:lvl1pPr>
              <a:defRPr/>
            </a:lvl1pPr>
          </a:lstStyle>
          <a:p>
            <a:r>
              <a:rPr lang="en-US" altLang="en-US"/>
              <a:t>2/3/08  </a:t>
            </a:r>
            <a:fld id="{CBAA9893-B491-4DD0-991F-0D2775BA9AE9}" type="slidenum">
              <a:rPr lang="en-US" altLang="en-US"/>
              <a:pPr/>
              <a:t>‹#›</a:t>
            </a:fld>
            <a:endParaRPr lang="en-US" altLang="en-US" baseline="0"/>
          </a:p>
        </p:txBody>
      </p:sp>
      <p:sp>
        <p:nvSpPr>
          <p:cNvPr id="6" name="Footer Placeholder 5">
            <a:extLst>
              <a:ext uri="{FF2B5EF4-FFF2-40B4-BE49-F238E27FC236}">
                <a16:creationId xmlns:a16="http://schemas.microsoft.com/office/drawing/2014/main" id="{A28786FC-CB92-423F-A83C-3DF25D1FAB04}"/>
              </a:ext>
            </a:extLst>
          </p:cNvPr>
          <p:cNvSpPr>
            <a:spLocks noGrp="1" noChangeArrowheads="1"/>
          </p:cNvSpPr>
          <p:nvPr>
            <p:ph type="ftr" sz="quarter" idx="11"/>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2743298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EBE7B4A0-3954-4CA8-8ABA-A4EB6C3B8C1F}"/>
              </a:ext>
            </a:extLst>
          </p:cNvPr>
          <p:cNvSpPr>
            <a:spLocks noChangeArrowheads="1"/>
          </p:cNvSpPr>
          <p:nvPr/>
        </p:nvSpPr>
        <p:spPr bwMode="auto">
          <a:xfrm>
            <a:off x="0" y="338138"/>
            <a:ext cx="9144000" cy="347662"/>
          </a:xfrm>
          <a:prstGeom prst="rect">
            <a:avLst/>
          </a:prstGeom>
          <a:gradFill rotWithShape="0">
            <a:gsLst>
              <a:gs pos="0">
                <a:srgbClr val="333333"/>
              </a:gs>
              <a:gs pos="100000">
                <a:schemeClr val="tx1"/>
              </a:gs>
            </a:gsLst>
            <a:lin ang="5400000"/>
          </a:gradFill>
          <a:ln>
            <a:noFill/>
          </a:ln>
          <a:effectLst/>
        </p:spPr>
        <p:txBody>
          <a:bodyPr wrap="none" anchor="ctr"/>
          <a:lstStyle>
            <a:lvl1pPr>
              <a:buSzPct val="100000"/>
              <a:defRPr sz="2400">
                <a:solidFill>
                  <a:schemeClr val="tx1"/>
                </a:solidFill>
                <a:latin typeface="Arial" panose="020B0604020202020204" pitchFamily="34" charset="0"/>
                <a:ea typeface="Osaka" pitchFamily="-64" charset="-128"/>
              </a:defRPr>
            </a:lvl1pPr>
            <a:lvl2pPr marL="742950" indent="-285750">
              <a:buSzPct val="100000"/>
              <a:defRPr sz="2400">
                <a:solidFill>
                  <a:schemeClr val="tx1"/>
                </a:solidFill>
                <a:latin typeface="Arial" panose="020B0604020202020204" pitchFamily="34" charset="0"/>
                <a:ea typeface="Osaka" pitchFamily="-64" charset="-128"/>
              </a:defRPr>
            </a:lvl2pPr>
            <a:lvl3pPr marL="1143000" indent="-228600">
              <a:buSzPct val="100000"/>
              <a:defRPr sz="2400">
                <a:solidFill>
                  <a:schemeClr val="tx1"/>
                </a:solidFill>
                <a:latin typeface="Arial" panose="020B0604020202020204" pitchFamily="34" charset="0"/>
                <a:ea typeface="Osaka" pitchFamily="-64" charset="-128"/>
              </a:defRPr>
            </a:lvl3pPr>
            <a:lvl4pPr marL="1600200" indent="-228600">
              <a:buSzPct val="100000"/>
              <a:defRPr sz="2400">
                <a:solidFill>
                  <a:schemeClr val="tx1"/>
                </a:solidFill>
                <a:latin typeface="Arial" panose="020B0604020202020204" pitchFamily="34" charset="0"/>
                <a:ea typeface="Osaka" pitchFamily="-64" charset="-128"/>
              </a:defRPr>
            </a:lvl4pPr>
            <a:lvl5pPr marL="2057400" indent="-228600">
              <a:buSzPct val="1000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defRPr/>
            </a:pPr>
            <a:endParaRPr lang="en-US" altLang="en-US"/>
          </a:p>
        </p:txBody>
      </p:sp>
      <p:sp>
        <p:nvSpPr>
          <p:cNvPr id="1027" name="Rectangle 2">
            <a:extLst>
              <a:ext uri="{FF2B5EF4-FFF2-40B4-BE49-F238E27FC236}">
                <a16:creationId xmlns:a16="http://schemas.microsoft.com/office/drawing/2014/main" id="{9ED7216D-7FF6-4B5B-AE6B-22774571093A}"/>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02DBBDE-2D6E-4A33-BC8D-2A0384815274}"/>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F639DAB3-B5FF-4A77-A62A-DCF8C4CE7DCF}"/>
              </a:ext>
            </a:extLst>
          </p:cNvPr>
          <p:cNvSpPr>
            <a:spLocks noGrp="1" noChangeArrowheads="1"/>
          </p:cNvSpPr>
          <p:nvPr>
            <p:ph type="ftr" sz="quarter" idx="3"/>
          </p:nvPr>
        </p:nvSpPr>
        <p:spPr bwMode="auto">
          <a:xfrm>
            <a:off x="609600" y="381000"/>
            <a:ext cx="51054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buSzPct val="100000"/>
              <a:defRPr sz="1200">
                <a:solidFill>
                  <a:schemeClr val="bg1"/>
                </a:solidFill>
              </a:defRPr>
            </a:lvl1pPr>
          </a:lstStyle>
          <a:p>
            <a:pPr>
              <a:defRPr/>
            </a:pPr>
            <a:r>
              <a:rPr lang="en-US" altLang="en-US"/>
              <a:t>Name of Presentation</a:t>
            </a:r>
          </a:p>
        </p:txBody>
      </p:sp>
      <p:sp>
        <p:nvSpPr>
          <p:cNvPr id="1030" name="Text Box 12">
            <a:extLst>
              <a:ext uri="{FF2B5EF4-FFF2-40B4-BE49-F238E27FC236}">
                <a16:creationId xmlns:a16="http://schemas.microsoft.com/office/drawing/2014/main" id="{9698557D-0BD8-499C-B087-5DE37898091E}"/>
              </a:ext>
            </a:extLst>
          </p:cNvPr>
          <p:cNvSpPr>
            <a:spLocks noChangeArrowheads="1"/>
          </p:cNvSpPr>
          <p:nvPr/>
        </p:nvSpPr>
        <p:spPr bwMode="auto">
          <a:xfrm>
            <a:off x="609600" y="1524000"/>
            <a:ext cx="7932738" cy="274638"/>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Osaka" pitchFamily="-64" charset="-128"/>
              </a:defRPr>
            </a:lvl1pPr>
            <a:lvl2pPr eaLnBrk="0" hangingPunct="0">
              <a:defRPr sz="2400">
                <a:solidFill>
                  <a:schemeClr val="tx1"/>
                </a:solidFill>
                <a:latin typeface="Arial" panose="020B0604020202020204" pitchFamily="34" charset="0"/>
                <a:ea typeface="Osaka" pitchFamily="-64" charset="-128"/>
              </a:defRPr>
            </a:lvl2pPr>
            <a:lvl3pPr eaLnBrk="0" hangingPunct="0">
              <a:defRPr sz="2400">
                <a:solidFill>
                  <a:schemeClr val="tx1"/>
                </a:solidFill>
                <a:latin typeface="Arial" panose="020B0604020202020204" pitchFamily="34" charset="0"/>
                <a:ea typeface="Osaka" pitchFamily="-64" charset="-128"/>
              </a:defRPr>
            </a:lvl3pPr>
            <a:lvl4pPr eaLnBrk="0" hangingPunct="0">
              <a:defRPr sz="2400">
                <a:solidFill>
                  <a:schemeClr val="tx1"/>
                </a:solidFill>
                <a:latin typeface="Arial" panose="020B0604020202020204" pitchFamily="34" charset="0"/>
                <a:ea typeface="Osaka" pitchFamily="-64" charset="-128"/>
              </a:defRPr>
            </a:lvl4pPr>
            <a:lvl5pPr eaLnBrk="0" hangingPunct="0">
              <a:defRPr sz="2400">
                <a:solidFill>
                  <a:schemeClr val="tx1"/>
                </a:solidFill>
                <a:latin typeface="Arial" panose="020B0604020202020204" pitchFamily="34" charset="0"/>
                <a:ea typeface="Osaka" pitchFamily="-64" charset="-128"/>
              </a:defRPr>
            </a:lvl5pPr>
            <a:lvl6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6pPr>
            <a:lvl7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7pPr>
            <a:lvl8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8pPr>
            <a:lvl9pPr eaLnBrk="0" fontAlgn="base" hangingPunct="0">
              <a:spcBef>
                <a:spcPct val="0"/>
              </a:spcBef>
              <a:spcAft>
                <a:spcPct val="0"/>
              </a:spcAft>
              <a:buSzPct val="100000"/>
              <a:defRPr sz="2400">
                <a:solidFill>
                  <a:schemeClr val="tx1"/>
                </a:solidFill>
                <a:latin typeface="Arial" panose="020B0604020202020204" pitchFamily="34" charset="0"/>
                <a:ea typeface="Osaka" pitchFamily="-64" charset="-128"/>
              </a:defRPr>
            </a:lvl9pPr>
          </a:lstStyle>
          <a:p>
            <a:pPr>
              <a:spcBef>
                <a:spcPct val="50000"/>
              </a:spcBef>
              <a:buSzPct val="100000"/>
              <a:defRPr/>
            </a:pPr>
            <a:r>
              <a:rPr lang="en-US" altLang="en-US" sz="1200" b="1">
                <a:solidFill>
                  <a:schemeClr val="bg1"/>
                </a:solidFill>
              </a:rPr>
              <a:t>Boston University</a:t>
            </a:r>
            <a:r>
              <a:rPr lang="en-US" altLang="en-US" sz="1200">
                <a:solidFill>
                  <a:schemeClr val="bg1"/>
                </a:solidFill>
              </a:rPr>
              <a:t> Slideshow Title Goes Here</a:t>
            </a:r>
          </a:p>
        </p:txBody>
      </p:sp>
      <p:sp>
        <p:nvSpPr>
          <p:cNvPr id="1031" name="Rectangle 18">
            <a:extLst>
              <a:ext uri="{FF2B5EF4-FFF2-40B4-BE49-F238E27FC236}">
                <a16:creationId xmlns:a16="http://schemas.microsoft.com/office/drawing/2014/main" id="{BCF06EB7-E032-4FD9-91B7-84B27DACBC7B}"/>
              </a:ext>
            </a:extLst>
          </p:cNvPr>
          <p:cNvSpPr>
            <a:spLocks noGrp="1" noChangeArrowheads="1"/>
          </p:cNvSpPr>
          <p:nvPr>
            <p:ph type="dt" sz="half" idx="2"/>
          </p:nvPr>
        </p:nvSpPr>
        <p:spPr bwMode="auto">
          <a:xfrm>
            <a:off x="7467600" y="6443663"/>
            <a:ext cx="10668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buSzPct val="100000"/>
              <a:defRPr sz="1200" baseline="30000">
                <a:latin typeface="Josephine Sans"/>
              </a:defRPr>
            </a:lvl1pPr>
          </a:lstStyle>
          <a:p>
            <a:r>
              <a:rPr lang="en-US" altLang="en-US"/>
              <a:t>2/3/08  </a:t>
            </a:r>
            <a:fld id="{17A19EBA-6BE1-4D60-9CB4-9045CEF2E3EB}" type="slidenum">
              <a:rPr lang="en-US" altLang="en-US"/>
              <a:pPr/>
              <a:t>‹#›</a:t>
            </a:fld>
            <a:endParaRPr lang="en-US" altLang="en-US" baseline="0"/>
          </a:p>
        </p:txBody>
      </p:sp>
      <p:pic>
        <p:nvPicPr>
          <p:cNvPr id="1032" name="Picture 9">
            <a:extLst>
              <a:ext uri="{FF2B5EF4-FFF2-40B4-BE49-F238E27FC236}">
                <a16:creationId xmlns:a16="http://schemas.microsoft.com/office/drawing/2014/main" id="{8E3A01C2-A921-428A-B5F8-EFA22F0D3FE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033" name="Straight Connector 10">
            <a:extLst>
              <a:ext uri="{FF2B5EF4-FFF2-40B4-BE49-F238E27FC236}">
                <a16:creationId xmlns:a16="http://schemas.microsoft.com/office/drawing/2014/main" id="{E040A187-440D-4F08-85F4-C03F976C9D6C}"/>
              </a:ext>
            </a:extLst>
          </p:cNvPr>
          <p:cNvCxnSpPr>
            <a:cxnSpLocks noChangeShapeType="1"/>
          </p:cNvCxnSpPr>
          <p:nvPr/>
        </p:nvCxnSpPr>
        <p:spPr bwMode="auto">
          <a:xfrm>
            <a:off x="0" y="5715000"/>
            <a:ext cx="9144000" cy="0"/>
          </a:xfrm>
          <a:prstGeom prst="line">
            <a:avLst/>
          </a:prstGeom>
          <a:noFill/>
          <a:ln w="38100" algn="ctr">
            <a:solidFill>
              <a:srgbClr val="CF0A2C"/>
            </a:solidFill>
            <a:round/>
            <a:headEnd/>
            <a:tailEnd/>
          </a:ln>
          <a:extLst>
            <a:ext uri="{909E8E84-426E-40DD-AFC4-6F175D3DCCD1}">
              <a14:hiddenFill xmlns:a14="http://schemas.microsoft.com/office/drawing/2010/main">
                <a:noFill/>
              </a14:hiddenFill>
            </a:ext>
          </a:extLst>
        </p:spPr>
      </p:cxnSp>
      <p:pic>
        <p:nvPicPr>
          <p:cNvPr id="1034" name="Picture 12">
            <a:extLst>
              <a:ext uri="{FF2B5EF4-FFF2-40B4-BE49-F238E27FC236}">
                <a16:creationId xmlns:a16="http://schemas.microsoft.com/office/drawing/2014/main" id="{903C21DD-91B1-47F4-A258-2C62019492C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 id="2147484303" r:id="rId14"/>
    <p:sldLayoutId id="2147484304" r:id="rId15"/>
  </p:sldLayoutIdLst>
  <p:txStyles>
    <p:titleStyle>
      <a:lvl1pPr algn="l" rtl="0" eaLnBrk="0" fontAlgn="base" hangingPunct="0">
        <a:spcBef>
          <a:spcPct val="0"/>
        </a:spcBef>
        <a:spcAft>
          <a:spcPct val="0"/>
        </a:spcAft>
        <a:buSzPct val="100000"/>
        <a:defRPr sz="2800" kern="1200">
          <a:solidFill>
            <a:schemeClr val="tx1"/>
          </a:solidFill>
          <a:latin typeface="Josephine Sans"/>
          <a:ea typeface="+mj-ea"/>
          <a:cs typeface="+mj-cs"/>
        </a:defRPr>
      </a:lvl1pPr>
      <a:lvl2pPr algn="l" rtl="0" eaLnBrk="0" fontAlgn="base" hangingPunct="0">
        <a:spcBef>
          <a:spcPct val="0"/>
        </a:spcBef>
        <a:spcAft>
          <a:spcPct val="0"/>
        </a:spcAft>
        <a:buSzPct val="100000"/>
        <a:defRPr sz="2800">
          <a:solidFill>
            <a:schemeClr val="tx1"/>
          </a:solidFill>
          <a:latin typeface="Josephine Sans"/>
          <a:ea typeface="Osaka" pitchFamily="-64" charset="-128"/>
          <a:cs typeface="Arial" panose="020B0604020202020204" pitchFamily="34" charset="0"/>
        </a:defRPr>
      </a:lvl2pPr>
      <a:lvl3pPr algn="l" rtl="0" eaLnBrk="0" fontAlgn="base" hangingPunct="0">
        <a:spcBef>
          <a:spcPct val="0"/>
        </a:spcBef>
        <a:spcAft>
          <a:spcPct val="0"/>
        </a:spcAft>
        <a:buSzPct val="100000"/>
        <a:defRPr sz="2800">
          <a:solidFill>
            <a:schemeClr val="tx1"/>
          </a:solidFill>
          <a:latin typeface="Josephine Sans"/>
          <a:ea typeface="Osaka" pitchFamily="-64" charset="-128"/>
          <a:cs typeface="Arial" panose="020B0604020202020204" pitchFamily="34" charset="0"/>
        </a:defRPr>
      </a:lvl3pPr>
      <a:lvl4pPr algn="l" rtl="0" eaLnBrk="0" fontAlgn="base" hangingPunct="0">
        <a:spcBef>
          <a:spcPct val="0"/>
        </a:spcBef>
        <a:spcAft>
          <a:spcPct val="0"/>
        </a:spcAft>
        <a:buSzPct val="100000"/>
        <a:defRPr sz="2800">
          <a:solidFill>
            <a:schemeClr val="tx1"/>
          </a:solidFill>
          <a:latin typeface="Josephine Sans"/>
          <a:ea typeface="Osaka" pitchFamily="-64" charset="-128"/>
          <a:cs typeface="Arial" panose="020B0604020202020204" pitchFamily="34" charset="0"/>
        </a:defRPr>
      </a:lvl4pPr>
      <a:lvl5pPr algn="l" rtl="0" eaLnBrk="0" fontAlgn="base" hangingPunct="0">
        <a:spcBef>
          <a:spcPct val="0"/>
        </a:spcBef>
        <a:spcAft>
          <a:spcPct val="0"/>
        </a:spcAft>
        <a:buSzPct val="100000"/>
        <a:defRPr sz="2800">
          <a:solidFill>
            <a:schemeClr val="tx1"/>
          </a:solidFill>
          <a:latin typeface="Josephine Sans"/>
          <a:ea typeface="Osaka" pitchFamily="-64" charset="-128"/>
          <a:cs typeface="Arial" panose="020B0604020202020204" pitchFamily="34" charset="0"/>
        </a:defRPr>
      </a:lvl5pPr>
      <a:lvl6pPr marL="457200" algn="l" rtl="0" eaLnBrk="0" fontAlgn="base" hangingPunct="0">
        <a:spcBef>
          <a:spcPct val="0"/>
        </a:spcBef>
        <a:spcAft>
          <a:spcPct val="0"/>
        </a:spcAft>
        <a:buSzPct val="100000"/>
        <a:defRPr sz="2800">
          <a:solidFill>
            <a:schemeClr val="tx1"/>
          </a:solidFill>
          <a:latin typeface="Josephine Sans"/>
          <a:ea typeface="Osaka" pitchFamily="-64" charset="-128"/>
        </a:defRPr>
      </a:lvl6pPr>
      <a:lvl7pPr marL="914400" algn="l" rtl="0" eaLnBrk="0" fontAlgn="base" hangingPunct="0">
        <a:spcBef>
          <a:spcPct val="0"/>
        </a:spcBef>
        <a:spcAft>
          <a:spcPct val="0"/>
        </a:spcAft>
        <a:buSzPct val="100000"/>
        <a:defRPr sz="2800">
          <a:solidFill>
            <a:schemeClr val="tx1"/>
          </a:solidFill>
          <a:latin typeface="Josephine Sans"/>
          <a:ea typeface="Osaka" pitchFamily="-64" charset="-128"/>
        </a:defRPr>
      </a:lvl7pPr>
      <a:lvl8pPr marL="1371600" algn="l" rtl="0" eaLnBrk="0" fontAlgn="base" hangingPunct="0">
        <a:spcBef>
          <a:spcPct val="0"/>
        </a:spcBef>
        <a:spcAft>
          <a:spcPct val="0"/>
        </a:spcAft>
        <a:buSzPct val="100000"/>
        <a:defRPr sz="2800">
          <a:solidFill>
            <a:schemeClr val="tx1"/>
          </a:solidFill>
          <a:latin typeface="Josephine Sans"/>
          <a:ea typeface="Osaka" pitchFamily="-64" charset="-128"/>
        </a:defRPr>
      </a:lvl8pPr>
      <a:lvl9pPr marL="1828800" algn="l" rtl="0" eaLnBrk="0" fontAlgn="base" hangingPunct="0">
        <a:spcBef>
          <a:spcPct val="0"/>
        </a:spcBef>
        <a:spcAft>
          <a:spcPct val="0"/>
        </a:spcAft>
        <a:buSzPct val="100000"/>
        <a:defRPr sz="2800">
          <a:solidFill>
            <a:schemeClr val="tx1"/>
          </a:solidFill>
          <a:latin typeface="Josephine Sans"/>
          <a:ea typeface="Osaka" pitchFamily="-64" charset="-128"/>
        </a:defRPr>
      </a:lvl9pPr>
    </p:titleStyle>
    <p:bodyStyle>
      <a:lvl1pPr marL="342900" indent="-342900" algn="l" rtl="0" eaLnBrk="0" fontAlgn="base" hangingPunct="0">
        <a:spcBef>
          <a:spcPct val="20000"/>
        </a:spcBef>
        <a:spcAft>
          <a:spcPct val="0"/>
        </a:spcAft>
        <a:buClr>
          <a:srgbClr val="2675B4"/>
        </a:buClr>
        <a:buSzPct val="100000"/>
        <a:buFont typeface="Wingdings" panose="05000000000000000000" pitchFamily="2" charset="2"/>
        <a:buChar char="§"/>
        <a:defRPr sz="2400" kern="1200">
          <a:solidFill>
            <a:schemeClr val="tx1"/>
          </a:solidFill>
          <a:latin typeface="Josephine Sans"/>
          <a:ea typeface="+mn-ea"/>
          <a:cs typeface="+mn-cs"/>
        </a:defRPr>
      </a:lvl1pPr>
      <a:lvl2pPr marL="742950" indent="-285750" algn="l" rtl="0" eaLnBrk="0" fontAlgn="base" hangingPunct="0">
        <a:spcBef>
          <a:spcPct val="20000"/>
        </a:spcBef>
        <a:spcAft>
          <a:spcPct val="0"/>
        </a:spcAft>
        <a:buClr>
          <a:srgbClr val="2675B4"/>
        </a:buClr>
        <a:buSzPct val="100000"/>
        <a:buFont typeface="Wingdings" panose="05000000000000000000" pitchFamily="2" charset="2"/>
        <a:buChar char="§"/>
        <a:defRPr kern="1200">
          <a:solidFill>
            <a:schemeClr val="tx1"/>
          </a:solidFill>
          <a:latin typeface="Josephine Sans"/>
          <a:ea typeface="+mn-ea"/>
          <a:cs typeface="+mn-cs"/>
        </a:defRPr>
      </a:lvl2pPr>
      <a:lvl3pPr marL="1143000" indent="-228600" algn="l" rtl="0" eaLnBrk="0" fontAlgn="base" hangingPunct="0">
        <a:spcBef>
          <a:spcPct val="20000"/>
        </a:spcBef>
        <a:spcAft>
          <a:spcPct val="0"/>
        </a:spcAft>
        <a:buClr>
          <a:srgbClr val="2675B4"/>
        </a:buClr>
        <a:buSzPct val="100000"/>
        <a:buFont typeface="Wingdings" panose="05000000000000000000" pitchFamily="2" charset="2"/>
        <a:buChar char="§"/>
        <a:defRPr kern="1200">
          <a:solidFill>
            <a:schemeClr val="tx1"/>
          </a:solidFill>
          <a:latin typeface="Josephine Sans"/>
          <a:ea typeface="+mn-ea"/>
          <a:cs typeface="+mn-cs"/>
        </a:defRPr>
      </a:lvl3pPr>
      <a:lvl4pPr marL="1600200" indent="-228600" algn="l" rtl="0" eaLnBrk="0" fontAlgn="base" hangingPunct="0">
        <a:spcBef>
          <a:spcPct val="20000"/>
        </a:spcBef>
        <a:spcAft>
          <a:spcPct val="0"/>
        </a:spcAft>
        <a:buClr>
          <a:srgbClr val="2675B4"/>
        </a:buClr>
        <a:buSzPct val="100000"/>
        <a:buFont typeface="Wingdings" panose="05000000000000000000" pitchFamily="2" charset="2"/>
        <a:buChar char="§"/>
        <a:defRPr kern="1200">
          <a:solidFill>
            <a:schemeClr val="tx1"/>
          </a:solidFill>
          <a:latin typeface="Josephine Sans"/>
          <a:ea typeface="+mn-ea"/>
          <a:cs typeface="+mn-cs"/>
        </a:defRPr>
      </a:lvl4pPr>
      <a:lvl5pPr marL="2057400" indent="-228600" algn="l" rtl="0" eaLnBrk="0" fontAlgn="base" hangingPunct="0">
        <a:spcBef>
          <a:spcPct val="20000"/>
        </a:spcBef>
        <a:spcAft>
          <a:spcPct val="0"/>
        </a:spcAft>
        <a:buClr>
          <a:srgbClr val="2675B4"/>
        </a:buClr>
        <a:buSzPct val="100000"/>
        <a:buFont typeface="Wingdings" panose="05000000000000000000" pitchFamily="2" charset="2"/>
        <a:buChar char="§"/>
        <a:defRPr kern="1200">
          <a:solidFill>
            <a:schemeClr val="tx1"/>
          </a:solidFill>
          <a:latin typeface="Josephine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F2AFA07-997A-499A-BF1F-4A1BB8C075E3}"/>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altLang="en-US">
                <a:latin typeface="Arial" panose="020B0604020202020204" pitchFamily="34" charset="0"/>
              </a:rPr>
              <a:t>Introducción a las promotoras </a:t>
            </a:r>
            <a:br>
              <a:rPr lang="es-US" altLang="en-US">
                <a:latin typeface="Arial" panose="020B0604020202020204" pitchFamily="34" charset="0"/>
              </a:rPr>
            </a:br>
            <a:r>
              <a:rPr lang="es-US" altLang="en-US">
                <a:latin typeface="Arial" panose="020B0604020202020204" pitchFamily="34" charset="0"/>
              </a:rPr>
              <a:t>de salud en la atención del VIH</a:t>
            </a:r>
            <a:br>
              <a:rPr lang="es-US" altLang="en-US"/>
            </a:br>
            <a:endParaRPr lang="es-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CE77CAF-58EC-4D2A-8382-74ACB4F43C60}"/>
              </a:ext>
            </a:extLst>
          </p:cNvPr>
          <p:cNvSpPr>
            <a:spLocks noGrp="1" noChangeArrowheads="1"/>
          </p:cNvSpPr>
          <p:nvPr>
            <p:ph type="title"/>
          </p:nvPr>
        </p:nvSpPr>
        <p:spPr>
          <a:xfrm>
            <a:off x="609600" y="990600"/>
            <a:ext cx="7924800" cy="685800"/>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altLang="en-US" b="1">
                <a:latin typeface="Arial" panose="020B0604020202020204" pitchFamily="34" charset="0"/>
              </a:rPr>
              <a:t>Objetivos	</a:t>
            </a:r>
          </a:p>
        </p:txBody>
      </p:sp>
      <p:sp>
        <p:nvSpPr>
          <p:cNvPr id="18435" name="Content Placeholder 2">
            <a:extLst>
              <a:ext uri="{FF2B5EF4-FFF2-40B4-BE49-F238E27FC236}">
                <a16:creationId xmlns:a16="http://schemas.microsoft.com/office/drawing/2014/main" id="{587961B7-D980-4992-A2B8-042E3411E1E7}"/>
              </a:ext>
            </a:extLst>
          </p:cNvPr>
          <p:cNvSpPr>
            <a:spLocks noGrp="1" noChangeArrowheads="1"/>
          </p:cNvSpPr>
          <p:nvPr>
            <p:ph idx="1"/>
          </p:nvPr>
        </p:nvSpPr>
        <p:spPr/>
        <p:txBody>
          <a:bodyPr/>
          <a:lstStyle/>
          <a:p>
            <a:pPr>
              <a:buFont typeface="Wingdings" panose="05000000000000000000" pitchFamily="2" charset="2"/>
              <a:buNone/>
              <a:defRPr/>
            </a:pPr>
            <a:r>
              <a:rPr lang="es-US" altLang="en-US" dirty="0">
                <a:latin typeface="+mn-lt"/>
              </a:rPr>
              <a:t>Al final de esta unidad las participantes podrán hacer </a:t>
            </a:r>
            <a:br>
              <a:rPr lang="es-US" altLang="en-US" dirty="0">
                <a:latin typeface="+mn-lt"/>
              </a:rPr>
            </a:br>
            <a:r>
              <a:rPr lang="es-US" altLang="en-US" dirty="0">
                <a:latin typeface="+mn-lt"/>
              </a:rPr>
              <a:t>lo siguiente: </a:t>
            </a:r>
          </a:p>
          <a:p>
            <a:pPr>
              <a:buClr>
                <a:srgbClr val="C00000"/>
              </a:buClr>
              <a:defRPr/>
            </a:pPr>
            <a:r>
              <a:rPr lang="es-US" altLang="en-US" dirty="0">
                <a:latin typeface="+mn-lt"/>
              </a:rPr>
              <a:t>Describir cómo las CHW pueden encajar en el proceso continuo de la atención del VIH, dentro </a:t>
            </a:r>
            <a:br>
              <a:rPr lang="es-US" altLang="en-US" dirty="0">
                <a:latin typeface="+mn-lt"/>
              </a:rPr>
            </a:br>
            <a:r>
              <a:rPr lang="es-US" altLang="en-US" dirty="0">
                <a:latin typeface="+mn-lt"/>
              </a:rPr>
              <a:t>del contexto </a:t>
            </a:r>
            <a:br>
              <a:rPr lang="es-US" altLang="en-US" dirty="0">
                <a:latin typeface="+mn-lt"/>
              </a:rPr>
            </a:br>
            <a:r>
              <a:rPr lang="es-US" altLang="en-US" dirty="0">
                <a:latin typeface="+mn-lt"/>
              </a:rPr>
              <a:t>del movimiento nacional de CHW</a:t>
            </a:r>
          </a:p>
          <a:p>
            <a:pPr>
              <a:buClr>
                <a:srgbClr val="C00000"/>
              </a:buClr>
              <a:defRPr/>
            </a:pPr>
            <a:r>
              <a:rPr lang="es-US" altLang="en-US" dirty="0">
                <a:latin typeface="+mn-lt"/>
              </a:rPr>
              <a:t>Identificar las funciones y las tareas de las CHW</a:t>
            </a:r>
          </a:p>
          <a:p>
            <a:pPr>
              <a:buFont typeface="Wingdings" panose="05000000000000000000" pitchFamily="2" charset="2"/>
              <a:buNone/>
              <a:defRPr/>
            </a:pPr>
            <a:endParaRPr lang="en-US" altLang="en-US" dirty="0">
              <a:latin typeface="Arial" panose="020B0604020202020204" pitchFamily="34" charset="0"/>
            </a:endParaRPr>
          </a:p>
        </p:txBody>
      </p:sp>
      <p:sp>
        <p:nvSpPr>
          <p:cNvPr id="21508" name="TextBox 3">
            <a:extLst>
              <a:ext uri="{FF2B5EF4-FFF2-40B4-BE49-F238E27FC236}">
                <a16:creationId xmlns:a16="http://schemas.microsoft.com/office/drawing/2014/main" id="{294908C4-7E60-4486-80D0-450054555E89}"/>
              </a:ext>
            </a:extLst>
          </p:cNvPr>
          <p:cNvSpPr>
            <a:spLocks noChangeArrowheads="1"/>
          </p:cNvSpPr>
          <p:nvPr/>
        </p:nvSpPr>
        <p:spPr bwMode="auto">
          <a:xfrm>
            <a:off x="304800" y="381000"/>
            <a:ext cx="54197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rgbClr val="2675B4"/>
              </a:buClr>
              <a:buSzPct val="100000"/>
              <a:buFont typeface="Wingdings" panose="05000000000000000000" pitchFamily="2" charset="2"/>
              <a:buChar char="§"/>
              <a:defRPr sz="2400">
                <a:solidFill>
                  <a:schemeClr val="tx1"/>
                </a:solidFill>
                <a:latin typeface="Josephine Sans"/>
                <a:ea typeface="Osaka" pitchFamily="-64" charset="-128"/>
                <a:cs typeface="Arial" panose="020B0604020202020204" pitchFamily="34" charset="0"/>
              </a:defRPr>
            </a:lvl1pPr>
            <a:lvl2pPr marL="742950" indent="-28575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2pPr>
            <a:lvl3pPr marL="11430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3pPr>
            <a:lvl4pPr marL="16002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4pPr>
            <a:lvl5pPr marL="20574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5pPr>
            <a:lvl6pPr marL="25146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6pPr>
            <a:lvl7pPr marL="29718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7pPr>
            <a:lvl8pPr marL="34290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8pPr>
            <a:lvl9pPr marL="38862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9pPr>
          </a:lstStyle>
          <a:p>
            <a:pPr>
              <a:spcBef>
                <a:spcPct val="0"/>
              </a:spcBef>
              <a:buClrTx/>
              <a:buFontTx/>
              <a:buNone/>
            </a:pPr>
            <a:r>
              <a:rPr lang="es-US" altLang="en-US" sz="1400">
                <a:solidFill>
                  <a:schemeClr val="bg1"/>
                </a:solidFill>
                <a:latin typeface="Arial" panose="020B0604020202020204" pitchFamily="34" charset="0"/>
              </a:rPr>
              <a:t>Introducción a las promotoras de salud en la atención del VIH</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a:extLst>
              <a:ext uri="{FF2B5EF4-FFF2-40B4-BE49-F238E27FC236}">
                <a16:creationId xmlns:a16="http://schemas.microsoft.com/office/drawing/2014/main" id="{FEC4DC07-7355-46C6-BFAB-7BD9F029C83B}"/>
              </a:ext>
            </a:extLst>
          </p:cNvPr>
          <p:cNvSpPr>
            <a:spLocks noChangeArrowheads="1"/>
          </p:cNvSpPr>
          <p:nvPr/>
        </p:nvSpPr>
        <p:spPr bwMode="auto">
          <a:xfrm>
            <a:off x="304800" y="381000"/>
            <a:ext cx="453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rgbClr val="2675B4"/>
              </a:buClr>
              <a:buSzPct val="100000"/>
              <a:buFont typeface="Wingdings" panose="05000000000000000000" pitchFamily="2" charset="2"/>
              <a:buChar char="§"/>
              <a:defRPr sz="2400">
                <a:solidFill>
                  <a:schemeClr val="tx1"/>
                </a:solidFill>
                <a:latin typeface="Josephine Sans"/>
                <a:ea typeface="Osaka" pitchFamily="-64" charset="-128"/>
                <a:cs typeface="Arial" panose="020B0604020202020204" pitchFamily="34" charset="0"/>
              </a:defRPr>
            </a:lvl1pPr>
            <a:lvl2pPr marL="742950" indent="-28575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2pPr>
            <a:lvl3pPr marL="11430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3pPr>
            <a:lvl4pPr marL="16002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4pPr>
            <a:lvl5pPr marL="20574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5pPr>
            <a:lvl6pPr marL="25146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6pPr>
            <a:lvl7pPr marL="29718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7pPr>
            <a:lvl8pPr marL="34290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8pPr>
            <a:lvl9pPr marL="38862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9pPr>
          </a:lstStyle>
          <a:p>
            <a:pPr>
              <a:spcBef>
                <a:spcPct val="0"/>
              </a:spcBef>
              <a:buClrTx/>
              <a:buFontTx/>
              <a:buNone/>
            </a:pPr>
            <a:r>
              <a:rPr lang="es-US" altLang="en-US" sz="1400">
                <a:solidFill>
                  <a:schemeClr val="bg1"/>
                </a:solidFill>
                <a:latin typeface="Arial" panose="020B0604020202020204" pitchFamily="34" charset="0"/>
              </a:rPr>
              <a:t>Introducción a las promotoras de salud en la atención del VIH</a:t>
            </a:r>
          </a:p>
        </p:txBody>
      </p:sp>
      <p:pic>
        <p:nvPicPr>
          <p:cNvPr id="23555" name="Imagen 2">
            <a:extLst>
              <a:ext uri="{FF2B5EF4-FFF2-40B4-BE49-F238E27FC236}">
                <a16:creationId xmlns:a16="http://schemas.microsoft.com/office/drawing/2014/main" id="{444ACE42-9166-44E5-B7D2-8549E12D9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1341438"/>
            <a:ext cx="8488362"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a:extLst>
              <a:ext uri="{FF2B5EF4-FFF2-40B4-BE49-F238E27FC236}">
                <a16:creationId xmlns:a16="http://schemas.microsoft.com/office/drawing/2014/main" id="{00DC1DDC-ACB9-4C56-814B-E78E85D1F7E6}"/>
              </a:ext>
            </a:extLst>
          </p:cNvPr>
          <p:cNvSpPr>
            <a:spLocks noGrp="1" noChangeArrowheads="1"/>
          </p:cNvSpPr>
          <p:nvPr>
            <p:ph type="title"/>
          </p:nvPr>
        </p:nvSpPr>
        <p:spPr>
          <a:xfrm>
            <a:off x="0" y="3124200"/>
            <a:ext cx="9144000" cy="1143000"/>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altLang="en-US" b="1">
                <a:latin typeface="Arial" panose="020B0604020202020204" pitchFamily="34" charset="0"/>
              </a:rPr>
              <a:t>ACTIVIDAD: FUNCIONES SEGÚN EL PROYECTO C3</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6364316-4DE2-4A90-AF4C-96D184FC65D4}"/>
              </a:ext>
            </a:extLst>
          </p:cNvPr>
          <p:cNvSpPr>
            <a:spLocks noGrp="1" noChangeArrowheads="1"/>
          </p:cNvSpPr>
          <p:nvPr>
            <p:ph type="title"/>
          </p:nvPr>
        </p:nvSpPr>
        <p:spPr>
          <a:xfrm>
            <a:off x="393700" y="688975"/>
            <a:ext cx="7780338" cy="982663"/>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eaLnBrk="1" hangingPunct="1"/>
            <a:r>
              <a:rPr lang="es-US" altLang="en-US" sz="2400" b="1">
                <a:latin typeface="Arial" panose="020B0604020202020204" pitchFamily="34" charset="0"/>
              </a:rPr>
              <a:t>La función de las CHW en el proceso continuo </a:t>
            </a:r>
            <a:br>
              <a:rPr lang="es-US" altLang="en-US" sz="2400" b="1">
                <a:latin typeface="Arial" panose="020B0604020202020204" pitchFamily="34" charset="0"/>
              </a:rPr>
            </a:br>
            <a:r>
              <a:rPr lang="es-US" altLang="en-US" sz="2400" b="1">
                <a:latin typeface="Arial" panose="020B0604020202020204" pitchFamily="34" charset="0"/>
              </a:rPr>
              <a:t>de la atención del VIH </a:t>
            </a:r>
          </a:p>
        </p:txBody>
      </p:sp>
      <p:graphicFrame>
        <p:nvGraphicFramePr>
          <p:cNvPr id="21507" name="Content Placeholder 5">
            <a:extLst>
              <a:ext uri="{FF2B5EF4-FFF2-40B4-BE49-F238E27FC236}">
                <a16:creationId xmlns:a16="http://schemas.microsoft.com/office/drawing/2014/main" id="{7416CE4D-BC88-471F-B18B-9BD9B3267D59}"/>
              </a:ext>
            </a:extLst>
          </p:cNvPr>
          <p:cNvGraphicFramePr>
            <a:graphicFrameLocks noGrp="1"/>
          </p:cNvGraphicFramePr>
          <p:nvPr/>
        </p:nvGraphicFramePr>
        <p:xfrm>
          <a:off x="393700" y="1557338"/>
          <a:ext cx="8458200" cy="4065587"/>
        </p:xfrm>
        <a:graphic>
          <a:graphicData uri="http://schemas.openxmlformats.org/drawingml/2006/table">
            <a:tbl>
              <a:tblPr/>
              <a:tblGrid>
                <a:gridCol w="2966864">
                  <a:extLst>
                    <a:ext uri="{9D8B030D-6E8A-4147-A177-3AD203B41FA5}">
                      <a16:colId xmlns:a16="http://schemas.microsoft.com/office/drawing/2014/main" val="20000"/>
                    </a:ext>
                  </a:extLst>
                </a:gridCol>
                <a:gridCol w="5491336">
                  <a:extLst>
                    <a:ext uri="{9D8B030D-6E8A-4147-A177-3AD203B41FA5}">
                      <a16:colId xmlns:a16="http://schemas.microsoft.com/office/drawing/2014/main" val="20001"/>
                    </a:ext>
                  </a:extLst>
                </a:gridCol>
              </a:tblGrid>
              <a:tr h="269791">
                <a:tc>
                  <a:txBody>
                    <a:bodyPr/>
                    <a:lstStyle>
                      <a:lvl1pPr eaLnBrk="0" hangingPunct="0">
                        <a:spcBef>
                          <a:spcPct val="20000"/>
                        </a:spcBef>
                        <a:buClr>
                          <a:srgbClr val="2675B4"/>
                        </a:buClr>
                        <a:buFont typeface="Wingdings" panose="05000000000000000000" pitchFamily="2" charset="2"/>
                        <a:defRPr sz="2000">
                          <a:solidFill>
                            <a:schemeClr val="tx1"/>
                          </a:solidFill>
                          <a:latin typeface="Josephine Sans"/>
                          <a:ea typeface="Osaka" pitchFamily="-64" charset="-128"/>
                        </a:defRPr>
                      </a:lvl1pPr>
                      <a:lvl2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2pPr>
                      <a:lvl3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3pPr>
                      <a:lvl4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4pPr>
                      <a:lvl5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5pPr>
                      <a:lvl6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6pPr>
                      <a:lvl7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7pPr>
                      <a:lvl8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8pPr>
                      <a:lvl9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altLang="en-US" sz="1300" b="1" i="0" u="none" strike="noStrike" cap="none" normalizeH="0" baseline="0">
                          <a:ln>
                            <a:noFill/>
                          </a:ln>
                          <a:solidFill>
                            <a:schemeClr val="tx1"/>
                          </a:solidFill>
                          <a:effectLst/>
                          <a:latin typeface="Arial" panose="020B0604020202020204" pitchFamily="34" charset="0"/>
                          <a:ea typeface="Osaka" pitchFamily="-64" charset="-128"/>
                        </a:rPr>
                        <a:t>Función de las CHW (C3)</a:t>
                      </a:r>
                    </a:p>
                  </a:txBody>
                  <a:tcPr marL="68572" marR="68572" marT="32899" marB="328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2675B4"/>
                        </a:buClr>
                        <a:buFont typeface="Wingdings" panose="05000000000000000000" pitchFamily="2" charset="2"/>
                        <a:defRPr sz="2000">
                          <a:solidFill>
                            <a:schemeClr val="tx1"/>
                          </a:solidFill>
                          <a:latin typeface="Josephine Sans"/>
                          <a:ea typeface="Osaka" pitchFamily="-64" charset="-128"/>
                        </a:defRPr>
                      </a:lvl1pPr>
                      <a:lvl2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2pPr>
                      <a:lvl3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3pPr>
                      <a:lvl4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4pPr>
                      <a:lvl5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5pPr>
                      <a:lvl6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6pPr>
                      <a:lvl7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7pPr>
                      <a:lvl8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8pPr>
                      <a:lvl9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altLang="en-US" sz="1300" b="1" i="0" u="none" strike="noStrike" cap="none" normalizeH="0" baseline="0" dirty="0">
                          <a:ln>
                            <a:noFill/>
                          </a:ln>
                          <a:solidFill>
                            <a:schemeClr val="tx1"/>
                          </a:solidFill>
                          <a:effectLst/>
                          <a:latin typeface="Arial" panose="020B0604020202020204" pitchFamily="34" charset="0"/>
                          <a:ea typeface="Osaka" pitchFamily="-64" charset="-128"/>
                        </a:rPr>
                        <a:t>Proceso continuo de la atención del VIH </a:t>
                      </a:r>
                    </a:p>
                  </a:txBody>
                  <a:tcPr marL="68572" marR="68572" marT="32899" marB="328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58239">
                <a:tc>
                  <a:txBody>
                    <a:bodyPr/>
                    <a:lstStyle>
                      <a:lvl1pPr eaLnBrk="0" hangingPunct="0">
                        <a:spcBef>
                          <a:spcPct val="20000"/>
                        </a:spcBef>
                        <a:buClr>
                          <a:srgbClr val="2675B4"/>
                        </a:buClr>
                        <a:buFont typeface="Wingdings" panose="05000000000000000000" pitchFamily="2" charset="2"/>
                        <a:defRPr sz="2000">
                          <a:solidFill>
                            <a:schemeClr val="tx1"/>
                          </a:solidFill>
                          <a:latin typeface="Josephine Sans"/>
                          <a:ea typeface="Osaka" pitchFamily="-64" charset="-128"/>
                        </a:defRPr>
                      </a:lvl1pPr>
                      <a:lvl2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2pPr>
                      <a:lvl3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3pPr>
                      <a:lvl4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4pPr>
                      <a:lvl5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5pPr>
                      <a:lvl6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6pPr>
                      <a:lvl7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7pPr>
                      <a:lvl8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8pPr>
                      <a:lvl9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altLang="en-US" sz="1300" b="0" i="0" u="none" strike="noStrike" cap="none" normalizeH="0" baseline="0">
                          <a:ln>
                            <a:noFill/>
                          </a:ln>
                          <a:solidFill>
                            <a:schemeClr val="tx1"/>
                          </a:solidFill>
                          <a:effectLst/>
                          <a:latin typeface="Arial" panose="020B0604020202020204" pitchFamily="34" charset="0"/>
                          <a:ea typeface="Osaka" pitchFamily="-64" charset="-128"/>
                        </a:rPr>
                        <a:t>Realizar actividades de divulgación </a:t>
                      </a:r>
                    </a:p>
                  </a:txBody>
                  <a:tcPr marL="68572" marR="68572" marT="32899" marB="328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2675B4"/>
                        </a:buClr>
                        <a:buFont typeface="Wingdings" panose="05000000000000000000" pitchFamily="2" charset="2"/>
                        <a:defRPr sz="2000">
                          <a:solidFill>
                            <a:schemeClr val="tx1"/>
                          </a:solidFill>
                          <a:latin typeface="Josephine Sans"/>
                          <a:ea typeface="Osaka" pitchFamily="-64" charset="-128"/>
                        </a:defRPr>
                      </a:lvl1pPr>
                      <a:lvl2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2pPr>
                      <a:lvl3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3pPr>
                      <a:lvl4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4pPr>
                      <a:lvl5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5pPr>
                      <a:lvl6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6pPr>
                      <a:lvl7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7pPr>
                      <a:lvl8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8pPr>
                      <a:lvl9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Brindar apoyo para el vínculo y la participación en la atención:</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Identificar, analizar y vincular a la persona recién diagnosticada </a:t>
                      </a:r>
                      <a:b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b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con la atención del VIH</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Encontrar PLWH que no reciben atención y construir relaciones </a:t>
                      </a:r>
                    </a:p>
                  </a:txBody>
                  <a:tcPr marL="68572" marR="68572" marT="32899" marB="328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914118">
                <a:tc>
                  <a:txBody>
                    <a:bodyPr/>
                    <a:lstStyle>
                      <a:lvl1pPr eaLnBrk="0" hangingPunct="0">
                        <a:spcBef>
                          <a:spcPct val="20000"/>
                        </a:spcBef>
                        <a:buClr>
                          <a:srgbClr val="2675B4"/>
                        </a:buClr>
                        <a:buFont typeface="Wingdings" panose="05000000000000000000" pitchFamily="2" charset="2"/>
                        <a:defRPr sz="2000">
                          <a:solidFill>
                            <a:schemeClr val="tx1"/>
                          </a:solidFill>
                          <a:latin typeface="Josephine Sans"/>
                          <a:ea typeface="Osaka" pitchFamily="-64" charset="-128"/>
                        </a:defRPr>
                      </a:lvl1pPr>
                      <a:lvl2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2pPr>
                      <a:lvl3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3pPr>
                      <a:lvl4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4pPr>
                      <a:lvl5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5pPr>
                      <a:lvl6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6pPr>
                      <a:lvl7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7pPr>
                      <a:lvl8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8pPr>
                      <a:lvl9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altLang="en-US" sz="1300" b="0" i="0" u="none" strike="noStrike" cap="none" normalizeH="0" baseline="0">
                          <a:ln>
                            <a:noFill/>
                          </a:ln>
                          <a:solidFill>
                            <a:schemeClr val="tx1"/>
                          </a:solidFill>
                          <a:effectLst/>
                          <a:latin typeface="Arial" panose="020B0604020202020204" pitchFamily="34" charset="0"/>
                          <a:ea typeface="Osaka" pitchFamily="-64" charset="-128"/>
                        </a:rPr>
                        <a:t>Coordinación de la atención, gestión de casos, navegación del sistema</a:t>
                      </a:r>
                    </a:p>
                  </a:txBody>
                  <a:tcPr marL="68572" marR="68572" marT="32899" marB="328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2675B4"/>
                        </a:buClr>
                        <a:buFont typeface="Wingdings" panose="05000000000000000000" pitchFamily="2" charset="2"/>
                        <a:defRPr sz="2000">
                          <a:solidFill>
                            <a:schemeClr val="tx1"/>
                          </a:solidFill>
                          <a:latin typeface="Josephine Sans"/>
                          <a:ea typeface="Osaka" pitchFamily="-64" charset="-128"/>
                        </a:defRPr>
                      </a:lvl1pPr>
                      <a:lvl2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2pPr>
                      <a:lvl3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3pPr>
                      <a:lvl4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4pPr>
                      <a:lvl5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5pPr>
                      <a:lvl6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6pPr>
                      <a:lvl7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7pPr>
                      <a:lvl8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8pPr>
                      <a:lvl9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Brindar apoyo para el vínculo y la participación en la atención:</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Derivar a especialistas de salud o servicios de salud mental </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Proporcionar recordatorios de citas </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Acompañar a citas médicas</a:t>
                      </a:r>
                    </a:p>
                  </a:txBody>
                  <a:tcPr marL="68572" marR="68572" marT="32899" marB="328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142647">
                <a:tc>
                  <a:txBody>
                    <a:bodyPr/>
                    <a:lstStyle>
                      <a:lvl1pPr eaLnBrk="0" hangingPunct="0">
                        <a:spcBef>
                          <a:spcPct val="20000"/>
                        </a:spcBef>
                        <a:buClr>
                          <a:srgbClr val="2675B4"/>
                        </a:buClr>
                        <a:buFont typeface="Wingdings" panose="05000000000000000000" pitchFamily="2" charset="2"/>
                        <a:defRPr sz="2000">
                          <a:solidFill>
                            <a:schemeClr val="tx1"/>
                          </a:solidFill>
                          <a:latin typeface="Josephine Sans"/>
                          <a:ea typeface="Osaka" pitchFamily="-64" charset="-128"/>
                        </a:defRPr>
                      </a:lvl1pPr>
                      <a:lvl2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2pPr>
                      <a:lvl3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3pPr>
                      <a:lvl4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4pPr>
                      <a:lvl5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5pPr>
                      <a:lvl6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6pPr>
                      <a:lvl7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7pPr>
                      <a:lvl8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8pPr>
                      <a:lvl9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altLang="en-US" sz="1300" b="0" i="0" u="none" strike="noStrike" cap="none" normalizeH="0" baseline="0">
                          <a:ln>
                            <a:noFill/>
                          </a:ln>
                          <a:solidFill>
                            <a:schemeClr val="tx1"/>
                          </a:solidFill>
                          <a:effectLst/>
                          <a:latin typeface="Arial" panose="020B0604020202020204" pitchFamily="34" charset="0"/>
                          <a:ea typeface="Osaka" pitchFamily="-64" charset="-128"/>
                        </a:rPr>
                        <a:t>Asesoramiento y apoyo social</a:t>
                      </a:r>
                    </a:p>
                  </a:txBody>
                  <a:tcPr marL="68572" marR="68572" marT="32899" marB="328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2675B4"/>
                        </a:buClr>
                        <a:buFont typeface="Wingdings" panose="05000000000000000000" pitchFamily="2" charset="2"/>
                        <a:defRPr sz="2000">
                          <a:solidFill>
                            <a:schemeClr val="tx1"/>
                          </a:solidFill>
                          <a:latin typeface="Josephine Sans"/>
                          <a:ea typeface="Osaka" pitchFamily="-64" charset="-128"/>
                        </a:defRPr>
                      </a:lvl1pPr>
                      <a:lvl2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2pPr>
                      <a:lvl3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3pPr>
                      <a:lvl4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4pPr>
                      <a:lvl5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5pPr>
                      <a:lvl6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6pPr>
                      <a:lvl7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7pPr>
                      <a:lvl8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8pPr>
                      <a:lvl9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Brindar apoyo para cumplir el tratamiento y alcanzar la supresión viral:</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Educar sobre el tratamiento del VIH</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Obtener medicamentos</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Abordar los efectos secundarios</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Comprender los valores de laboratorio</a:t>
                      </a:r>
                    </a:p>
                  </a:txBody>
                  <a:tcPr marL="68572" marR="68572" marT="32899" marB="328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880792">
                <a:tc>
                  <a:txBody>
                    <a:bodyPr/>
                    <a:lstStyle>
                      <a:lvl1pPr eaLnBrk="0" hangingPunct="0">
                        <a:spcBef>
                          <a:spcPct val="20000"/>
                        </a:spcBef>
                        <a:buClr>
                          <a:srgbClr val="2675B4"/>
                        </a:buClr>
                        <a:buFont typeface="Wingdings" panose="05000000000000000000" pitchFamily="2" charset="2"/>
                        <a:defRPr sz="2000">
                          <a:solidFill>
                            <a:schemeClr val="tx1"/>
                          </a:solidFill>
                          <a:latin typeface="Josephine Sans"/>
                          <a:ea typeface="Osaka" pitchFamily="-64" charset="-128"/>
                        </a:defRPr>
                      </a:lvl1pPr>
                      <a:lvl2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2pPr>
                      <a:lvl3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3pPr>
                      <a:lvl4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4pPr>
                      <a:lvl5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5pPr>
                      <a:lvl6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6pPr>
                      <a:lvl7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7pPr>
                      <a:lvl8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8pPr>
                      <a:lvl9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Implementación de la evaluación </a:t>
                      </a:r>
                      <a:b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b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de necesidades comunitarias </a:t>
                      </a:r>
                      <a:b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b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e individuales</a:t>
                      </a:r>
                    </a:p>
                  </a:txBody>
                  <a:tcPr marL="68572" marR="68572" marT="32899" marB="328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2675B4"/>
                        </a:buClr>
                        <a:buFont typeface="Wingdings" panose="05000000000000000000" pitchFamily="2" charset="2"/>
                        <a:defRPr sz="2000">
                          <a:solidFill>
                            <a:schemeClr val="tx1"/>
                          </a:solidFill>
                          <a:latin typeface="Josephine Sans"/>
                          <a:ea typeface="Osaka" pitchFamily="-64" charset="-128"/>
                        </a:defRPr>
                      </a:lvl1pPr>
                      <a:lvl2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2pPr>
                      <a:lvl3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3pPr>
                      <a:lvl4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4pPr>
                      <a:lvl5pPr eaLnBrk="0" hangingPunct="0">
                        <a:spcBef>
                          <a:spcPct val="20000"/>
                        </a:spcBef>
                        <a:buClr>
                          <a:srgbClr val="2675B4"/>
                        </a:buClr>
                        <a:buFont typeface="Wingdings" panose="05000000000000000000" pitchFamily="2" charset="2"/>
                        <a:defRPr sz="1600">
                          <a:solidFill>
                            <a:schemeClr val="tx1"/>
                          </a:solidFill>
                          <a:latin typeface="Josephine Sans"/>
                          <a:ea typeface="Osaka" pitchFamily="-64" charset="-128"/>
                        </a:defRPr>
                      </a:lvl5pPr>
                      <a:lvl6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6pPr>
                      <a:lvl7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7pPr>
                      <a:lvl8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8pPr>
                      <a:lvl9pPr eaLnBrk="0" fontAlgn="base" hangingPunct="0">
                        <a:spcBef>
                          <a:spcPct val="20000"/>
                        </a:spcBef>
                        <a:spcAft>
                          <a:spcPct val="0"/>
                        </a:spcAft>
                        <a:buClr>
                          <a:srgbClr val="2675B4"/>
                        </a:buClr>
                        <a:buSzPct val="100000"/>
                        <a:buFont typeface="Wingdings" panose="05000000000000000000" pitchFamily="2" charset="2"/>
                        <a:defRPr sz="1600">
                          <a:solidFill>
                            <a:schemeClr val="tx1"/>
                          </a:solidFill>
                          <a:latin typeface="Josephine Sans"/>
                          <a:ea typeface="Osaka" pitchFamily="-6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Brindar apoyo para la retención en la atención:</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Char char="•"/>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Colaborar con el administrador de casos médicos de VIH para </a:t>
                      </a:r>
                    </a:p>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s-US" altLang="en-US" sz="1300" b="0" i="0" u="none" strike="noStrike" cap="none" normalizeH="0" baseline="0" dirty="0">
                          <a:ln>
                            <a:noFill/>
                          </a:ln>
                          <a:solidFill>
                            <a:schemeClr val="tx1"/>
                          </a:solidFill>
                          <a:effectLst/>
                          <a:latin typeface="Arial" panose="020B0604020202020204" pitchFamily="34" charset="0"/>
                          <a:ea typeface="Osaka" pitchFamily="-64" charset="-128"/>
                        </a:rPr>
                        <a:t>  desarrollar un plan de atención para alcanzar los objetivos del paciente</a:t>
                      </a:r>
                    </a:p>
                  </a:txBody>
                  <a:tcPr marL="68572" marR="68572" marT="32899" marB="328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
        <p:nvSpPr>
          <p:cNvPr id="27671" name="TextBox 3">
            <a:extLst>
              <a:ext uri="{FF2B5EF4-FFF2-40B4-BE49-F238E27FC236}">
                <a16:creationId xmlns:a16="http://schemas.microsoft.com/office/drawing/2014/main" id="{EC651CE1-5064-4688-ABC3-35DA04083F1E}"/>
              </a:ext>
            </a:extLst>
          </p:cNvPr>
          <p:cNvSpPr>
            <a:spLocks noChangeArrowheads="1"/>
          </p:cNvSpPr>
          <p:nvPr/>
        </p:nvSpPr>
        <p:spPr bwMode="auto">
          <a:xfrm>
            <a:off x="304800" y="381000"/>
            <a:ext cx="453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rgbClr val="2675B4"/>
              </a:buClr>
              <a:buSzPct val="100000"/>
              <a:buFont typeface="Wingdings" panose="05000000000000000000" pitchFamily="2" charset="2"/>
              <a:buChar char="§"/>
              <a:defRPr sz="2400">
                <a:solidFill>
                  <a:schemeClr val="tx1"/>
                </a:solidFill>
                <a:latin typeface="Josephine Sans"/>
                <a:ea typeface="Osaka" pitchFamily="-64" charset="-128"/>
                <a:cs typeface="Arial" panose="020B0604020202020204" pitchFamily="34" charset="0"/>
              </a:defRPr>
            </a:lvl1pPr>
            <a:lvl2pPr marL="742950" indent="-28575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2pPr>
            <a:lvl3pPr marL="11430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3pPr>
            <a:lvl4pPr marL="16002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4pPr>
            <a:lvl5pPr marL="20574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5pPr>
            <a:lvl6pPr marL="25146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6pPr>
            <a:lvl7pPr marL="29718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7pPr>
            <a:lvl8pPr marL="34290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8pPr>
            <a:lvl9pPr marL="38862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9pPr>
          </a:lstStyle>
          <a:p>
            <a:pPr>
              <a:spcBef>
                <a:spcPct val="0"/>
              </a:spcBef>
              <a:buClrTx/>
              <a:buFontTx/>
              <a:buNone/>
            </a:pPr>
            <a:r>
              <a:rPr lang="es-US" altLang="en-US" sz="1400">
                <a:solidFill>
                  <a:schemeClr val="bg1"/>
                </a:solidFill>
                <a:latin typeface="Arial" panose="020B0604020202020204" pitchFamily="34" charset="0"/>
              </a:rPr>
              <a:t>Introducción a las promotoras de salud en la atención del VIH</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E3BC2C9-1FC7-44C6-A211-8DE3CF8D8783}"/>
              </a:ext>
            </a:extLst>
          </p:cNvPr>
          <p:cNvSpPr>
            <a:spLocks noGrp="1" noChangeArrowheads="1"/>
          </p:cNvSpPr>
          <p:nvPr>
            <p:ph type="title"/>
          </p:nvPr>
        </p:nvSpPr>
        <p:spPr>
          <a:xfrm>
            <a:off x="495300" y="885825"/>
            <a:ext cx="8337550" cy="942975"/>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eaLnBrk="1" hangingPunct="1"/>
            <a:r>
              <a:rPr lang="es-US" altLang="en-US" b="1">
                <a:latin typeface="Arial" panose="020B0604020202020204" pitchFamily="34" charset="0"/>
              </a:rPr>
              <a:t>¡Forme parte del equipo!</a:t>
            </a:r>
          </a:p>
        </p:txBody>
      </p:sp>
      <p:sp>
        <p:nvSpPr>
          <p:cNvPr id="29699" name="TextBox 3">
            <a:extLst>
              <a:ext uri="{FF2B5EF4-FFF2-40B4-BE49-F238E27FC236}">
                <a16:creationId xmlns:a16="http://schemas.microsoft.com/office/drawing/2014/main" id="{01197EF5-2A18-4DE8-B7C5-51F02BA138CE}"/>
              </a:ext>
            </a:extLst>
          </p:cNvPr>
          <p:cNvSpPr>
            <a:spLocks noChangeArrowheads="1"/>
          </p:cNvSpPr>
          <p:nvPr/>
        </p:nvSpPr>
        <p:spPr bwMode="auto">
          <a:xfrm>
            <a:off x="304800" y="381000"/>
            <a:ext cx="453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lr>
                <a:srgbClr val="2675B4"/>
              </a:buClr>
              <a:buSzPct val="100000"/>
              <a:buFont typeface="Wingdings" panose="05000000000000000000" pitchFamily="2" charset="2"/>
              <a:buChar char="§"/>
              <a:defRPr sz="2400">
                <a:solidFill>
                  <a:schemeClr val="tx1"/>
                </a:solidFill>
                <a:latin typeface="Josephine Sans"/>
                <a:ea typeface="Osaka" pitchFamily="-64" charset="-128"/>
                <a:cs typeface="Arial" panose="020B0604020202020204" pitchFamily="34" charset="0"/>
              </a:defRPr>
            </a:lvl1pPr>
            <a:lvl2pPr marL="742950" indent="-28575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2pPr>
            <a:lvl3pPr marL="11430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3pPr>
            <a:lvl4pPr marL="16002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4pPr>
            <a:lvl5pPr marL="2057400" indent="-228600">
              <a:spcBef>
                <a:spcPct val="20000"/>
              </a:spcBef>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5pPr>
            <a:lvl6pPr marL="25146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6pPr>
            <a:lvl7pPr marL="29718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7pPr>
            <a:lvl8pPr marL="34290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8pPr>
            <a:lvl9pPr marL="3886200" indent="-228600" eaLnBrk="0" fontAlgn="base" hangingPunct="0">
              <a:spcBef>
                <a:spcPct val="20000"/>
              </a:spcBef>
              <a:spcAft>
                <a:spcPct val="0"/>
              </a:spcAft>
              <a:buClr>
                <a:srgbClr val="2675B4"/>
              </a:buClr>
              <a:buSzPct val="100000"/>
              <a:buFont typeface="Wingdings" panose="05000000000000000000" pitchFamily="2" charset="2"/>
              <a:buChar char="§"/>
              <a:defRPr>
                <a:solidFill>
                  <a:schemeClr val="tx1"/>
                </a:solidFill>
                <a:latin typeface="Josephine Sans"/>
                <a:ea typeface="Osaka" pitchFamily="-64" charset="-128"/>
                <a:cs typeface="Arial" panose="020B0604020202020204" pitchFamily="34" charset="0"/>
              </a:defRPr>
            </a:lvl9pPr>
          </a:lstStyle>
          <a:p>
            <a:pPr>
              <a:spcBef>
                <a:spcPct val="0"/>
              </a:spcBef>
              <a:buClrTx/>
              <a:buFontTx/>
              <a:buNone/>
            </a:pPr>
            <a:r>
              <a:rPr lang="es-US" altLang="en-US" sz="1400">
                <a:solidFill>
                  <a:schemeClr val="bg1"/>
                </a:solidFill>
                <a:latin typeface="Arial" panose="020B0604020202020204" pitchFamily="34" charset="0"/>
              </a:rPr>
              <a:t>Introducción a las promotoras de salud en la atención del VIH</a:t>
            </a:r>
          </a:p>
        </p:txBody>
      </p:sp>
      <p:sp>
        <p:nvSpPr>
          <p:cNvPr id="5" name="Content Placeholder 2">
            <a:extLst>
              <a:ext uri="{FF2B5EF4-FFF2-40B4-BE49-F238E27FC236}">
                <a16:creationId xmlns:a16="http://schemas.microsoft.com/office/drawing/2014/main" id="{2F338355-9654-4462-A771-575D40AA2828}"/>
              </a:ext>
            </a:extLst>
          </p:cNvPr>
          <p:cNvSpPr txBox="1">
            <a:spLocks/>
          </p:cNvSpPr>
          <p:nvPr/>
        </p:nvSpPr>
        <p:spPr bwMode="auto">
          <a:xfrm>
            <a:off x="495300" y="1700213"/>
            <a:ext cx="8337550" cy="2286000"/>
          </a:xfrm>
          <a:prstGeom prst="rect">
            <a:avLst/>
          </a:prstGeom>
          <a:noFill/>
          <a:ln>
            <a:noFill/>
          </a:ln>
          <a:effectLst/>
        </p:spPr>
        <p:txBody>
          <a:bodyPr tIns="0" rIns="91425" bIns="0">
            <a:normAutofit fontScale="85000" lnSpcReduction="20000"/>
          </a:bodyPr>
          <a:lstStyle>
            <a:lvl1pPr marL="342900" lvl="0" indent="-342900" algn="l" rtl="0" eaLnBrk="0" fontAlgn="base" hangingPunct="0">
              <a:spcBef>
                <a:spcPct val="0"/>
              </a:spcBef>
              <a:spcAft>
                <a:spcPct val="0"/>
              </a:spcAft>
              <a:buClr>
                <a:srgbClr val="2675B4"/>
              </a:buClr>
              <a:buSzPct val="100000"/>
              <a:buFont typeface="Wingdings" panose="05000000000000000000" pitchFamily="2" charset="2"/>
              <a:buChar char="§"/>
              <a:defRPr sz="2400" kern="1200">
                <a:solidFill>
                  <a:schemeClr val="tx1"/>
                </a:solidFill>
                <a:latin typeface="Josephine Sans"/>
                <a:ea typeface="+mn-ea"/>
                <a:cs typeface="+mn-cs"/>
              </a:defRPr>
            </a:lvl1pPr>
            <a:lvl2pPr marL="742950" lvl="1" indent="-285750" algn="l" rtl="0" eaLnBrk="0" fontAlgn="base" hangingPunct="0">
              <a:spcBef>
                <a:spcPct val="0"/>
              </a:spcBef>
              <a:spcAft>
                <a:spcPct val="0"/>
              </a:spcAft>
              <a:buClr>
                <a:srgbClr val="2675B4"/>
              </a:buClr>
              <a:buSzPct val="100000"/>
              <a:buFont typeface="Wingdings" panose="05000000000000000000" pitchFamily="2" charset="2"/>
              <a:buChar char="§"/>
              <a:defRPr kern="1200">
                <a:solidFill>
                  <a:schemeClr val="tx1"/>
                </a:solidFill>
                <a:latin typeface="Josephine Sans"/>
                <a:ea typeface="+mn-ea"/>
                <a:cs typeface="+mn-cs"/>
              </a:defRPr>
            </a:lvl2pPr>
            <a:lvl3pPr marL="1143000" lvl="2" indent="-228600" algn="l" rtl="0" eaLnBrk="0" fontAlgn="base" hangingPunct="0">
              <a:spcBef>
                <a:spcPct val="0"/>
              </a:spcBef>
              <a:spcAft>
                <a:spcPct val="0"/>
              </a:spcAft>
              <a:buClr>
                <a:srgbClr val="2675B4"/>
              </a:buClr>
              <a:buSzPct val="100000"/>
              <a:buFont typeface="Wingdings" panose="05000000000000000000" pitchFamily="2" charset="2"/>
              <a:buChar char="§"/>
              <a:defRPr kern="1200">
                <a:solidFill>
                  <a:schemeClr val="tx1"/>
                </a:solidFill>
                <a:latin typeface="Josephine Sans"/>
                <a:ea typeface="+mn-ea"/>
                <a:cs typeface="+mn-cs"/>
              </a:defRPr>
            </a:lvl3pPr>
            <a:lvl4pPr marL="1600200" lvl="3" indent="-228600" algn="l" rtl="0" eaLnBrk="0" fontAlgn="base" hangingPunct="0">
              <a:spcBef>
                <a:spcPct val="0"/>
              </a:spcBef>
              <a:spcAft>
                <a:spcPct val="0"/>
              </a:spcAft>
              <a:buClr>
                <a:srgbClr val="2675B4"/>
              </a:buClr>
              <a:buSzPct val="100000"/>
              <a:buFont typeface="Wingdings" panose="05000000000000000000" pitchFamily="2" charset="2"/>
              <a:buChar char="§"/>
              <a:defRPr kern="1200">
                <a:solidFill>
                  <a:schemeClr val="tx1"/>
                </a:solidFill>
                <a:latin typeface="Josephine Sans"/>
                <a:ea typeface="+mn-ea"/>
                <a:cs typeface="+mn-cs"/>
              </a:defRPr>
            </a:lvl4pPr>
            <a:lvl5pPr marL="2057400" lvl="4" indent="-228600" algn="l" rtl="0" eaLnBrk="0" fontAlgn="base" hangingPunct="0">
              <a:spcBef>
                <a:spcPct val="0"/>
              </a:spcBef>
              <a:spcAft>
                <a:spcPct val="0"/>
              </a:spcAft>
              <a:buClr>
                <a:srgbClr val="2675B4"/>
              </a:buClr>
              <a:buSzPct val="100000"/>
              <a:buFont typeface="Wingdings" panose="05000000000000000000" pitchFamily="2" charset="2"/>
              <a:buChar char="§"/>
              <a:defRPr kern="1200">
                <a:solidFill>
                  <a:schemeClr val="tx1"/>
                </a:solidFill>
                <a:latin typeface="Josephine Sans"/>
                <a:ea typeface="+mn-ea"/>
                <a:cs typeface="+mn-cs"/>
              </a:defRPr>
            </a:lvl5pPr>
            <a:lvl6pPr marL="2514600" lvl="5" indent="-228600" algn="l" defTabSz="914400" rtl="0" eaLnBrk="1" latinLnBrk="0" hangingPunct="1">
              <a:lnSpc>
                <a:spcPct val="90000"/>
              </a:lnSpc>
              <a:spcBef>
                <a:spcPct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ct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ct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ct val="0"/>
              </a:spcBef>
              <a:buFont typeface="Arial" panose="020B0604020202020204" pitchFamily="34" charset="0"/>
              <a:buChar char="•"/>
              <a:defRPr sz="1800" kern="1200">
                <a:solidFill>
                  <a:schemeClr val="tx1"/>
                </a:solidFill>
                <a:latin typeface="+mn-lt"/>
                <a:ea typeface="+mn-ea"/>
                <a:cs typeface="+mn-cs"/>
              </a:defRPr>
            </a:lvl9pPr>
          </a:lstStyle>
          <a:p>
            <a:pPr marL="342900" lvl="1" indent="0" eaLnBrk="1" fontAlgn="auto" hangingPunct="1">
              <a:spcAft>
                <a:spcPts val="0"/>
              </a:spcAft>
              <a:buFont typeface="Arial"/>
              <a:buNone/>
              <a:defRPr/>
            </a:pPr>
            <a:endParaRPr lang="en-US" sz="1800" dirty="0">
              <a:solidFill>
                <a:schemeClr val="tx1">
                  <a:lumMod val="65000"/>
                  <a:lumOff val="35000"/>
                </a:schemeClr>
              </a:solidFill>
              <a:latin typeface="+mn-lt"/>
            </a:endParaRPr>
          </a:p>
          <a:p>
            <a:pPr eaLnBrk="1" fontAlgn="auto" hangingPunct="1">
              <a:spcAft>
                <a:spcPts val="0"/>
              </a:spcAft>
              <a:buClr>
                <a:srgbClr val="C00000"/>
              </a:buClr>
              <a:defRPr/>
            </a:pPr>
            <a:r>
              <a:rPr lang="en-US" dirty="0" err="1">
                <a:latin typeface="+mn-lt"/>
              </a:rPr>
              <a:t>Conéctese</a:t>
            </a:r>
            <a:r>
              <a:rPr lang="en-US" dirty="0">
                <a:latin typeface="+mn-lt"/>
              </a:rPr>
              <a:t> con una </a:t>
            </a:r>
            <a:r>
              <a:rPr lang="en-US" dirty="0" err="1">
                <a:latin typeface="+mn-lt"/>
              </a:rPr>
              <a:t>asociación</a:t>
            </a:r>
            <a:r>
              <a:rPr lang="en-US" dirty="0">
                <a:latin typeface="+mn-lt"/>
              </a:rPr>
              <a:t> de CHW </a:t>
            </a:r>
            <a:r>
              <a:rPr lang="en-US" dirty="0" err="1">
                <a:latin typeface="+mn-lt"/>
              </a:rPr>
              <a:t>en</a:t>
            </a:r>
            <a:r>
              <a:rPr lang="en-US" dirty="0">
                <a:latin typeface="+mn-lt"/>
              </a:rPr>
              <a:t> </a:t>
            </a:r>
            <a:r>
              <a:rPr lang="en-US" dirty="0" err="1">
                <a:latin typeface="+mn-lt"/>
              </a:rPr>
              <a:t>su</a:t>
            </a:r>
            <a:r>
              <a:rPr lang="en-US" dirty="0">
                <a:latin typeface="+mn-lt"/>
              </a:rPr>
              <a:t> </a:t>
            </a:r>
            <a:r>
              <a:rPr lang="en-US" dirty="0" err="1">
                <a:latin typeface="+mn-lt"/>
              </a:rPr>
              <a:t>estado</a:t>
            </a:r>
            <a:endParaRPr lang="en-US" dirty="0">
              <a:latin typeface="+mn-lt"/>
            </a:endParaRPr>
          </a:p>
          <a:p>
            <a:pPr marL="0" indent="0" eaLnBrk="1" fontAlgn="auto" hangingPunct="1">
              <a:spcAft>
                <a:spcPts val="0"/>
              </a:spcAft>
              <a:buClr>
                <a:srgbClr val="C00000"/>
              </a:buClr>
              <a:buFont typeface="Wingdings" panose="05000000000000000000" pitchFamily="2" charset="2"/>
              <a:buNone/>
              <a:defRPr/>
            </a:pPr>
            <a:endParaRPr lang="en-US" dirty="0">
              <a:latin typeface="+mn-lt"/>
            </a:endParaRPr>
          </a:p>
          <a:p>
            <a:pPr eaLnBrk="1" fontAlgn="auto" hangingPunct="1">
              <a:spcAft>
                <a:spcPts val="0"/>
              </a:spcAft>
              <a:buClr>
                <a:srgbClr val="C00000"/>
              </a:buClr>
              <a:defRPr/>
            </a:pPr>
            <a:r>
              <a:rPr lang="en-US" dirty="0" err="1">
                <a:latin typeface="+mn-lt"/>
              </a:rPr>
              <a:t>Programas</a:t>
            </a:r>
            <a:r>
              <a:rPr lang="en-US" dirty="0">
                <a:latin typeface="+mn-lt"/>
              </a:rPr>
              <a:t> Ryan White</a:t>
            </a:r>
          </a:p>
          <a:p>
            <a:pPr lvl="1" eaLnBrk="1" hangingPunct="1">
              <a:lnSpc>
                <a:spcPct val="120000"/>
              </a:lnSpc>
              <a:buClr>
                <a:srgbClr val="C00000"/>
              </a:buClr>
              <a:defRPr/>
            </a:pPr>
            <a:r>
              <a:rPr lang="es-US" altLang="en-US" sz="2000" dirty="0">
                <a:latin typeface="Arial" panose="020B0604020202020204" pitchFamily="34" charset="0"/>
              </a:rPr>
              <a:t>Conéctese con los consejos de planificación Ryan White y el Departamento de VIH del Departamento de Salud del Estado. </a:t>
            </a:r>
            <a:br>
              <a:rPr lang="es-US" altLang="en-US" sz="2000" dirty="0">
                <a:latin typeface="Arial" panose="020B0604020202020204" pitchFamily="34" charset="0"/>
              </a:rPr>
            </a:br>
            <a:r>
              <a:rPr lang="es-US" altLang="en-US" sz="2000" dirty="0">
                <a:latin typeface="Arial" panose="020B0604020202020204" pitchFamily="34" charset="0"/>
              </a:rPr>
              <a:t>¡Hágase miembro!</a:t>
            </a:r>
          </a:p>
          <a:p>
            <a:pPr lvl="1" eaLnBrk="1" fontAlgn="auto" hangingPunct="1">
              <a:lnSpc>
                <a:spcPct val="120000"/>
              </a:lnSpc>
              <a:spcAft>
                <a:spcPts val="0"/>
              </a:spcAft>
              <a:buClr>
                <a:srgbClr val="C00000"/>
              </a:buClr>
              <a:defRPr/>
            </a:pPr>
            <a:r>
              <a:rPr lang="en-US" sz="2000" dirty="0">
                <a:latin typeface="+mn-lt"/>
              </a:rPr>
              <a:t>Juntas de </a:t>
            </a:r>
            <a:r>
              <a:rPr lang="en-US" sz="2000" dirty="0" err="1">
                <a:latin typeface="+mn-lt"/>
              </a:rPr>
              <a:t>asesoramiento</a:t>
            </a:r>
            <a:r>
              <a:rPr lang="en-US" sz="2000" dirty="0">
                <a:latin typeface="+mn-lt"/>
              </a:rPr>
              <a:t> al </a:t>
            </a:r>
            <a:r>
              <a:rPr lang="en-US" sz="2000" dirty="0" err="1">
                <a:latin typeface="+mn-lt"/>
              </a:rPr>
              <a:t>consumidor</a:t>
            </a:r>
            <a:r>
              <a:rPr lang="en-US" sz="2000" dirty="0">
                <a:latin typeface="+mn-lt"/>
              </a:rPr>
              <a:t> para </a:t>
            </a:r>
            <a:r>
              <a:rPr lang="en-US" sz="2000" dirty="0" err="1">
                <a:latin typeface="+mn-lt"/>
              </a:rPr>
              <a:t>clínicas</a:t>
            </a:r>
            <a:r>
              <a:rPr lang="en-US" sz="2000" dirty="0">
                <a:latin typeface="+mn-lt"/>
              </a:rPr>
              <a:t> de </a:t>
            </a:r>
            <a:r>
              <a:rPr lang="en-US" sz="2000" dirty="0" err="1">
                <a:latin typeface="+mn-lt"/>
              </a:rPr>
              <a:t>apoyo</a:t>
            </a:r>
            <a:r>
              <a:rPr lang="en-US" sz="2000" dirty="0">
                <a:latin typeface="+mn-lt"/>
              </a:rPr>
              <a:t> Ryan White </a:t>
            </a:r>
            <a:r>
              <a:rPr lang="en-US" sz="2000" dirty="0" err="1">
                <a:latin typeface="+mn-lt"/>
              </a:rPr>
              <a:t>en</a:t>
            </a:r>
            <a:r>
              <a:rPr lang="en-US" sz="2000" dirty="0">
                <a:latin typeface="+mn-lt"/>
              </a:rPr>
              <a:t> </a:t>
            </a:r>
            <a:r>
              <a:rPr lang="en-US" sz="2000" dirty="0" err="1">
                <a:latin typeface="+mn-lt"/>
              </a:rPr>
              <a:t>su</a:t>
            </a:r>
            <a:r>
              <a:rPr lang="en-US" sz="2000" dirty="0">
                <a:latin typeface="+mn-lt"/>
              </a:rPr>
              <a:t> </a:t>
            </a:r>
            <a:r>
              <a:rPr lang="en-US" sz="2000" dirty="0" err="1">
                <a:latin typeface="+mn-lt"/>
              </a:rPr>
              <a:t>área</a:t>
            </a:r>
            <a:r>
              <a:rPr lang="en-US" sz="2000" dirty="0">
                <a:latin typeface="+mn-lt"/>
              </a:rPr>
              <a:t>.</a:t>
            </a:r>
          </a:p>
          <a:p>
            <a:pPr lvl="1" eaLnBrk="1" fontAlgn="auto" hangingPunct="1">
              <a:spcAft>
                <a:spcPts val="0"/>
              </a:spcAft>
              <a:buFont typeface="Arial"/>
              <a:buChar char="–"/>
              <a:defRPr/>
            </a:pPr>
            <a:endParaRPr lang="en-US" sz="1800" dirty="0">
              <a:solidFill>
                <a:srgbClr val="FF0000"/>
              </a:solidFil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8.10.10"/>
  <p:tag name="AS_TITLE" val="Aspose.Slides for .NET 4.0 Client Profile"/>
  <p:tag name="AS_VERSION" val="18.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Arial"/>
      </a:majorFont>
      <a:minorFont>
        <a:latin typeface="Arial"/>
        <a:ea typeface="Osaka"/>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52367AE689248AFFD0091572BDB88" ma:contentTypeVersion="13" ma:contentTypeDescription="Create a new document." ma:contentTypeScope="" ma:versionID="092d8a165854e78fddfc080b5c58b680">
  <xsd:schema xmlns:xsd="http://www.w3.org/2001/XMLSchema" xmlns:xs="http://www.w3.org/2001/XMLSchema" xmlns:p="http://schemas.microsoft.com/office/2006/metadata/properties" xmlns:ns3="521c2605-8e35-4fbe-8dc2-4112a269f1c5" xmlns:ns4="c5d47b74-024e-4158-89e7-7860ce05c586" targetNamespace="http://schemas.microsoft.com/office/2006/metadata/properties" ma:root="true" ma:fieldsID="0a779c052fde65aa986eb70524c66d23" ns3:_="" ns4:_="">
    <xsd:import namespace="521c2605-8e35-4fbe-8dc2-4112a269f1c5"/>
    <xsd:import namespace="c5d47b74-024e-4158-89e7-7860ce05c5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DateTaken"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c2605-8e35-4fbe-8dc2-4112a269f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47b74-024e-4158-89e7-7860ce05c58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A5BCDA-9FCE-4335-A9E6-A0C4FC588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c2605-8e35-4fbe-8dc2-4112a269f1c5"/>
    <ds:schemaRef ds:uri="c5d47b74-024e-4158-89e7-7860ce05c5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C191C1-DEB2-4C43-9436-D8230CF8344F}">
  <ds:schemaRefs>
    <ds:schemaRef ds:uri="http://schemas.microsoft.com/sharepoint/v3/contenttype/forms"/>
  </ds:schemaRefs>
</ds:datastoreItem>
</file>

<file path=customXml/itemProps3.xml><?xml version="1.0" encoding="utf-8"?>
<ds:datastoreItem xmlns:ds="http://schemas.openxmlformats.org/officeDocument/2006/customXml" ds:itemID="{EB9F63A9-C5AE-4CCB-B687-1B003B6CACE8}">
  <ds:schemaRefs>
    <ds:schemaRef ds:uri="http://purl.org/dc/terms/"/>
    <ds:schemaRef ds:uri="http://schemas.microsoft.com/office/2006/documentManagement/types"/>
    <ds:schemaRef ds:uri="http://www.w3.org/XML/1998/namespace"/>
    <ds:schemaRef ds:uri="http://schemas.microsoft.com/office/2006/metadata/properties"/>
    <ds:schemaRef ds:uri="521c2605-8e35-4fbe-8dc2-4112a269f1c5"/>
    <ds:schemaRef ds:uri="http://purl.org/dc/elements/1.1/"/>
    <ds:schemaRef ds:uri="http://purl.org/dc/dcmitype/"/>
    <ds:schemaRef ds:uri="http://schemas.microsoft.com/office/infopath/2007/PartnerControls"/>
    <ds:schemaRef ds:uri="http://schemas.openxmlformats.org/package/2006/metadata/core-properties"/>
    <ds:schemaRef ds:uri="c5d47b74-024e-4158-89e7-7860ce05c586"/>
  </ds:schemaRefs>
</ds:datastoreItem>
</file>

<file path=docProps/app.xml><?xml version="1.0" encoding="utf-8"?>
<Properties xmlns="http://schemas.openxmlformats.org/officeDocument/2006/extended-properties" xmlns:vt="http://schemas.openxmlformats.org/officeDocument/2006/docPropsVTypes">
  <Template/>
  <TotalTime>739</TotalTime>
  <Words>718</Words>
  <Application>Microsoft Office PowerPoint</Application>
  <PresentationFormat>On-screen Show (4:3)</PresentationFormat>
  <Paragraphs>72</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Osaka</vt:lpstr>
      <vt:lpstr>Josephine Sans</vt:lpstr>
      <vt:lpstr>Wingdings</vt:lpstr>
      <vt:lpstr>Calibri Light</vt:lpstr>
      <vt:lpstr>Arial Bold</vt:lpstr>
      <vt:lpstr>Josefin Sans</vt:lpstr>
      <vt:lpstr>Josefin Sans SemiBold</vt:lpstr>
      <vt:lpstr>Calibri</vt:lpstr>
      <vt:lpstr>Blank Presentation</vt:lpstr>
      <vt:lpstr>Introducción a las promotoras  de salud en la atención del VIH </vt:lpstr>
      <vt:lpstr>Objetivos </vt:lpstr>
      <vt:lpstr>PowerPoint Presentation</vt:lpstr>
      <vt:lpstr>ACTIVIDAD: FUNCIONES SEGÚN EL PROYECTO C3</vt:lpstr>
      <vt:lpstr>La función de las CHW en el proceso continuo  de la atención del VIH </vt:lpstr>
      <vt:lpstr>¡Forme parte del equipo!</vt:lpstr>
    </vt:vector>
  </TitlesOfParts>
  <Manager/>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dc:creator>
  <cp:keywords/>
  <dc:description/>
  <cp:lastModifiedBy>Mandel, Nicole</cp:lastModifiedBy>
  <cp:revision>76</cp:revision>
  <cp:lastPrinted>1904-01-01T00:00:00Z</cp:lastPrinted>
  <dcterms:created xsi:type="dcterms:W3CDTF">2008-01-28T19:49:47Z</dcterms:created>
  <dcterms:modified xsi:type="dcterms:W3CDTF">2021-02-12T01:10:42Z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0x0101001BE52367AE689248AFFD0091572BDB88</vt:lpwstr>
  </property>
</Properties>
</file>