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1" r:id="rId5"/>
  </p:sldIdLst>
  <p:sldSz cx="9601200" cy="7315200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gelo Lima" initials="AL" lastIdx="3" clrIdx="0">
    <p:extLst>
      <p:ext uri="{19B8F6BF-5375-455C-9EA6-DF929625EA0E}">
        <p15:presenceInfo xmlns:p15="http://schemas.microsoft.com/office/powerpoint/2012/main" userId="S::alima@ihi.org::61f1a10a-5644-449f-978c-eb9d41bce809" providerId="AD"/>
      </p:ext>
    </p:extLst>
  </p:cmAuthor>
  <p:cmAuthor id="2" name="Paul Howard" initials="PH" lastIdx="2" clrIdx="1">
    <p:extLst>
      <p:ext uri="{19B8F6BF-5375-455C-9EA6-DF929625EA0E}">
        <p15:presenceInfo xmlns:p15="http://schemas.microsoft.com/office/powerpoint/2012/main" userId="S::phoward@ihi.org::3dc3d08c-9a7c-4749-bc94-363d282f2816" providerId="AD"/>
      </p:ext>
    </p:extLst>
  </p:cmAuthor>
  <p:cmAuthor id="3" name="Steinbock, Clemens M (HEALTH)" initials="S(" lastIdx="1" clrIdx="2">
    <p:extLst>
      <p:ext uri="{19B8F6BF-5375-455C-9EA6-DF929625EA0E}">
        <p15:presenceInfo xmlns:p15="http://schemas.microsoft.com/office/powerpoint/2012/main" userId="S::clemens.steinbock_health.ny.gov#ext#@ihicambridge.onmicrosoft.com::d6e4ef99-7fc2-42f1-90ae-041d124e20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E4C6D8"/>
    <a:srgbClr val="CCFF99"/>
    <a:srgbClr val="FFCC99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332E9F-F5B5-431C-AFCD-EBF99E1C1F27}" v="94" dt="2020-12-10T05:06:02.5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80"/>
    <p:restoredTop sz="94679"/>
  </p:normalViewPr>
  <p:slideViewPr>
    <p:cSldViewPr snapToGrid="0">
      <p:cViewPr varScale="1">
        <p:scale>
          <a:sx n="78" d="100"/>
          <a:sy n="78" d="100"/>
        </p:scale>
        <p:origin x="102" y="9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del, Nicole" userId="85cc4640-99a8-49b7-b4b0-4a9e9ce620d6" providerId="ADAL" clId="{BAC77C64-8FB9-416D-9951-B04EFC4A700A}"/>
    <pc:docChg chg="custSel addSld modSld">
      <pc:chgData name="Mandel, Nicole" userId="85cc4640-99a8-49b7-b4b0-4a9e9ce620d6" providerId="ADAL" clId="{BAC77C64-8FB9-416D-9951-B04EFC4A700A}" dt="2020-12-10T05:06:02.582" v="148" actId="13822"/>
      <pc:docMkLst>
        <pc:docMk/>
      </pc:docMkLst>
      <pc:sldChg chg="addSp delSp modSp">
        <pc:chgData name="Mandel, Nicole" userId="85cc4640-99a8-49b7-b4b0-4a9e9ce620d6" providerId="ADAL" clId="{BAC77C64-8FB9-416D-9951-B04EFC4A700A}" dt="2020-12-10T05:06:02.582" v="148" actId="13822"/>
        <pc:sldMkLst>
          <pc:docMk/>
          <pc:sldMk cId="3093824358" sldId="260"/>
        </pc:sldMkLst>
        <pc:spChg chg="del">
          <ac:chgData name="Mandel, Nicole" userId="85cc4640-99a8-49b7-b4b0-4a9e9ce620d6" providerId="ADAL" clId="{BAC77C64-8FB9-416D-9951-B04EFC4A700A}" dt="2020-12-10T04:47:55.875" v="5" actId="478"/>
          <ac:spMkLst>
            <pc:docMk/>
            <pc:sldMk cId="3093824358" sldId="260"/>
            <ac:spMk id="3" creationId="{D60B5701-08BD-430C-AAC8-8C7BFDDB10BB}"/>
          </ac:spMkLst>
        </pc:spChg>
        <pc:spChg chg="add del mod">
          <ac:chgData name="Mandel, Nicole" userId="85cc4640-99a8-49b7-b4b0-4a9e9ce620d6" providerId="ADAL" clId="{BAC77C64-8FB9-416D-9951-B04EFC4A700A}" dt="2020-12-10T04:47:36.611" v="1"/>
          <ac:spMkLst>
            <pc:docMk/>
            <pc:sldMk cId="3093824358" sldId="260"/>
            <ac:spMk id="4" creationId="{2208ADA2-3EB2-484A-B296-FE910DB1674B}"/>
          </ac:spMkLst>
        </pc:spChg>
        <pc:spChg chg="add del mod">
          <ac:chgData name="Mandel, Nicole" userId="85cc4640-99a8-49b7-b4b0-4a9e9ce620d6" providerId="ADAL" clId="{BAC77C64-8FB9-416D-9951-B04EFC4A700A}" dt="2020-12-10T04:47:36.611" v="1"/>
          <ac:spMkLst>
            <pc:docMk/>
            <pc:sldMk cId="3093824358" sldId="260"/>
            <ac:spMk id="5" creationId="{A552C831-319A-43CF-94DA-8B752E66C3D3}"/>
          </ac:spMkLst>
        </pc:spChg>
        <pc:spChg chg="add mod">
          <ac:chgData name="Mandel, Nicole" userId="85cc4640-99a8-49b7-b4b0-4a9e9ce620d6" providerId="ADAL" clId="{BAC77C64-8FB9-416D-9951-B04EFC4A700A}" dt="2020-12-10T05:04:31.311" v="143" actId="1076"/>
          <ac:spMkLst>
            <pc:docMk/>
            <pc:sldMk cId="3093824358" sldId="260"/>
            <ac:spMk id="7" creationId="{4B7F5C1A-60A8-41CD-A3C9-9C0BA6342B12}"/>
          </ac:spMkLst>
        </pc:spChg>
        <pc:spChg chg="add mod">
          <ac:chgData name="Mandel, Nicole" userId="85cc4640-99a8-49b7-b4b0-4a9e9ce620d6" providerId="ADAL" clId="{BAC77C64-8FB9-416D-9951-B04EFC4A700A}" dt="2020-12-10T05:04:26.171" v="142" actId="1076"/>
          <ac:spMkLst>
            <pc:docMk/>
            <pc:sldMk cId="3093824358" sldId="260"/>
            <ac:spMk id="8" creationId="{859D71C2-8EF8-4165-85A8-EFD3B85C0B58}"/>
          </ac:spMkLst>
        </pc:spChg>
        <pc:spChg chg="add mod">
          <ac:chgData name="Mandel, Nicole" userId="85cc4640-99a8-49b7-b4b0-4a9e9ce620d6" providerId="ADAL" clId="{BAC77C64-8FB9-416D-9951-B04EFC4A700A}" dt="2020-12-10T05:04:21.296" v="141" actId="1076"/>
          <ac:spMkLst>
            <pc:docMk/>
            <pc:sldMk cId="3093824358" sldId="260"/>
            <ac:spMk id="9" creationId="{171513AE-213D-4C14-A84F-DB9F566379B8}"/>
          </ac:spMkLst>
        </pc:spChg>
        <pc:spChg chg="del">
          <ac:chgData name="Mandel, Nicole" userId="85cc4640-99a8-49b7-b4b0-4a9e9ce620d6" providerId="ADAL" clId="{BAC77C64-8FB9-416D-9951-B04EFC4A700A}" dt="2020-12-10T04:47:55.875" v="5" actId="478"/>
          <ac:spMkLst>
            <pc:docMk/>
            <pc:sldMk cId="3093824358" sldId="260"/>
            <ac:spMk id="14" creationId="{A3F4F7CD-1D79-4497-9A9F-19870A6B6F16}"/>
          </ac:spMkLst>
        </pc:spChg>
        <pc:spChg chg="add mod">
          <ac:chgData name="Mandel, Nicole" userId="85cc4640-99a8-49b7-b4b0-4a9e9ce620d6" providerId="ADAL" clId="{BAC77C64-8FB9-416D-9951-B04EFC4A700A}" dt="2020-12-10T05:04:10.843" v="139" actId="14100"/>
          <ac:spMkLst>
            <pc:docMk/>
            <pc:sldMk cId="3093824358" sldId="260"/>
            <ac:spMk id="15" creationId="{85B72C83-A77A-4D9D-A59A-D222EBF29791}"/>
          </ac:spMkLst>
        </pc:spChg>
        <pc:spChg chg="del">
          <ac:chgData name="Mandel, Nicole" userId="85cc4640-99a8-49b7-b4b0-4a9e9ce620d6" providerId="ADAL" clId="{BAC77C64-8FB9-416D-9951-B04EFC4A700A}" dt="2020-12-10T04:47:55.875" v="5" actId="478"/>
          <ac:spMkLst>
            <pc:docMk/>
            <pc:sldMk cId="3093824358" sldId="260"/>
            <ac:spMk id="17" creationId="{BCE4C5CA-F802-4F73-BB88-23E40257AF74}"/>
          </ac:spMkLst>
        </pc:spChg>
        <pc:spChg chg="del">
          <ac:chgData name="Mandel, Nicole" userId="85cc4640-99a8-49b7-b4b0-4a9e9ce620d6" providerId="ADAL" clId="{BAC77C64-8FB9-416D-9951-B04EFC4A700A}" dt="2020-12-10T04:47:55.875" v="5" actId="478"/>
          <ac:spMkLst>
            <pc:docMk/>
            <pc:sldMk cId="3093824358" sldId="260"/>
            <ac:spMk id="21" creationId="{37D59B53-2379-4F23-BFB9-E00F95D7A671}"/>
          </ac:spMkLst>
        </pc:spChg>
        <pc:spChg chg="del">
          <ac:chgData name="Mandel, Nicole" userId="85cc4640-99a8-49b7-b4b0-4a9e9ce620d6" providerId="ADAL" clId="{BAC77C64-8FB9-416D-9951-B04EFC4A700A}" dt="2020-12-10T04:47:55.875" v="5" actId="478"/>
          <ac:spMkLst>
            <pc:docMk/>
            <pc:sldMk cId="3093824358" sldId="260"/>
            <ac:spMk id="25" creationId="{A7F63CC8-E56E-4529-BF10-5AE055916CB8}"/>
          </ac:spMkLst>
        </pc:spChg>
        <pc:spChg chg="del">
          <ac:chgData name="Mandel, Nicole" userId="85cc4640-99a8-49b7-b4b0-4a9e9ce620d6" providerId="ADAL" clId="{BAC77C64-8FB9-416D-9951-B04EFC4A700A}" dt="2020-12-10T04:47:55.875" v="5" actId="478"/>
          <ac:spMkLst>
            <pc:docMk/>
            <pc:sldMk cId="3093824358" sldId="260"/>
            <ac:spMk id="29" creationId="{67506303-2FCD-484B-85A5-6CD4266F508E}"/>
          </ac:spMkLst>
        </pc:spChg>
        <pc:spChg chg="del">
          <ac:chgData name="Mandel, Nicole" userId="85cc4640-99a8-49b7-b4b0-4a9e9ce620d6" providerId="ADAL" clId="{BAC77C64-8FB9-416D-9951-B04EFC4A700A}" dt="2020-12-10T04:47:55.875" v="5" actId="478"/>
          <ac:spMkLst>
            <pc:docMk/>
            <pc:sldMk cId="3093824358" sldId="260"/>
            <ac:spMk id="34" creationId="{DF84469D-707D-4D32-A373-BE405D75C534}"/>
          </ac:spMkLst>
        </pc:spChg>
        <pc:spChg chg="del">
          <ac:chgData name="Mandel, Nicole" userId="85cc4640-99a8-49b7-b4b0-4a9e9ce620d6" providerId="ADAL" clId="{BAC77C64-8FB9-416D-9951-B04EFC4A700A}" dt="2020-12-10T04:47:55.875" v="5" actId="478"/>
          <ac:spMkLst>
            <pc:docMk/>
            <pc:sldMk cId="3093824358" sldId="260"/>
            <ac:spMk id="43" creationId="{767CE63C-A9AB-4C2D-B693-AC3CCAFD1A0D}"/>
          </ac:spMkLst>
        </pc:spChg>
        <pc:spChg chg="del">
          <ac:chgData name="Mandel, Nicole" userId="85cc4640-99a8-49b7-b4b0-4a9e9ce620d6" providerId="ADAL" clId="{BAC77C64-8FB9-416D-9951-B04EFC4A700A}" dt="2020-12-10T04:47:55.875" v="5" actId="478"/>
          <ac:spMkLst>
            <pc:docMk/>
            <pc:sldMk cId="3093824358" sldId="260"/>
            <ac:spMk id="48" creationId="{768FF4B1-53AA-4EC8-8D49-FA64E1E43670}"/>
          </ac:spMkLst>
        </pc:spChg>
        <pc:spChg chg="del">
          <ac:chgData name="Mandel, Nicole" userId="85cc4640-99a8-49b7-b4b0-4a9e9ce620d6" providerId="ADAL" clId="{BAC77C64-8FB9-416D-9951-B04EFC4A700A}" dt="2020-12-10T04:47:55.875" v="5" actId="478"/>
          <ac:spMkLst>
            <pc:docMk/>
            <pc:sldMk cId="3093824358" sldId="260"/>
            <ac:spMk id="57" creationId="{A9070C6F-D1F0-4523-BCC2-D925AB2115F2}"/>
          </ac:spMkLst>
        </pc:spChg>
        <pc:spChg chg="del">
          <ac:chgData name="Mandel, Nicole" userId="85cc4640-99a8-49b7-b4b0-4a9e9ce620d6" providerId="ADAL" clId="{BAC77C64-8FB9-416D-9951-B04EFC4A700A}" dt="2020-12-10T04:47:55.875" v="5" actId="478"/>
          <ac:spMkLst>
            <pc:docMk/>
            <pc:sldMk cId="3093824358" sldId="260"/>
            <ac:spMk id="59" creationId="{8499C2FE-581E-4973-96F4-4EFECB541669}"/>
          </ac:spMkLst>
        </pc:spChg>
        <pc:spChg chg="del">
          <ac:chgData name="Mandel, Nicole" userId="85cc4640-99a8-49b7-b4b0-4a9e9ce620d6" providerId="ADAL" clId="{BAC77C64-8FB9-416D-9951-B04EFC4A700A}" dt="2020-12-10T04:47:55.875" v="5" actId="478"/>
          <ac:spMkLst>
            <pc:docMk/>
            <pc:sldMk cId="3093824358" sldId="260"/>
            <ac:spMk id="71" creationId="{FD541F43-9AAD-4120-B5B5-BA71940614C5}"/>
          </ac:spMkLst>
        </pc:spChg>
        <pc:spChg chg="del">
          <ac:chgData name="Mandel, Nicole" userId="85cc4640-99a8-49b7-b4b0-4a9e9ce620d6" providerId="ADAL" clId="{BAC77C64-8FB9-416D-9951-B04EFC4A700A}" dt="2020-12-10T04:47:55.875" v="5" actId="478"/>
          <ac:spMkLst>
            <pc:docMk/>
            <pc:sldMk cId="3093824358" sldId="260"/>
            <ac:spMk id="72" creationId="{F939BBC2-20B3-4CB3-8025-5B1BB99A9B73}"/>
          </ac:spMkLst>
        </pc:spChg>
        <pc:spChg chg="del">
          <ac:chgData name="Mandel, Nicole" userId="85cc4640-99a8-49b7-b4b0-4a9e9ce620d6" providerId="ADAL" clId="{BAC77C64-8FB9-416D-9951-B04EFC4A700A}" dt="2020-12-10T04:47:55.875" v="5" actId="478"/>
          <ac:spMkLst>
            <pc:docMk/>
            <pc:sldMk cId="3093824358" sldId="260"/>
            <ac:spMk id="73" creationId="{7C959F9F-82A3-4B98-B39F-A38B4E7FFEBC}"/>
          </ac:spMkLst>
        </pc:spChg>
        <pc:spChg chg="del">
          <ac:chgData name="Mandel, Nicole" userId="85cc4640-99a8-49b7-b4b0-4a9e9ce620d6" providerId="ADAL" clId="{BAC77C64-8FB9-416D-9951-B04EFC4A700A}" dt="2020-12-10T04:47:55.875" v="5" actId="478"/>
          <ac:spMkLst>
            <pc:docMk/>
            <pc:sldMk cId="3093824358" sldId="260"/>
            <ac:spMk id="74" creationId="{B83C3631-736C-4177-B750-1EDBC9F48D70}"/>
          </ac:spMkLst>
        </pc:spChg>
        <pc:spChg chg="del">
          <ac:chgData name="Mandel, Nicole" userId="85cc4640-99a8-49b7-b4b0-4a9e9ce620d6" providerId="ADAL" clId="{BAC77C64-8FB9-416D-9951-B04EFC4A700A}" dt="2020-12-10T04:47:55.875" v="5" actId="478"/>
          <ac:spMkLst>
            <pc:docMk/>
            <pc:sldMk cId="3093824358" sldId="260"/>
            <ac:spMk id="76" creationId="{B072DD0C-3FD1-4E67-86CE-929F88BF039D}"/>
          </ac:spMkLst>
        </pc:spChg>
        <pc:spChg chg="del">
          <ac:chgData name="Mandel, Nicole" userId="85cc4640-99a8-49b7-b4b0-4a9e9ce620d6" providerId="ADAL" clId="{BAC77C64-8FB9-416D-9951-B04EFC4A700A}" dt="2020-12-10T04:47:55.875" v="5" actId="478"/>
          <ac:spMkLst>
            <pc:docMk/>
            <pc:sldMk cId="3093824358" sldId="260"/>
            <ac:spMk id="119" creationId="{3622A75C-1AB9-4563-BBC5-32737E9E123E}"/>
          </ac:spMkLst>
        </pc:spChg>
        <pc:grpChg chg="del mod">
          <ac:chgData name="Mandel, Nicole" userId="85cc4640-99a8-49b7-b4b0-4a9e9ce620d6" providerId="ADAL" clId="{BAC77C64-8FB9-416D-9951-B04EFC4A700A}" dt="2020-12-10T04:47:50.592" v="4"/>
          <ac:grpSpMkLst>
            <pc:docMk/>
            <pc:sldMk cId="3093824358" sldId="260"/>
            <ac:grpSpMk id="13" creationId="{5614FB8F-E605-4EDD-A1F7-AD8BA7640B15}"/>
          </ac:grpSpMkLst>
        </pc:grpChg>
        <pc:grpChg chg="del">
          <ac:chgData name="Mandel, Nicole" userId="85cc4640-99a8-49b7-b4b0-4a9e9ce620d6" providerId="ADAL" clId="{BAC77C64-8FB9-416D-9951-B04EFC4A700A}" dt="2020-12-10T04:47:55.875" v="5" actId="478"/>
          <ac:grpSpMkLst>
            <pc:docMk/>
            <pc:sldMk cId="3093824358" sldId="260"/>
            <ac:grpSpMk id="174" creationId="{C1E1B8E5-17C5-43EB-9E0E-587A3E30CBA8}"/>
          </ac:grpSpMkLst>
        </pc:grpChg>
        <pc:graphicFrameChg chg="add mod">
          <ac:chgData name="Mandel, Nicole" userId="85cc4640-99a8-49b7-b4b0-4a9e9ce620d6" providerId="ADAL" clId="{BAC77C64-8FB9-416D-9951-B04EFC4A700A}" dt="2020-12-10T05:06:02.582" v="148" actId="13822"/>
          <ac:graphicFrameMkLst>
            <pc:docMk/>
            <pc:sldMk cId="3093824358" sldId="260"/>
            <ac:graphicFrameMk id="6" creationId="{A8685785-27A3-4A76-94C7-F98C618E2434}"/>
          </ac:graphicFrameMkLst>
        </pc:graphicFrameChg>
        <pc:cxnChg chg="del mod">
          <ac:chgData name="Mandel, Nicole" userId="85cc4640-99a8-49b7-b4b0-4a9e9ce620d6" providerId="ADAL" clId="{BAC77C64-8FB9-416D-9951-B04EFC4A700A}" dt="2020-12-10T04:47:55.875" v="5" actId="478"/>
          <ac:cxnSpMkLst>
            <pc:docMk/>
            <pc:sldMk cId="3093824358" sldId="260"/>
            <ac:cxnSpMk id="2" creationId="{A23F8DC9-FAEA-4F3B-B8C9-EA24FE82CEA8}"/>
          </ac:cxnSpMkLst>
        </pc:cxnChg>
        <pc:cxnChg chg="del mod">
          <ac:chgData name="Mandel, Nicole" userId="85cc4640-99a8-49b7-b4b0-4a9e9ce620d6" providerId="ADAL" clId="{BAC77C64-8FB9-416D-9951-B04EFC4A700A}" dt="2020-12-10T04:47:55.875" v="5" actId="478"/>
          <ac:cxnSpMkLst>
            <pc:docMk/>
            <pc:sldMk cId="3093824358" sldId="260"/>
            <ac:cxnSpMk id="39" creationId="{C8B142E6-0B76-D34A-9CDE-9B756445449A}"/>
          </ac:cxnSpMkLst>
        </pc:cxnChg>
        <pc:cxnChg chg="del mod">
          <ac:chgData name="Mandel, Nicole" userId="85cc4640-99a8-49b7-b4b0-4a9e9ce620d6" providerId="ADAL" clId="{BAC77C64-8FB9-416D-9951-B04EFC4A700A}" dt="2020-12-10T04:47:55.875" v="5" actId="478"/>
          <ac:cxnSpMkLst>
            <pc:docMk/>
            <pc:sldMk cId="3093824358" sldId="260"/>
            <ac:cxnSpMk id="44" creationId="{215002FA-3CB7-4FF2-A8BC-8D16ED60C916}"/>
          </ac:cxnSpMkLst>
        </pc:cxnChg>
        <pc:cxnChg chg="del mod">
          <ac:chgData name="Mandel, Nicole" userId="85cc4640-99a8-49b7-b4b0-4a9e9ce620d6" providerId="ADAL" clId="{BAC77C64-8FB9-416D-9951-B04EFC4A700A}" dt="2020-12-10T04:47:55.875" v="5" actId="478"/>
          <ac:cxnSpMkLst>
            <pc:docMk/>
            <pc:sldMk cId="3093824358" sldId="260"/>
            <ac:cxnSpMk id="45" creationId="{47077DB0-1522-42DB-87C3-E9C65AF09F7B}"/>
          </ac:cxnSpMkLst>
        </pc:cxnChg>
        <pc:cxnChg chg="mod">
          <ac:chgData name="Mandel, Nicole" userId="85cc4640-99a8-49b7-b4b0-4a9e9ce620d6" providerId="ADAL" clId="{BAC77C64-8FB9-416D-9951-B04EFC4A700A}" dt="2020-12-10T04:47:55.875" v="5" actId="478"/>
          <ac:cxnSpMkLst>
            <pc:docMk/>
            <pc:sldMk cId="3093824358" sldId="260"/>
            <ac:cxnSpMk id="47" creationId="{028DB97E-C07E-4549-AFD4-541306D775DE}"/>
          </ac:cxnSpMkLst>
        </pc:cxnChg>
        <pc:cxnChg chg="del">
          <ac:chgData name="Mandel, Nicole" userId="85cc4640-99a8-49b7-b4b0-4a9e9ce620d6" providerId="ADAL" clId="{BAC77C64-8FB9-416D-9951-B04EFC4A700A}" dt="2020-12-10T04:47:55.875" v="5" actId="478"/>
          <ac:cxnSpMkLst>
            <pc:docMk/>
            <pc:sldMk cId="3093824358" sldId="260"/>
            <ac:cxnSpMk id="55" creationId="{0945A567-57CA-47F6-BF82-16B80096D9CE}"/>
          </ac:cxnSpMkLst>
        </pc:cxnChg>
        <pc:cxnChg chg="del mod">
          <ac:chgData name="Mandel, Nicole" userId="85cc4640-99a8-49b7-b4b0-4a9e9ce620d6" providerId="ADAL" clId="{BAC77C64-8FB9-416D-9951-B04EFC4A700A}" dt="2020-12-10T04:47:55.875" v="5" actId="478"/>
          <ac:cxnSpMkLst>
            <pc:docMk/>
            <pc:sldMk cId="3093824358" sldId="260"/>
            <ac:cxnSpMk id="68" creationId="{AE87F656-AFD0-4AE5-9BBB-1A4A1F877B36}"/>
          </ac:cxnSpMkLst>
        </pc:cxnChg>
        <pc:cxnChg chg="del mod">
          <ac:chgData name="Mandel, Nicole" userId="85cc4640-99a8-49b7-b4b0-4a9e9ce620d6" providerId="ADAL" clId="{BAC77C64-8FB9-416D-9951-B04EFC4A700A}" dt="2020-12-10T04:47:55.875" v="5" actId="478"/>
          <ac:cxnSpMkLst>
            <pc:docMk/>
            <pc:sldMk cId="3093824358" sldId="260"/>
            <ac:cxnSpMk id="70" creationId="{F063F089-C717-4243-B7C3-74ADDBA6894D}"/>
          </ac:cxnSpMkLst>
        </pc:cxnChg>
        <pc:cxnChg chg="mod">
          <ac:chgData name="Mandel, Nicole" userId="85cc4640-99a8-49b7-b4b0-4a9e9ce620d6" providerId="ADAL" clId="{BAC77C64-8FB9-416D-9951-B04EFC4A700A}" dt="2020-12-10T04:47:55.875" v="5" actId="478"/>
          <ac:cxnSpMkLst>
            <pc:docMk/>
            <pc:sldMk cId="3093824358" sldId="260"/>
            <ac:cxnSpMk id="79" creationId="{A361D2DF-30AE-4AD0-A9C1-ADB554FE352D}"/>
          </ac:cxnSpMkLst>
        </pc:cxnChg>
        <pc:cxnChg chg="del mod">
          <ac:chgData name="Mandel, Nicole" userId="85cc4640-99a8-49b7-b4b0-4a9e9ce620d6" providerId="ADAL" clId="{BAC77C64-8FB9-416D-9951-B04EFC4A700A}" dt="2020-12-10T04:47:55.875" v="5" actId="478"/>
          <ac:cxnSpMkLst>
            <pc:docMk/>
            <pc:sldMk cId="3093824358" sldId="260"/>
            <ac:cxnSpMk id="81" creationId="{5EE25FB3-551E-4C8E-9E4B-0F4327D36B2B}"/>
          </ac:cxnSpMkLst>
        </pc:cxnChg>
        <pc:cxnChg chg="del mod">
          <ac:chgData name="Mandel, Nicole" userId="85cc4640-99a8-49b7-b4b0-4a9e9ce620d6" providerId="ADAL" clId="{BAC77C64-8FB9-416D-9951-B04EFC4A700A}" dt="2020-12-10T04:47:55.875" v="5" actId="478"/>
          <ac:cxnSpMkLst>
            <pc:docMk/>
            <pc:sldMk cId="3093824358" sldId="260"/>
            <ac:cxnSpMk id="83" creationId="{36ED35C5-9FD6-4386-AC9B-23786492F18D}"/>
          </ac:cxnSpMkLst>
        </pc:cxnChg>
        <pc:cxnChg chg="del mod">
          <ac:chgData name="Mandel, Nicole" userId="85cc4640-99a8-49b7-b4b0-4a9e9ce620d6" providerId="ADAL" clId="{BAC77C64-8FB9-416D-9951-B04EFC4A700A}" dt="2020-12-10T04:47:55.875" v="5" actId="478"/>
          <ac:cxnSpMkLst>
            <pc:docMk/>
            <pc:sldMk cId="3093824358" sldId="260"/>
            <ac:cxnSpMk id="85" creationId="{A704B929-21B0-4736-8B67-989B289D19B2}"/>
          </ac:cxnSpMkLst>
        </pc:cxnChg>
        <pc:cxnChg chg="del mod">
          <ac:chgData name="Mandel, Nicole" userId="85cc4640-99a8-49b7-b4b0-4a9e9ce620d6" providerId="ADAL" clId="{BAC77C64-8FB9-416D-9951-B04EFC4A700A}" dt="2020-12-10T04:47:55.875" v="5" actId="478"/>
          <ac:cxnSpMkLst>
            <pc:docMk/>
            <pc:sldMk cId="3093824358" sldId="260"/>
            <ac:cxnSpMk id="102" creationId="{5ACF9659-67BB-4ACE-9FC0-8F84869095ED}"/>
          </ac:cxnSpMkLst>
        </pc:cxnChg>
        <pc:cxnChg chg="del mod">
          <ac:chgData name="Mandel, Nicole" userId="85cc4640-99a8-49b7-b4b0-4a9e9ce620d6" providerId="ADAL" clId="{BAC77C64-8FB9-416D-9951-B04EFC4A700A}" dt="2020-12-10T04:47:55.875" v="5" actId="478"/>
          <ac:cxnSpMkLst>
            <pc:docMk/>
            <pc:sldMk cId="3093824358" sldId="260"/>
            <ac:cxnSpMk id="112" creationId="{DDECC79B-4DD5-4582-A202-0DAE2BF61F31}"/>
          </ac:cxnSpMkLst>
        </pc:cxnChg>
        <pc:cxnChg chg="del mod">
          <ac:chgData name="Mandel, Nicole" userId="85cc4640-99a8-49b7-b4b0-4a9e9ce620d6" providerId="ADAL" clId="{BAC77C64-8FB9-416D-9951-B04EFC4A700A}" dt="2020-12-10T04:47:55.875" v="5" actId="478"/>
          <ac:cxnSpMkLst>
            <pc:docMk/>
            <pc:sldMk cId="3093824358" sldId="260"/>
            <ac:cxnSpMk id="121" creationId="{0D60EE65-CC85-48E5-8D33-24A6EDD6C70F}"/>
          </ac:cxnSpMkLst>
        </pc:cxnChg>
      </pc:sldChg>
      <pc:sldChg chg="add">
        <pc:chgData name="Mandel, Nicole" userId="85cc4640-99a8-49b7-b4b0-4a9e9ce620d6" providerId="ADAL" clId="{BAC77C64-8FB9-416D-9951-B04EFC4A700A}" dt="2020-12-10T04:47:40.634" v="2"/>
        <pc:sldMkLst>
          <pc:docMk/>
          <pc:sldMk cId="1236188090" sldId="261"/>
        </pc:sldMkLst>
      </pc:sldChg>
    </pc:docChg>
  </pc:docChgLst>
  <pc:docChgLst>
    <pc:chgData name="Mandel, Nicole" userId="85cc4640-99a8-49b7-b4b0-4a9e9ce620d6" providerId="ADAL" clId="{1B332E9F-F5B5-431C-AFCD-EBF99E1C1F27}"/>
    <pc:docChg chg="delSld">
      <pc:chgData name="Mandel, Nicole" userId="85cc4640-99a8-49b7-b4b0-4a9e9ce620d6" providerId="ADAL" clId="{1B332E9F-F5B5-431C-AFCD-EBF99E1C1F27}" dt="2020-12-10T05:17:25.510" v="0" actId="2696"/>
      <pc:docMkLst>
        <pc:docMk/>
      </pc:docMkLst>
      <pc:sldChg chg="del">
        <pc:chgData name="Mandel, Nicole" userId="85cc4640-99a8-49b7-b4b0-4a9e9ce620d6" providerId="ADAL" clId="{1B332E9F-F5B5-431C-AFCD-EBF99E1C1F27}" dt="2020-12-10T05:17:25.510" v="0" actId="2696"/>
        <pc:sldMkLst>
          <pc:docMk/>
          <pc:sldMk cId="3093824358" sldId="26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84488" y="514350"/>
            <a:ext cx="3375025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4931ABA-8077-4280-B8C4-B9AE226C6C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58110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03350" y="1143000"/>
            <a:ext cx="40513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F4546B-E0E3-49B7-A39A-C609084469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57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725" y="2271713"/>
            <a:ext cx="8159750" cy="15684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9863" y="4144963"/>
            <a:ext cx="6721475" cy="18700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footer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1EE34-BE26-4CD3-B1E0-FE928E24732F}" type="datetime1">
              <a:rPr lang="en-US" altLang="en-US"/>
              <a:pPr/>
              <a:t>12/9/2020</a:t>
            </a:fld>
            <a:r>
              <a:rPr lang="en-US" altLang="en-US"/>
              <a:t> • </a:t>
            </a:r>
            <a:fld id="{BD62789B-E65E-460A-82DC-9627C0AE5F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5312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9425" y="1706563"/>
            <a:ext cx="8642350" cy="48275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footer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1EE34-BE26-4CD3-B1E0-FE928E24732F}" type="datetime1">
              <a:rPr lang="en-US" altLang="en-US"/>
              <a:pPr/>
              <a:t>12/9/2020</a:t>
            </a:fld>
            <a:r>
              <a:rPr lang="en-US" altLang="en-US"/>
              <a:t> • </a:t>
            </a:r>
            <a:fld id="{8539C848-903B-47B2-8401-1EF63CA498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5874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225" y="152400"/>
            <a:ext cx="2241550" cy="6381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575425" cy="63817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footer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1EE34-BE26-4CD3-B1E0-FE928E24732F}" type="datetime1">
              <a:rPr lang="en-US" altLang="en-US"/>
              <a:pPr/>
              <a:t>12/9/2020</a:t>
            </a:fld>
            <a:r>
              <a:rPr lang="en-US" altLang="en-US"/>
              <a:t> • </a:t>
            </a:r>
            <a:fld id="{C22AF259-4F00-4CA3-B13E-352C827588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4232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425" y="1706563"/>
            <a:ext cx="8642350" cy="48275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footer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1EE34-BE26-4CD3-B1E0-FE928E24732F}" type="datetime1">
              <a:rPr lang="en-US" altLang="en-US"/>
              <a:pPr/>
              <a:t>12/9/2020</a:t>
            </a:fld>
            <a:r>
              <a:rPr lang="en-US" altLang="en-US"/>
              <a:t> • </a:t>
            </a:r>
            <a:fld id="{A1043D88-AE71-45D9-97FC-C72EED3847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9255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700588"/>
            <a:ext cx="8161338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3100388"/>
            <a:ext cx="8161338" cy="1600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footer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1EE34-BE26-4CD3-B1E0-FE928E24732F}" type="datetime1">
              <a:rPr lang="en-US" altLang="en-US"/>
              <a:pPr/>
              <a:t>12/9/2020</a:t>
            </a:fld>
            <a:r>
              <a:rPr lang="en-US" altLang="en-US"/>
              <a:t> • </a:t>
            </a:r>
            <a:fld id="{78B2FD47-A082-4997-9DC2-03B3518D2F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5036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9425" y="1706563"/>
            <a:ext cx="4244975" cy="482758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706563"/>
            <a:ext cx="4244975" cy="482758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footer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1EE34-BE26-4CD3-B1E0-FE928E24732F}" type="datetime1">
              <a:rPr lang="en-US" altLang="en-US"/>
              <a:pPr/>
              <a:t>12/9/2020</a:t>
            </a:fld>
            <a:r>
              <a:rPr lang="en-US" altLang="en-US"/>
              <a:t> • </a:t>
            </a:r>
            <a:fld id="{0D9B2F6B-FE9D-4445-8885-6D18BAA1CE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809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3688"/>
            <a:ext cx="864235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636713"/>
            <a:ext cx="4243388" cy="6826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319338"/>
            <a:ext cx="4243388" cy="421481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36713"/>
            <a:ext cx="4244975" cy="6826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19338"/>
            <a:ext cx="4244975" cy="421481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footer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1EE34-BE26-4CD3-B1E0-FE928E24732F}" type="datetime1">
              <a:rPr lang="en-US" altLang="en-US"/>
              <a:pPr/>
              <a:t>12/9/2020</a:t>
            </a:fld>
            <a:r>
              <a:rPr lang="en-US" altLang="en-US"/>
              <a:t> • </a:t>
            </a:r>
            <a:fld id="{B73F3398-C8F0-414E-B026-D30D6B5644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3773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footer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1EE34-BE26-4CD3-B1E0-FE928E24732F}" type="datetime1">
              <a:rPr lang="en-US" altLang="en-US"/>
              <a:pPr/>
              <a:t>12/9/2020</a:t>
            </a:fld>
            <a:r>
              <a:rPr lang="en-US" altLang="en-US"/>
              <a:t> • </a:t>
            </a:r>
            <a:fld id="{E7F26BE1-E7AC-48B1-9448-096DB9CF68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636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footer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1EE34-BE26-4CD3-B1E0-FE928E24732F}" type="datetime1">
              <a:rPr lang="en-US" altLang="en-US"/>
              <a:pPr/>
              <a:t>12/9/2020</a:t>
            </a:fld>
            <a:r>
              <a:rPr lang="en-US" altLang="en-US"/>
              <a:t> • </a:t>
            </a:r>
            <a:fld id="{EA435D95-B17D-4197-B899-33F577D414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4975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0513"/>
            <a:ext cx="3159125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3"/>
            <a:ext cx="5367337" cy="62436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530350"/>
            <a:ext cx="3159125" cy="5003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footer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1EE34-BE26-4CD3-B1E0-FE928E24732F}" type="datetime1">
              <a:rPr lang="en-US" altLang="en-US"/>
              <a:pPr/>
              <a:t>12/9/2020</a:t>
            </a:fld>
            <a:r>
              <a:rPr lang="en-US" altLang="en-US"/>
              <a:t> • </a:t>
            </a:r>
            <a:fld id="{20FCE6EB-FAF1-478D-9965-7D9407D0D2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905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7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0"/>
            <a:ext cx="5761037" cy="4389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7" cy="8588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footer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1EE34-BE26-4CD3-B1E0-FE928E24732F}" type="datetime1">
              <a:rPr lang="en-US" altLang="en-US"/>
              <a:pPr/>
              <a:t>12/9/2020</a:t>
            </a:fld>
            <a:r>
              <a:rPr lang="en-US" altLang="en-US"/>
              <a:t> • </a:t>
            </a:r>
            <a:fld id="{BBFE83BE-7679-4BFF-A8A2-0C00805595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8072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661150"/>
            <a:ext cx="61690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This is a footer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7250" y="6661150"/>
            <a:ext cx="224155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0AF1EE34-BE26-4CD3-B1E0-FE928E24732F}" type="datetime1">
              <a:rPr lang="en-US" altLang="en-US"/>
              <a:pPr/>
              <a:t>12/9/2020</a:t>
            </a:fld>
            <a:r>
              <a:rPr lang="en-US" altLang="en-US"/>
              <a:t> • </a:t>
            </a:r>
            <a:fld id="{9D664971-E258-4C06-922D-3332E4B17A0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464820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66788" rtl="0" eaLnBrk="1" fontAlgn="base" hangingPunct="1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+mj-lt"/>
          <a:ea typeface="+mj-ea"/>
          <a:cs typeface="+mj-cs"/>
        </a:defRPr>
      </a:lvl1pPr>
      <a:lvl2pPr algn="l" defTabSz="966788" rtl="0" eaLnBrk="1" fontAlgn="base" hangingPunct="1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Arial" charset="0"/>
        </a:defRPr>
      </a:lvl2pPr>
      <a:lvl3pPr algn="l" defTabSz="966788" rtl="0" eaLnBrk="1" fontAlgn="base" hangingPunct="1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Arial" charset="0"/>
        </a:defRPr>
      </a:lvl3pPr>
      <a:lvl4pPr algn="l" defTabSz="966788" rtl="0" eaLnBrk="1" fontAlgn="base" hangingPunct="1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Arial" charset="0"/>
        </a:defRPr>
      </a:lvl4pPr>
      <a:lvl5pPr algn="l" defTabSz="966788" rtl="0" eaLnBrk="1" fontAlgn="base" hangingPunct="1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Arial" charset="0"/>
        </a:defRPr>
      </a:lvl5pPr>
      <a:lvl6pPr marL="457200" algn="l" defTabSz="966788" rtl="0" eaLnBrk="1" fontAlgn="base" hangingPunct="1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Arial" charset="0"/>
        </a:defRPr>
      </a:lvl6pPr>
      <a:lvl7pPr marL="914400" algn="l" defTabSz="966788" rtl="0" eaLnBrk="1" fontAlgn="base" hangingPunct="1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Arial" charset="0"/>
        </a:defRPr>
      </a:lvl7pPr>
      <a:lvl8pPr marL="1371600" algn="l" defTabSz="966788" rtl="0" eaLnBrk="1" fontAlgn="base" hangingPunct="1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Arial" charset="0"/>
        </a:defRPr>
      </a:lvl8pPr>
      <a:lvl9pPr marL="1828800" algn="l" defTabSz="966788" rtl="0" eaLnBrk="1" fontAlgn="base" hangingPunct="1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Arial" charset="0"/>
        </a:defRPr>
      </a:lvl9pPr>
    </p:titleStyle>
    <p:bodyStyle>
      <a:lvl1pPr marL="361950" indent="-361950" algn="l" defTabSz="966788" rtl="0" eaLnBrk="1" fontAlgn="base" hangingPunct="1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85813" indent="-303213" algn="l" defTabSz="966788" rtl="0" eaLnBrk="1" fontAlgn="base" hangingPunct="1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08088" indent="-241300" algn="l" defTabSz="966788" rtl="0" eaLnBrk="1" fontAlgn="base" hangingPunct="1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92275" indent="-242888" algn="l" defTabSz="966788" rtl="0" eaLnBrk="1" fontAlgn="base" hangingPunct="1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74875" indent="-241300" algn="l" defTabSz="966788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632075" indent="-241300" algn="l" defTabSz="966788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89275" indent="-241300" algn="l" defTabSz="966788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46475" indent="-241300" algn="l" defTabSz="966788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4003675" indent="-241300" algn="l" defTabSz="966788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23F8DC9-FAEA-4F3B-B8C9-EA24FE82CEA8}"/>
              </a:ext>
            </a:extLst>
          </p:cNvPr>
          <p:cNvCxnSpPr>
            <a:cxnSpLocks/>
            <a:endCxn id="71" idx="1"/>
          </p:cNvCxnSpPr>
          <p:nvPr/>
        </p:nvCxnSpPr>
        <p:spPr>
          <a:xfrm>
            <a:off x="2675090" y="3370932"/>
            <a:ext cx="868783" cy="2304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5EE25FB3-551E-4C8E-9E4B-0F4327D36B2B}"/>
              </a:ext>
            </a:extLst>
          </p:cNvPr>
          <p:cNvCxnSpPr>
            <a:cxnSpLocks/>
            <a:stCxn id="71" idx="3"/>
            <a:endCxn id="76" idx="1"/>
          </p:cNvCxnSpPr>
          <p:nvPr/>
        </p:nvCxnSpPr>
        <p:spPr>
          <a:xfrm flipV="1">
            <a:off x="6083301" y="3045953"/>
            <a:ext cx="768376" cy="5553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0945A567-57CA-47F6-BF82-16B80096D9CE}"/>
              </a:ext>
            </a:extLst>
          </p:cNvPr>
          <p:cNvCxnSpPr>
            <a:cxnSpLocks/>
          </p:cNvCxnSpPr>
          <p:nvPr/>
        </p:nvCxnSpPr>
        <p:spPr>
          <a:xfrm>
            <a:off x="6018175" y="5706082"/>
            <a:ext cx="993732" cy="7415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7077DB0-1522-42DB-87C3-E9C65AF09F7B}"/>
              </a:ext>
            </a:extLst>
          </p:cNvPr>
          <p:cNvCxnSpPr>
            <a:cxnSpLocks/>
            <a:stCxn id="29" idx="3"/>
            <a:endCxn id="17" idx="1"/>
          </p:cNvCxnSpPr>
          <p:nvPr/>
        </p:nvCxnSpPr>
        <p:spPr>
          <a:xfrm>
            <a:off x="6038265" y="1739007"/>
            <a:ext cx="813412" cy="7666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A704B929-21B0-4736-8B67-989B289D19B2}"/>
              </a:ext>
            </a:extLst>
          </p:cNvPr>
          <p:cNvCxnSpPr>
            <a:cxnSpLocks/>
            <a:stCxn id="29" idx="3"/>
            <a:endCxn id="21" idx="1"/>
          </p:cNvCxnSpPr>
          <p:nvPr/>
        </p:nvCxnSpPr>
        <p:spPr>
          <a:xfrm flipV="1">
            <a:off x="6038265" y="1505773"/>
            <a:ext cx="813412" cy="2332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36ED35C5-9FD6-4386-AC9B-23786492F18D}"/>
              </a:ext>
            </a:extLst>
          </p:cNvPr>
          <p:cNvCxnSpPr>
            <a:cxnSpLocks/>
            <a:stCxn id="29" idx="3"/>
            <a:endCxn id="14" idx="1"/>
          </p:cNvCxnSpPr>
          <p:nvPr/>
        </p:nvCxnSpPr>
        <p:spPr>
          <a:xfrm flipV="1">
            <a:off x="6038265" y="1082975"/>
            <a:ext cx="813412" cy="656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5ACF9659-67BB-4ACE-9FC0-8F84869095ED}"/>
              </a:ext>
            </a:extLst>
          </p:cNvPr>
          <p:cNvCxnSpPr>
            <a:cxnSpLocks/>
            <a:stCxn id="71" idx="3"/>
          </p:cNvCxnSpPr>
          <p:nvPr/>
        </p:nvCxnSpPr>
        <p:spPr>
          <a:xfrm>
            <a:off x="6083301" y="3601343"/>
            <a:ext cx="859171" cy="9394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DDECC79B-4DD5-4582-A202-0DAE2BF61F31}"/>
              </a:ext>
            </a:extLst>
          </p:cNvPr>
          <p:cNvCxnSpPr>
            <a:cxnSpLocks/>
            <a:stCxn id="57" idx="3"/>
            <a:endCxn id="59" idx="1"/>
          </p:cNvCxnSpPr>
          <p:nvPr/>
        </p:nvCxnSpPr>
        <p:spPr>
          <a:xfrm>
            <a:off x="6083301" y="5746714"/>
            <a:ext cx="768376" cy="1307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0D60EE65-CC85-48E5-8D33-24A6EDD6C70F}"/>
              </a:ext>
            </a:extLst>
          </p:cNvPr>
          <p:cNvCxnSpPr>
            <a:cxnSpLocks/>
            <a:stCxn id="57" idx="3"/>
            <a:endCxn id="119" idx="1"/>
          </p:cNvCxnSpPr>
          <p:nvPr/>
        </p:nvCxnSpPr>
        <p:spPr>
          <a:xfrm flipV="1">
            <a:off x="6083301" y="5327249"/>
            <a:ext cx="768376" cy="4194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15002FA-3CB7-4FF2-A8BC-8D16ED60C916}"/>
              </a:ext>
            </a:extLst>
          </p:cNvPr>
          <p:cNvCxnSpPr>
            <a:cxnSpLocks/>
            <a:stCxn id="29" idx="3"/>
            <a:endCxn id="43" idx="1"/>
          </p:cNvCxnSpPr>
          <p:nvPr/>
        </p:nvCxnSpPr>
        <p:spPr>
          <a:xfrm>
            <a:off x="6038265" y="1739007"/>
            <a:ext cx="813412" cy="2399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614FB8F-E605-4EDD-A1F7-AD8BA7640B15}"/>
              </a:ext>
            </a:extLst>
          </p:cNvPr>
          <p:cNvGrpSpPr/>
          <p:nvPr/>
        </p:nvGrpSpPr>
        <p:grpSpPr>
          <a:xfrm>
            <a:off x="297629" y="120379"/>
            <a:ext cx="8941856" cy="376562"/>
            <a:chOff x="394282" y="352337"/>
            <a:chExt cx="11403436" cy="63756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D176DEC-4D50-4FE9-B42B-E9E25FC18C19}"/>
                </a:ext>
              </a:extLst>
            </p:cNvPr>
            <p:cNvSpPr/>
            <p:nvPr/>
          </p:nvSpPr>
          <p:spPr>
            <a:xfrm>
              <a:off x="394282" y="352337"/>
              <a:ext cx="2835479" cy="6375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54" b="1">
                  <a:solidFill>
                    <a:schemeClr val="tx1"/>
                  </a:solidFill>
                  <a:latin typeface="Trebuchet MS" panose="020B0603020202020204" pitchFamily="34" charset="0"/>
                </a:rPr>
                <a:t>Aim</a:t>
              </a:r>
              <a:endParaRPr lang="en-US" sz="1063" b="1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0012A7B-48B7-42D6-8C49-DC8CB658A849}"/>
                </a:ext>
              </a:extLst>
            </p:cNvPr>
            <p:cNvSpPr/>
            <p:nvPr/>
          </p:nvSpPr>
          <p:spPr>
            <a:xfrm>
              <a:off x="4678260" y="352337"/>
              <a:ext cx="2835479" cy="6375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54" b="1">
                  <a:solidFill>
                    <a:schemeClr val="tx1"/>
                  </a:solidFill>
                  <a:latin typeface="Trebuchet MS" panose="020B0603020202020204" pitchFamily="34" charset="0"/>
                </a:rPr>
                <a:t>Primary Drivers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79DADCB-211D-4252-A65E-F684A4E6DD46}"/>
                </a:ext>
              </a:extLst>
            </p:cNvPr>
            <p:cNvSpPr/>
            <p:nvPr/>
          </p:nvSpPr>
          <p:spPr>
            <a:xfrm>
              <a:off x="8962239" y="352337"/>
              <a:ext cx="2835479" cy="6375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54" b="1">
                  <a:solidFill>
                    <a:schemeClr val="tx1"/>
                  </a:solidFill>
                  <a:latin typeface="Trebuchet MS" panose="020B0603020202020204" pitchFamily="34" charset="0"/>
                </a:rPr>
                <a:t>Secondary Drivers</a:t>
              </a:r>
            </a:p>
          </p:txBody>
        </p:sp>
      </p:grp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DF84469D-707D-4D32-A373-BE405D75C534}"/>
              </a:ext>
            </a:extLst>
          </p:cNvPr>
          <p:cNvSpPr/>
          <p:nvPr/>
        </p:nvSpPr>
        <p:spPr>
          <a:xfrm>
            <a:off x="139616" y="2208966"/>
            <a:ext cx="2535474" cy="225077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Ryan White HIV/AIDS Program-funded clinics end disparities in viral suppression outcomes for affected HIV sub-populations due to housing instabilities (i.e., lack of safe, stable, and adequate housing)</a:t>
            </a:r>
            <a:endParaRPr lang="en-US" sz="118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67506303-2FCD-484B-85A5-6CD4266F508E}"/>
              </a:ext>
            </a:extLst>
          </p:cNvPr>
          <p:cNvSpPr/>
          <p:nvPr/>
        </p:nvSpPr>
        <p:spPr>
          <a:xfrm>
            <a:off x="3498837" y="1351001"/>
            <a:ext cx="2539428" cy="776011"/>
          </a:xfrm>
          <a:prstGeom prst="roundRect">
            <a:avLst/>
          </a:prstGeom>
          <a:solidFill>
            <a:srgbClr val="EEDA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/>
                <a:cs typeface="Arial"/>
              </a:rPr>
              <a:t>Clinic tracks housing status and health outcomes of all clients </a:t>
            </a: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A9070C6F-D1F0-4523-BCC2-D925AB2115F2}"/>
              </a:ext>
            </a:extLst>
          </p:cNvPr>
          <p:cNvSpPr/>
          <p:nvPr/>
        </p:nvSpPr>
        <p:spPr>
          <a:xfrm>
            <a:off x="3543873" y="5358708"/>
            <a:ext cx="2539428" cy="776011"/>
          </a:xfrm>
          <a:prstGeom prst="roundRect">
            <a:avLst/>
          </a:prstGeom>
          <a:solidFill>
            <a:srgbClr val="FAF9C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/>
                <a:cs typeface="Arial"/>
              </a:rPr>
              <a:t>Clients are successfully linked with appropriate services and support to address housing insecurity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3F4F7CD-1D79-4497-9A9F-19870A6B6F16}"/>
              </a:ext>
            </a:extLst>
          </p:cNvPr>
          <p:cNvSpPr/>
          <p:nvPr/>
        </p:nvSpPr>
        <p:spPr>
          <a:xfrm>
            <a:off x="6851677" y="926247"/>
            <a:ext cx="2542032" cy="313455"/>
          </a:xfrm>
          <a:prstGeom prst="roundRect">
            <a:avLst/>
          </a:prstGeom>
          <a:solidFill>
            <a:srgbClr val="E4C6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Ongoing engagement with care team helps ensure clients are comfortable discussing housing status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CE4C5CA-F802-4F73-BB88-23E40257AF74}"/>
              </a:ext>
            </a:extLst>
          </p:cNvPr>
          <p:cNvSpPr/>
          <p:nvPr/>
        </p:nvSpPr>
        <p:spPr>
          <a:xfrm>
            <a:off x="6851677" y="2244799"/>
            <a:ext cx="2542032" cy="521662"/>
          </a:xfrm>
          <a:prstGeom prst="roundRect">
            <a:avLst/>
          </a:prstGeom>
          <a:solidFill>
            <a:srgbClr val="E4C6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  <a:ea typeface="+mn-lt"/>
                <a:cs typeface="+mn-lt"/>
              </a:rPr>
              <a:t>Indicator definitions are well established to track health outcomes for clients who report experiencing housing insecurity and/or no housing status </a:t>
            </a:r>
            <a:endParaRPr lang="en-US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37D59B53-2379-4F23-BFB9-E00F95D7A671}"/>
              </a:ext>
            </a:extLst>
          </p:cNvPr>
          <p:cNvSpPr/>
          <p:nvPr/>
        </p:nvSpPr>
        <p:spPr>
          <a:xfrm>
            <a:off x="6851677" y="1295461"/>
            <a:ext cx="2542032" cy="420624"/>
          </a:xfrm>
          <a:prstGeom prst="roundRect">
            <a:avLst/>
          </a:prstGeom>
          <a:solidFill>
            <a:srgbClr val="E4C6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Procedures to review housing and health outcomes data and take improvement actions if indicated</a:t>
            </a:r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7F63CC8-E56E-4529-BF10-5AE055916CB8}"/>
              </a:ext>
            </a:extLst>
          </p:cNvPr>
          <p:cNvSpPr/>
          <p:nvPr/>
        </p:nvSpPr>
        <p:spPr>
          <a:xfrm>
            <a:off x="6851677" y="4665895"/>
            <a:ext cx="2542032" cy="321934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Customized care plan for all clients experiencing housing instability 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8499C2FE-581E-4973-96F4-4EFECB541669}"/>
              </a:ext>
            </a:extLst>
          </p:cNvPr>
          <p:cNvSpPr/>
          <p:nvPr/>
        </p:nvSpPr>
        <p:spPr>
          <a:xfrm>
            <a:off x="6851677" y="5626825"/>
            <a:ext cx="2542032" cy="501300"/>
          </a:xfrm>
          <a:prstGeom prst="roundRect">
            <a:avLst/>
          </a:prstGeom>
          <a:solidFill>
            <a:srgbClr val="F3F0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Processes in place for making customized referrals (after vetting potential referrals), following-up on referrals and ensuring successful linkages</a:t>
            </a:r>
          </a:p>
        </p:txBody>
      </p: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C1E1B8E5-17C5-43EB-9E0E-587A3E30CBA8}"/>
              </a:ext>
            </a:extLst>
          </p:cNvPr>
          <p:cNvGrpSpPr/>
          <p:nvPr/>
        </p:nvGrpSpPr>
        <p:grpSpPr>
          <a:xfrm>
            <a:off x="2675090" y="1739007"/>
            <a:ext cx="868783" cy="4007707"/>
            <a:chOff x="3728303" y="1308929"/>
            <a:chExt cx="1107936" cy="6785524"/>
          </a:xfrm>
        </p:grpSpPr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028DB97E-C07E-4549-AFD4-541306D775DE}"/>
                </a:ext>
              </a:extLst>
            </p:cNvPr>
            <p:cNvCxnSpPr>
              <a:cxnSpLocks/>
              <a:stCxn id="34" idx="3"/>
              <a:endCxn id="29" idx="1"/>
            </p:cNvCxnSpPr>
            <p:nvPr/>
          </p:nvCxnSpPr>
          <p:spPr>
            <a:xfrm flipV="1">
              <a:off x="3728304" y="1308929"/>
              <a:ext cx="1050503" cy="27011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A361D2DF-30AE-4AD0-A9C1-ADB554FE352D}"/>
                </a:ext>
              </a:extLst>
            </p:cNvPr>
            <p:cNvCxnSpPr>
              <a:cxnSpLocks/>
              <a:stCxn id="34" idx="3"/>
              <a:endCxn id="57" idx="1"/>
            </p:cNvCxnSpPr>
            <p:nvPr/>
          </p:nvCxnSpPr>
          <p:spPr>
            <a:xfrm>
              <a:off x="3728303" y="4010044"/>
              <a:ext cx="1107936" cy="408440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9" name="Rectangle: Rounded Corners 118">
            <a:extLst>
              <a:ext uri="{FF2B5EF4-FFF2-40B4-BE49-F238E27FC236}">
                <a16:creationId xmlns:a16="http://schemas.microsoft.com/office/drawing/2014/main" id="{3622A75C-1AB9-4563-BBC5-32737E9E123E}"/>
              </a:ext>
            </a:extLst>
          </p:cNvPr>
          <p:cNvSpPr/>
          <p:nvPr/>
        </p:nvSpPr>
        <p:spPr>
          <a:xfrm>
            <a:off x="6851677" y="5090665"/>
            <a:ext cx="2542032" cy="473167"/>
          </a:xfrm>
          <a:prstGeom prst="roundRect">
            <a:avLst/>
          </a:prstGeom>
          <a:solidFill>
            <a:srgbClr val="F3F0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Process and strategy for engaging clients to take advantage of linkages to case management and promote offered housing services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0B5701-08BD-430C-AAC8-8C7BFDDB10BB}"/>
              </a:ext>
            </a:extLst>
          </p:cNvPr>
          <p:cNvSpPr txBox="1"/>
          <p:nvPr/>
        </p:nvSpPr>
        <p:spPr>
          <a:xfrm>
            <a:off x="138968" y="6813763"/>
            <a:ext cx="3652704" cy="338554"/>
          </a:xfrm>
          <a:prstGeom prst="rect">
            <a:avLst/>
          </a:prstGeom>
          <a:solidFill>
            <a:srgbClr val="FFC0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Trebuchet MS"/>
              </a:rPr>
              <a:t>Housing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767CE63C-A9AB-4C2D-B693-AC3CCAFD1A0D}"/>
              </a:ext>
            </a:extLst>
          </p:cNvPr>
          <p:cNvSpPr/>
          <p:nvPr/>
        </p:nvSpPr>
        <p:spPr>
          <a:xfrm>
            <a:off x="6851677" y="1768686"/>
            <a:ext cx="2542032" cy="420624"/>
          </a:xfrm>
          <a:prstGeom prst="roundRect">
            <a:avLst/>
          </a:prstGeom>
          <a:solidFill>
            <a:srgbClr val="E4C6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  <a:ea typeface="+mn-lt"/>
                <a:cs typeface="+mn-lt"/>
              </a:rPr>
              <a:t>Procedures in place for regularly screening and documenting housing status</a:t>
            </a:r>
            <a:r>
              <a:rPr lang="en-US" sz="800" dirty="0">
                <a:solidFill>
                  <a:schemeClr val="tx1"/>
                </a:solidFill>
                <a:cs typeface="Arial"/>
              </a:rPr>
              <a:t> for all clients including contact information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768FF4B1-53AA-4EC8-8D49-FA64E1E43670}"/>
              </a:ext>
            </a:extLst>
          </p:cNvPr>
          <p:cNvSpPr/>
          <p:nvPr/>
        </p:nvSpPr>
        <p:spPr>
          <a:xfrm>
            <a:off x="6851676" y="6184740"/>
            <a:ext cx="2542032" cy="319469"/>
          </a:xfrm>
          <a:prstGeom prst="roundRect">
            <a:avLst/>
          </a:prstGeom>
          <a:solidFill>
            <a:srgbClr val="F3F0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Housing service providers are integrated into the HIV care team and participate in case conferences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AE87F656-AFD0-4AE5-9BBB-1A4A1F877B36}"/>
              </a:ext>
            </a:extLst>
          </p:cNvPr>
          <p:cNvCxnSpPr>
            <a:cxnSpLocks/>
            <a:stCxn id="71" idx="3"/>
            <a:endCxn id="72" idx="1"/>
          </p:cNvCxnSpPr>
          <p:nvPr/>
        </p:nvCxnSpPr>
        <p:spPr>
          <a:xfrm flipV="1">
            <a:off x="6083301" y="3529929"/>
            <a:ext cx="768376" cy="714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F063F089-C717-4243-B7C3-74ADDBA6894D}"/>
              </a:ext>
            </a:extLst>
          </p:cNvPr>
          <p:cNvCxnSpPr>
            <a:cxnSpLocks/>
            <a:stCxn id="71" idx="3"/>
          </p:cNvCxnSpPr>
          <p:nvPr/>
        </p:nvCxnSpPr>
        <p:spPr>
          <a:xfrm>
            <a:off x="6083301" y="3601343"/>
            <a:ext cx="957824" cy="3746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FD541F43-9AAD-4120-B5B5-BA71940614C5}"/>
              </a:ext>
            </a:extLst>
          </p:cNvPr>
          <p:cNvSpPr/>
          <p:nvPr/>
        </p:nvSpPr>
        <p:spPr>
          <a:xfrm>
            <a:off x="3543873" y="3213337"/>
            <a:ext cx="2539428" cy="776011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/>
                <a:cs typeface="Arial"/>
              </a:rPr>
              <a:t>Clinic and care team is fully prepared to care and support clients experiencing housing insecurity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F939BBC2-20B3-4CB3-8025-5B1BB99A9B73}"/>
              </a:ext>
            </a:extLst>
          </p:cNvPr>
          <p:cNvSpPr/>
          <p:nvPr/>
        </p:nvSpPr>
        <p:spPr>
          <a:xfrm>
            <a:off x="6851677" y="3267629"/>
            <a:ext cx="2542032" cy="524599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  <a:ea typeface="+mn-lt"/>
                <a:cs typeface="+mn-lt"/>
              </a:rPr>
              <a:t>Effective clinic flow to care and support clients experiencing housing insecurity, including access to case management, referrals and other support systems</a:t>
            </a:r>
            <a:endParaRPr lang="en-US" sz="800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7C959F9F-82A3-4B98-B39F-A38B4E7FFEBC}"/>
              </a:ext>
            </a:extLst>
          </p:cNvPr>
          <p:cNvSpPr/>
          <p:nvPr/>
        </p:nvSpPr>
        <p:spPr>
          <a:xfrm>
            <a:off x="6851677" y="3845436"/>
            <a:ext cx="2542032" cy="296100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  <a:ea typeface="+mn-lt"/>
                <a:cs typeface="+mn-lt"/>
              </a:rPr>
              <a:t>Strategies to address additional barriers, such as food security, legal support, etc.</a:t>
            </a:r>
            <a:endParaRPr lang="en-US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B83C3631-736C-4177-B750-1EDBC9F48D70}"/>
              </a:ext>
            </a:extLst>
          </p:cNvPr>
          <p:cNvSpPr/>
          <p:nvPr/>
        </p:nvSpPr>
        <p:spPr>
          <a:xfrm>
            <a:off x="6851677" y="4201827"/>
            <a:ext cx="2542032" cy="413486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Client-centered and client-driven support systems in place to provide individual and peer-to-peer group support</a:t>
            </a:r>
            <a:endParaRPr lang="en-US" sz="800" dirty="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B072DD0C-3FD1-4E67-86CE-929F88BF039D}"/>
              </a:ext>
            </a:extLst>
          </p:cNvPr>
          <p:cNvSpPr/>
          <p:nvPr/>
        </p:nvSpPr>
        <p:spPr>
          <a:xfrm>
            <a:off x="6851677" y="2881342"/>
            <a:ext cx="2542032" cy="329221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  <a:ea typeface="+mn-lt"/>
                <a:cs typeface="+mn-lt"/>
              </a:rPr>
              <a:t>Welcoming and judgement-free clinic environment to clients experiencing housing insecurity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8B142E6-0B76-D34A-9CDE-9B756445449A}"/>
              </a:ext>
            </a:extLst>
          </p:cNvPr>
          <p:cNvCxnSpPr>
            <a:cxnSpLocks/>
            <a:stCxn id="71" idx="3"/>
          </p:cNvCxnSpPr>
          <p:nvPr/>
        </p:nvCxnSpPr>
        <p:spPr>
          <a:xfrm>
            <a:off x="6083301" y="3601343"/>
            <a:ext cx="760518" cy="1205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6188090"/>
      </p:ext>
    </p:extLst>
  </p:cSld>
  <p:clrMapOvr>
    <a:masterClrMapping/>
  </p:clrMapOvr>
</p:sld>
</file>

<file path=ppt/theme/theme1.xml><?xml version="1.0" encoding="utf-8"?>
<a:theme xmlns:a="http://schemas.openxmlformats.org/drawingml/2006/main" name="Drivers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Diagr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66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66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agra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gra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gra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gra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gra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gra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gra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gra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gra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gra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gra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gra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E52367AE689248AFFD0091572BDB88" ma:contentTypeVersion="13" ma:contentTypeDescription="Create a new document." ma:contentTypeScope="" ma:versionID="092d8a165854e78fddfc080b5c58b680">
  <xsd:schema xmlns:xsd="http://www.w3.org/2001/XMLSchema" xmlns:xs="http://www.w3.org/2001/XMLSchema" xmlns:p="http://schemas.microsoft.com/office/2006/metadata/properties" xmlns:ns3="521c2605-8e35-4fbe-8dc2-4112a269f1c5" xmlns:ns4="c5d47b74-024e-4158-89e7-7860ce05c586" targetNamespace="http://schemas.microsoft.com/office/2006/metadata/properties" ma:root="true" ma:fieldsID="0a779c052fde65aa986eb70524c66d23" ns3:_="" ns4:_="">
    <xsd:import namespace="521c2605-8e35-4fbe-8dc2-4112a269f1c5"/>
    <xsd:import namespace="c5d47b74-024e-4158-89e7-7860ce05c58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DateTaken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1c2605-8e35-4fbe-8dc2-4112a269f1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d47b74-024e-4158-89e7-7860ce05c58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FEAA856-2E2A-4462-905E-46127BD014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1c2605-8e35-4fbe-8dc2-4112a269f1c5"/>
    <ds:schemaRef ds:uri="c5d47b74-024e-4158-89e7-7860ce05c5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3EC818-030E-4356-B3FC-0BA3D8A250E7}">
  <ds:schemaRefs>
    <ds:schemaRef ds:uri="http://schemas.microsoft.com/office/2006/metadata/properties"/>
    <ds:schemaRef ds:uri="521c2605-8e35-4fbe-8dc2-4112a269f1c5"/>
    <ds:schemaRef ds:uri="http://schemas.microsoft.com/office/2006/documentManagement/types"/>
    <ds:schemaRef ds:uri="c5d47b74-024e-4158-89e7-7860ce05c586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purl.org/dc/elements/1.1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2C74DF6-0D1D-421A-9BD2-EF28EFC3610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Driver Diagram Template</Template>
  <TotalTime>26</TotalTime>
  <Words>239</Words>
  <Application>Microsoft Office PowerPoint</Application>
  <PresentationFormat>Custom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Drivers</vt:lpstr>
      <vt:lpstr>PowerPoint Presentation</vt:lpstr>
    </vt:vector>
  </TitlesOfParts>
  <Company>IHI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Drivers</dc:title>
  <dc:creator>Rebecca Steinfield</dc:creator>
  <cp:lastModifiedBy>Mandel, Nicole</cp:lastModifiedBy>
  <cp:revision>41</cp:revision>
  <dcterms:created xsi:type="dcterms:W3CDTF">2016-10-27T13:01:28Z</dcterms:created>
  <dcterms:modified xsi:type="dcterms:W3CDTF">2020-12-10T05:17:29Z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0x0101001BE52367AE689248AFFD0091572BDB88</vt:lpwstr>
  </property>
</Properties>
</file>