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22.xml" ContentType="application/vnd.openxmlformats-officedocument.presentationml.tags+xml"/>
  <Override PartName="/ppt/notesSlides/notesSlide2.xml" ContentType="application/vnd.openxmlformats-officedocument.presentationml.notesSlide+xml"/>
  <Override PartName="/ppt/tags/tag23.xml" ContentType="application/vnd.openxmlformats-officedocument.presentationml.tags+xml"/>
  <Override PartName="/ppt/notesSlides/notesSlide3.xml" ContentType="application/vnd.openxmlformats-officedocument.presentationml.notesSlide+xml"/>
  <Override PartName="/ppt/tags/tag24.xml" ContentType="application/vnd.openxmlformats-officedocument.presentationml.tags+xml"/>
  <Override PartName="/ppt/notesSlides/notesSlide4.xml" ContentType="application/vnd.openxmlformats-officedocument.presentationml.notesSlide+xml"/>
  <Override PartName="/ppt/tags/tag25.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6.xml" ContentType="application/vnd.openxmlformats-officedocument.presentationml.tags+xml"/>
  <Override PartName="/ppt/notesSlides/notesSlide6.xml" ContentType="application/vnd.openxmlformats-officedocument.presentationml.notesSlide+xml"/>
  <Override PartName="/ppt/tags/tag27.xml" ContentType="application/vnd.openxmlformats-officedocument.presentationml.tags+xml"/>
  <Override PartName="/ppt/notesSlides/notesSlide7.xml" ContentType="application/vnd.openxmlformats-officedocument.presentationml.notesSlide+xml"/>
  <Override PartName="/ppt/tags/tag28.xml" ContentType="application/vnd.openxmlformats-officedocument.presentationml.tags+xml"/>
  <Override PartName="/ppt/notesSlides/notesSlide8.xml" ContentType="application/vnd.openxmlformats-officedocument.presentationml.notesSlide+xml"/>
  <Override PartName="/ppt/tags/tag2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0.xml" ContentType="application/vnd.openxmlformats-officedocument.presentationml.tags+xml"/>
  <Override PartName="/ppt/notesSlides/notesSlide11.xml" ContentType="application/vnd.openxmlformats-officedocument.presentationml.notesSlide+xml"/>
  <Override PartName="/ppt/tags/tag31.xml" ContentType="application/vnd.openxmlformats-officedocument.presentationml.tags+xml"/>
  <Override PartName="/ppt/notesSlides/notesSlide12.xml" ContentType="application/vnd.openxmlformats-officedocument.presentationml.notesSlide+xml"/>
  <Override PartName="/ppt/tags/tag32.xml" ContentType="application/vnd.openxmlformats-officedocument.presentationml.tags+xml"/>
  <Override PartName="/ppt/notesSlides/notesSlide13.xml" ContentType="application/vnd.openxmlformats-officedocument.presentationml.notesSlide+xml"/>
  <Override PartName="/ppt/tags/tag33.xml" ContentType="application/vnd.openxmlformats-officedocument.presentationml.tags+xml"/>
  <Override PartName="/ppt/notesSlides/notesSlide14.xml" ContentType="application/vnd.openxmlformats-officedocument.presentationml.notesSlide+xml"/>
  <Override PartName="/ppt/tags/tag34.xml" ContentType="application/vnd.openxmlformats-officedocument.presentationml.tags+xml"/>
  <Override PartName="/ppt/notesSlides/notesSlide15.xml" ContentType="application/vnd.openxmlformats-officedocument.presentationml.notesSlide+xml"/>
  <Override PartName="/ppt/tags/tag3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6.xml" ContentType="application/vnd.openxmlformats-officedocument.presentationml.tags+xml"/>
  <Override PartName="/ppt/notesSlides/notesSlide21.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22.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23.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24.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25.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26.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27.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28.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32.xml" ContentType="application/vnd.openxmlformats-officedocument.presentationml.notesSlide+xml"/>
  <Override PartName="/ppt/tags/tag55.xml" ContentType="application/vnd.openxmlformats-officedocument.presentationml.tags+xml"/>
  <Override PartName="/ppt/notesSlides/notesSlide33.xml" ContentType="application/vnd.openxmlformats-officedocument.presentationml.notesSlide+xml"/>
  <Override PartName="/ppt/tags/tag56.xml" ContentType="application/vnd.openxmlformats-officedocument.presentationml.tags+xml"/>
  <Override PartName="/ppt/notesSlides/notesSlide34.xml" ContentType="application/vnd.openxmlformats-officedocument.presentationml.notesSlide+xml"/>
  <Override PartName="/ppt/tags/tag57.xml" ContentType="application/vnd.openxmlformats-officedocument.presentationml.tags+xml"/>
  <Override PartName="/ppt/notesSlides/notesSlide35.xml" ContentType="application/vnd.openxmlformats-officedocument.presentationml.notesSlide+xml"/>
  <Override PartName="/ppt/tags/tag58.xml" ContentType="application/vnd.openxmlformats-officedocument.presentationml.tags+xml"/>
  <Override PartName="/ppt/notesSlides/notesSlide36.xml" ContentType="application/vnd.openxmlformats-officedocument.presentationml.notesSlide+xml"/>
  <Override PartName="/ppt/tags/tag59.xml" ContentType="application/vnd.openxmlformats-officedocument.presentationml.tags+xml"/>
  <Override PartName="/ppt/notesSlides/notesSlide37.xml" ContentType="application/vnd.openxmlformats-officedocument.presentationml.notesSlide+xml"/>
  <Override PartName="/ppt/tags/tag60.xml" ContentType="application/vnd.openxmlformats-officedocument.presentationml.tags+xml"/>
  <Override PartName="/ppt/notesSlides/notesSlide38.xml" ContentType="application/vnd.openxmlformats-officedocument.presentationml.notesSlide+xml"/>
  <Override PartName="/ppt/tags/tag61.xml" ContentType="application/vnd.openxmlformats-officedocument.presentationml.tags+xml"/>
  <Override PartName="/ppt/notesSlides/notesSlide39.xml" ContentType="application/vnd.openxmlformats-officedocument.presentationml.notesSlide+xml"/>
  <Override PartName="/ppt/tags/tag62.xml" ContentType="application/vnd.openxmlformats-officedocument.presentationml.tags+xml"/>
  <Override PartName="/ppt/notesSlides/notesSlide40.xml" ContentType="application/vnd.openxmlformats-officedocument.presentationml.notesSlide+xml"/>
  <Override PartName="/ppt/tags/tag63.xml" ContentType="application/vnd.openxmlformats-officedocument.presentationml.tags+xml"/>
  <Override PartName="/ppt/notesSlides/notesSlide41.xml" ContentType="application/vnd.openxmlformats-officedocument.presentationml.notesSlide+xml"/>
  <Override PartName="/ppt/tags/tag64.xml" ContentType="application/vnd.openxmlformats-officedocument.presentationml.tags+xml"/>
  <Override PartName="/ppt/notesSlides/notesSlide42.xml" ContentType="application/vnd.openxmlformats-officedocument.presentationml.notesSlide+xml"/>
  <Override PartName="/ppt/tags/tag65.xml" ContentType="application/vnd.openxmlformats-officedocument.presentationml.tags+xml"/>
  <Override PartName="/ppt/notesSlides/notesSlide4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66.xml" ContentType="application/vnd.openxmlformats-officedocument.presentationml.tags+xml"/>
  <Override PartName="/ppt/notesSlides/notesSlide44.xml" ContentType="application/vnd.openxmlformats-officedocument.presentationml.notesSlide+xml"/>
  <Override PartName="/ppt/tags/tag67.xml" ContentType="application/vnd.openxmlformats-officedocument.presentationml.tags+xml"/>
  <Override PartName="/ppt/notesSlides/notesSlide45.xml" ContentType="application/vnd.openxmlformats-officedocument.presentationml.notesSlide+xml"/>
  <Override PartName="/ppt/tags/tag68.xml" ContentType="application/vnd.openxmlformats-officedocument.presentationml.tags+xml"/>
  <Override PartName="/ppt/notesSlides/notesSlide46.xml" ContentType="application/vnd.openxmlformats-officedocument.presentationml.notesSlide+xml"/>
  <Override PartName="/ppt/tags/tag69.xml" ContentType="application/vnd.openxmlformats-officedocument.presentationml.tags+xml"/>
  <Override PartName="/ppt/notesSlides/notesSlide47.xml" ContentType="application/vnd.openxmlformats-officedocument.presentationml.notesSlide+xml"/>
  <Override PartName="/ppt/tags/tag70.xml" ContentType="application/vnd.openxmlformats-officedocument.presentationml.tags+xml"/>
  <Override PartName="/ppt/notesSlides/notesSlide48.xml" ContentType="application/vnd.openxmlformats-officedocument.presentationml.notesSlide+xml"/>
  <Override PartName="/ppt/tags/tag71.xml" ContentType="application/vnd.openxmlformats-officedocument.presentationml.tags+xml"/>
  <Override PartName="/ppt/notesSlides/notesSlide49.xml" ContentType="application/vnd.openxmlformats-officedocument.presentationml.notesSlide+xml"/>
  <Override PartName="/ppt/tags/tag72.xml" ContentType="application/vnd.openxmlformats-officedocument.presentationml.tags+xml"/>
  <Override PartName="/ppt/notesSlides/notesSlide50.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51.xml" ContentType="application/vnd.openxmlformats-officedocument.presentationml.notesSlide+xml"/>
  <Override PartName="/ppt/tags/tag77.xml" ContentType="application/vnd.openxmlformats-officedocument.presentationml.tags+xml"/>
  <Override PartName="/ppt/notesSlides/notesSlide52.xml" ContentType="application/vnd.openxmlformats-officedocument.presentationml.notesSlide+xml"/>
  <Override PartName="/ppt/tags/tag78.xml" ContentType="application/vnd.openxmlformats-officedocument.presentationml.tags+xml"/>
  <Override PartName="/ppt/notesSlides/notesSlide53.xml" ContentType="application/vnd.openxmlformats-officedocument.presentationml.notesSlide+xml"/>
  <Override PartName="/ppt/tags/tag79.xml" ContentType="application/vnd.openxmlformats-officedocument.presentationml.tags+xml"/>
  <Override PartName="/ppt/notesSlides/notesSlide54.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55.xml" ContentType="application/vnd.openxmlformats-officedocument.presentationml.notesSlide+xml"/>
  <Override PartName="/ppt/tags/tag83.xml" ContentType="application/vnd.openxmlformats-officedocument.presentationml.tags+xml"/>
  <Override PartName="/ppt/notesSlides/notesSlide56.xml" ContentType="application/vnd.openxmlformats-officedocument.presentationml.notesSlide+xml"/>
  <Override PartName="/ppt/tags/tag84.xml" ContentType="application/vnd.openxmlformats-officedocument.presentationml.tags+xml"/>
  <Override PartName="/ppt/notesSlides/notesSlide57.xml" ContentType="application/vnd.openxmlformats-officedocument.presentationml.notesSlide+xml"/>
  <Override PartName="/ppt/tags/tag85.xml" ContentType="application/vnd.openxmlformats-officedocument.presentationml.tags+xml"/>
  <Override PartName="/ppt/notesSlides/notesSlide58.xml" ContentType="application/vnd.openxmlformats-officedocument.presentationml.notesSlide+xml"/>
  <Override PartName="/ppt/tags/tag86.xml" ContentType="application/vnd.openxmlformats-officedocument.presentationml.tags+xml"/>
  <Override PartName="/ppt/notesSlides/notesSlide59.xml" ContentType="application/vnd.openxmlformats-officedocument.presentationml.notesSlide+xml"/>
  <Override PartName="/ppt/tags/tag87.xml" ContentType="application/vnd.openxmlformats-officedocument.presentationml.tags+xml"/>
  <Override PartName="/ppt/notesSlides/notesSlide60.xml" ContentType="application/vnd.openxmlformats-officedocument.presentationml.notesSlide+xml"/>
  <Override PartName="/ppt/tags/tag88.xml" ContentType="application/vnd.openxmlformats-officedocument.presentationml.tags+xml"/>
  <Override PartName="/ppt/notesSlides/notesSlide61.xml" ContentType="application/vnd.openxmlformats-officedocument.presentationml.notesSlide+xml"/>
  <Override PartName="/ppt/tags/tag89.xml" ContentType="application/vnd.openxmlformats-officedocument.presentationml.tags+xml"/>
  <Override PartName="/ppt/notesSlides/notesSlide62.xml" ContentType="application/vnd.openxmlformats-officedocument.presentationml.notesSlide+xml"/>
  <Override PartName="/ppt/tags/tag90.xml" ContentType="application/vnd.openxmlformats-officedocument.presentationml.tags+xml"/>
  <Override PartName="/ppt/notesSlides/notesSlide63.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notesSlides/notesSlide6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93.xml" ContentType="application/vnd.openxmlformats-officedocument.presentationml.tags+xml"/>
  <Override PartName="/ppt/tags/tag94.xml" ContentType="application/vnd.openxmlformats-officedocument.presentationml.tag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ags/tag95.xml" ContentType="application/vnd.openxmlformats-officedocument.presentationml.tags+xml"/>
  <Override PartName="/ppt/notesSlides/notesSlide67.xml" ContentType="application/vnd.openxmlformats-officedocument.presentationml.notesSlide+xml"/>
  <Override PartName="/ppt/tags/tag96.xml" ContentType="application/vnd.openxmlformats-officedocument.presentationml.tags+xml"/>
  <Override PartName="/ppt/notesSlides/notesSlide68.xml" ContentType="application/vnd.openxmlformats-officedocument.presentationml.notesSlide+xml"/>
  <Override PartName="/ppt/tags/tag97.xml" ContentType="application/vnd.openxmlformats-officedocument.presentationml.tags+xml"/>
  <Override PartName="/ppt/notesSlides/notesSlide6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70.xml" ContentType="application/vnd.openxmlformats-officedocument.presentationml.notesSlide+xml"/>
  <Override PartName="/ppt/tags/tag101.xml" ContentType="application/vnd.openxmlformats-officedocument.presentationml.tags+xml"/>
  <Override PartName="/ppt/notesSlides/notesSlide71.xml" ContentType="application/vnd.openxmlformats-officedocument.presentationml.notesSlide+xml"/>
  <Override PartName="/ppt/tags/tag102.xml" ContentType="application/vnd.openxmlformats-officedocument.presentationml.tags+xml"/>
  <Override PartName="/ppt/notesSlides/notesSlide72.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notesSlides/notesSlide73.xml" ContentType="application/vnd.openxmlformats-officedocument.presentationml.notesSlide+xml"/>
  <Override PartName="/ppt/tags/tag106.xml" ContentType="application/vnd.openxmlformats-officedocument.presentationml.tags+xml"/>
  <Override PartName="/ppt/notesSlides/notesSlide74.xml" ContentType="application/vnd.openxmlformats-officedocument.presentationml.notesSlide+xml"/>
  <Override PartName="/ppt/tags/tag107.xml" ContentType="application/vnd.openxmlformats-officedocument.presentationml.tags+xml"/>
  <Override PartName="/ppt/notesSlides/notesSlide75.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notesSlides/notesSlide76.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77.xml" ContentType="application/vnd.openxmlformats-officedocument.presentationml.notesSlide+xml"/>
  <Override PartName="/ppt/tags/tag119.xml" ContentType="application/vnd.openxmlformats-officedocument.presentationml.tags+xml"/>
  <Override PartName="/ppt/notesSlides/notesSlide78.xml" ContentType="application/vnd.openxmlformats-officedocument.presentationml.notesSlide+xml"/>
  <Override PartName="/ppt/tags/tag120.xml" ContentType="application/vnd.openxmlformats-officedocument.presentationml.tags+xml"/>
  <Override PartName="/ppt/notesSlides/notesSlide79.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80.xml" ContentType="application/vnd.openxmlformats-officedocument.presentationml.notesSlide+xml"/>
  <Override PartName="/ppt/tags/tag124.xml" ContentType="application/vnd.openxmlformats-officedocument.presentationml.tags+xml"/>
  <Override PartName="/ppt/notesSlides/notesSlide81.xml" ContentType="application/vnd.openxmlformats-officedocument.presentationml.notesSlide+xml"/>
  <Override PartName="/ppt/tags/tag125.xml" ContentType="application/vnd.openxmlformats-officedocument.presentationml.tags+xml"/>
  <Override PartName="/ppt/notesSlides/notesSlide82.xml" ContentType="application/vnd.openxmlformats-officedocument.presentationml.notesSlide+xml"/>
  <Override PartName="/ppt/tags/tag126.xml" ContentType="application/vnd.openxmlformats-officedocument.presentationml.tags+xml"/>
  <Override PartName="/ppt/notesSlides/notesSlide83.xml" ContentType="application/vnd.openxmlformats-officedocument.presentationml.notesSlide+xml"/>
  <Override PartName="/ppt/tags/tag127.xml" ContentType="application/vnd.openxmlformats-officedocument.presentationml.tags+xml"/>
  <Override PartName="/ppt/notesSlides/notesSlide84.xml" ContentType="application/vnd.openxmlformats-officedocument.presentationml.notesSlide+xml"/>
  <Override PartName="/ppt/tags/tag128.xml" ContentType="application/vnd.openxmlformats-officedocument.presentationml.tags+xml"/>
  <Override PartName="/ppt/notesSlides/notesSlide85.xml" ContentType="application/vnd.openxmlformats-officedocument.presentationml.notesSlide+xml"/>
  <Override PartName="/ppt/tags/tag129.xml" ContentType="application/vnd.openxmlformats-officedocument.presentationml.tags+xml"/>
  <Override PartName="/ppt/notesSlides/notesSlide86.xml" ContentType="application/vnd.openxmlformats-officedocument.presentationml.notesSlide+xml"/>
  <Override PartName="/ppt/tags/tag130.xml" ContentType="application/vnd.openxmlformats-officedocument.presentationml.tags+xml"/>
  <Override PartName="/ppt/notesSlides/notesSlide87.xml" ContentType="application/vnd.openxmlformats-officedocument.presentationml.notesSlide+xml"/>
  <Override PartName="/ppt/tags/tag131.xml" ContentType="application/vnd.openxmlformats-officedocument.presentationml.tags+xml"/>
  <Override PartName="/ppt/notesSlides/notesSlide88.xml" ContentType="application/vnd.openxmlformats-officedocument.presentationml.notesSlide+xml"/>
  <Override PartName="/ppt/tags/tag132.xml" ContentType="application/vnd.openxmlformats-officedocument.presentationml.tags+xml"/>
  <Override PartName="/ppt/notesSlides/notesSlide89.xml" ContentType="application/vnd.openxmlformats-officedocument.presentationml.notesSlide+xml"/>
  <Override PartName="/ppt/tags/tag133.xml" ContentType="application/vnd.openxmlformats-officedocument.presentationml.tags+xml"/>
  <Override PartName="/ppt/notesSlides/notesSlide90.xml" ContentType="application/vnd.openxmlformats-officedocument.presentationml.notesSlide+xml"/>
  <Override PartName="/ppt/tags/tag134.xml" ContentType="application/vnd.openxmlformats-officedocument.presentationml.tags+xml"/>
  <Override PartName="/ppt/notesSlides/notesSlide91.xml" ContentType="application/vnd.openxmlformats-officedocument.presentationml.notesSlide+xml"/>
  <Override PartName="/ppt/tags/tag135.xml" ContentType="application/vnd.openxmlformats-officedocument.presentationml.tags+xml"/>
  <Override PartName="/ppt/notesSlides/notesSlide92.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93.xml" ContentType="application/vnd.openxmlformats-officedocument.presentationml.notesSlide+xml"/>
  <Override PartName="/ppt/tags/tag139.xml" ContentType="application/vnd.openxmlformats-officedocument.presentationml.tags+xml"/>
  <Override PartName="/ppt/notesSlides/notesSlide94.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95.xml" ContentType="application/vnd.openxmlformats-officedocument.presentationml.notesSlid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notesSlides/notesSlide96.xml" ContentType="application/vnd.openxmlformats-officedocument.presentationml.notesSlide+xml"/>
  <Override PartName="/ppt/tags/tag146.xml" ContentType="application/vnd.openxmlformats-officedocument.presentationml.tags+xml"/>
  <Override PartName="/ppt/notesSlides/notesSlide97.xml" ContentType="application/vnd.openxmlformats-officedocument.presentationml.notesSlide+xml"/>
  <Override PartName="/ppt/tags/tag147.xml" ContentType="application/vnd.openxmlformats-officedocument.presentationml.tags+xml"/>
  <Override PartName="/ppt/notesSlides/notesSlide98.xml" ContentType="application/vnd.openxmlformats-officedocument.presentationml.notesSlide+xml"/>
  <Override PartName="/ppt/tags/tag148.xml" ContentType="application/vnd.openxmlformats-officedocument.presentationml.tags+xml"/>
  <Override PartName="/ppt/notesSlides/notesSlide99.xml" ContentType="application/vnd.openxmlformats-officedocument.presentationml.notesSlide+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notesSlides/notesSlide100.xml" ContentType="application/vnd.openxmlformats-officedocument.presentationml.notesSlide+xml"/>
  <Override PartName="/ppt/tags/tag155.xml" ContentType="application/vnd.openxmlformats-officedocument.presentationml.tags+xml"/>
  <Override PartName="/ppt/notesSlides/notesSlide101.xml" ContentType="application/vnd.openxmlformats-officedocument.presentationml.notesSlide+xml"/>
  <Override PartName="/ppt/tags/tag156.xml" ContentType="application/vnd.openxmlformats-officedocument.presentationml.tags+xml"/>
  <Override PartName="/ppt/notesSlides/notesSlide102.xml" ContentType="application/vnd.openxmlformats-officedocument.presentationml.notesSlide+xml"/>
  <Override PartName="/ppt/tags/tag157.xml" ContentType="application/vnd.openxmlformats-officedocument.presentationml.tags+xml"/>
  <Override PartName="/ppt/notesSlides/notesSlide103.xml" ContentType="application/vnd.openxmlformats-officedocument.presentationml.notesSlide+xml"/>
  <Override PartName="/ppt/tags/tag158.xml" ContentType="application/vnd.openxmlformats-officedocument.presentationml.tags+xml"/>
  <Override PartName="/ppt/notesSlides/notesSlide104.xml" ContentType="application/vnd.openxmlformats-officedocument.presentationml.notesSlide+xml"/>
  <Override PartName="/ppt/tags/tag159.xml" ContentType="application/vnd.openxmlformats-officedocument.presentationml.tags+xml"/>
  <Override PartName="/ppt/notesSlides/notesSlide105.xml" ContentType="application/vnd.openxmlformats-officedocument.presentationml.notesSlide+xml"/>
  <Override PartName="/ppt/tags/tag160.xml" ContentType="application/vnd.openxmlformats-officedocument.presentationml.tags+xml"/>
  <Override PartName="/ppt/notesSlides/notesSlide106.xml" ContentType="application/vnd.openxmlformats-officedocument.presentationml.notesSlide+xml"/>
  <Override PartName="/ppt/tags/tag161.xml" ContentType="application/vnd.openxmlformats-officedocument.presentationml.tags+xml"/>
  <Override PartName="/ppt/notesSlides/notesSlide107.xml" ContentType="application/vnd.openxmlformats-officedocument.presentationml.notesSlide+xml"/>
  <Override PartName="/ppt/tags/tag162.xml" ContentType="application/vnd.openxmlformats-officedocument.presentationml.tags+xml"/>
  <Override PartName="/ppt/notesSlides/notesSlide108.xml" ContentType="application/vnd.openxmlformats-officedocument.presentationml.notesSlide+xml"/>
  <Override PartName="/ppt/tags/tag163.xml" ContentType="application/vnd.openxmlformats-officedocument.presentationml.tags+xml"/>
  <Override PartName="/ppt/tags/tag164.xml" ContentType="application/vnd.openxmlformats-officedocument.presentationml.tags+xml"/>
  <Override PartName="/ppt/notesSlides/notesSlide109.xml" ContentType="application/vnd.openxmlformats-officedocument.presentationml.notesSlide+xml"/>
  <Override PartName="/ppt/tags/tag165.xml" ContentType="application/vnd.openxmlformats-officedocument.presentationml.tags+xml"/>
  <Override PartName="/ppt/tags/tag166.xml" ContentType="application/vnd.openxmlformats-officedocument.presentationml.tags+xml"/>
  <Override PartName="/ppt/notesSlides/notesSlide110.xml" ContentType="application/vnd.openxmlformats-officedocument.presentationml.notesSlide+xml"/>
  <Override PartName="/ppt/tags/tag167.xml" ContentType="application/vnd.openxmlformats-officedocument.presentationml.tags+xml"/>
  <Override PartName="/ppt/notesSlides/notesSlide111.xml" ContentType="application/vnd.openxmlformats-officedocument.presentationml.notesSlide+xml"/>
  <Override PartName="/ppt/tags/tag168.xml" ContentType="application/vnd.openxmlformats-officedocument.presentationml.tags+xml"/>
  <Override PartName="/ppt/notesSlides/notesSlide112.xml" ContentType="application/vnd.openxmlformats-officedocument.presentationml.notesSlide+xml"/>
  <Override PartName="/ppt/tags/tag169.xml" ContentType="application/vnd.openxmlformats-officedocument.presentationml.tags+xml"/>
  <Override PartName="/ppt/notesSlides/notesSlide113.xml" ContentType="application/vnd.openxmlformats-officedocument.presentationml.notesSlide+xml"/>
  <Override PartName="/ppt/tags/tag170.xml" ContentType="application/vnd.openxmlformats-officedocument.presentationml.tags+xml"/>
  <Override PartName="/ppt/tags/tag171.xml" ContentType="application/vnd.openxmlformats-officedocument.presentationml.tags+xml"/>
  <Override PartName="/ppt/notesSlides/notesSlide114.xml" ContentType="application/vnd.openxmlformats-officedocument.presentationml.notesSlide+xml"/>
  <Override PartName="/ppt/tags/tag172.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9" r:id="rId4"/>
    <p:sldMasterId id="2147483935" r:id="rId5"/>
    <p:sldMasterId id="2147483960" r:id="rId6"/>
  </p:sldMasterIdLst>
  <p:notesMasterIdLst>
    <p:notesMasterId r:id="rId188"/>
  </p:notesMasterIdLst>
  <p:handoutMasterIdLst>
    <p:handoutMasterId r:id="rId189"/>
  </p:handoutMasterIdLst>
  <p:sldIdLst>
    <p:sldId id="579" r:id="rId7"/>
    <p:sldId id="4252" r:id="rId8"/>
    <p:sldId id="4234" r:id="rId9"/>
    <p:sldId id="849" r:id="rId10"/>
    <p:sldId id="541" r:id="rId11"/>
    <p:sldId id="542" r:id="rId12"/>
    <p:sldId id="543" r:id="rId13"/>
    <p:sldId id="824" r:id="rId14"/>
    <p:sldId id="565" r:id="rId15"/>
    <p:sldId id="4233" r:id="rId16"/>
    <p:sldId id="728" r:id="rId17"/>
    <p:sldId id="552" r:id="rId18"/>
    <p:sldId id="553" r:id="rId19"/>
    <p:sldId id="722" r:id="rId20"/>
    <p:sldId id="1967" r:id="rId21"/>
    <p:sldId id="555" r:id="rId22"/>
    <p:sldId id="556" r:id="rId23"/>
    <p:sldId id="862" r:id="rId24"/>
    <p:sldId id="863" r:id="rId25"/>
    <p:sldId id="864" r:id="rId26"/>
    <p:sldId id="865" r:id="rId27"/>
    <p:sldId id="828" r:id="rId28"/>
    <p:sldId id="829" r:id="rId29"/>
    <p:sldId id="851" r:id="rId30"/>
    <p:sldId id="721" r:id="rId31"/>
    <p:sldId id="811" r:id="rId32"/>
    <p:sldId id="4249" r:id="rId33"/>
    <p:sldId id="4248" r:id="rId34"/>
    <p:sldId id="4246" r:id="rId35"/>
    <p:sldId id="4245" r:id="rId36"/>
    <p:sldId id="4244" r:id="rId37"/>
    <p:sldId id="4243" r:id="rId38"/>
    <p:sldId id="4242" r:id="rId39"/>
    <p:sldId id="830" r:id="rId40"/>
    <p:sldId id="812" r:id="rId41"/>
    <p:sldId id="822" r:id="rId42"/>
    <p:sldId id="813" r:id="rId43"/>
    <p:sldId id="814" r:id="rId44"/>
    <p:sldId id="823" r:id="rId45"/>
    <p:sldId id="815" r:id="rId46"/>
    <p:sldId id="831" r:id="rId47"/>
    <p:sldId id="816" r:id="rId48"/>
    <p:sldId id="563" r:id="rId49"/>
    <p:sldId id="818" r:id="rId50"/>
    <p:sldId id="730" r:id="rId51"/>
    <p:sldId id="528" r:id="rId52"/>
    <p:sldId id="529" r:id="rId53"/>
    <p:sldId id="530" r:id="rId54"/>
    <p:sldId id="434" r:id="rId55"/>
    <p:sldId id="866" r:id="rId56"/>
    <p:sldId id="867" r:id="rId57"/>
    <p:sldId id="868" r:id="rId58"/>
    <p:sldId id="531" r:id="rId59"/>
    <p:sldId id="3955" r:id="rId60"/>
    <p:sldId id="3956" r:id="rId61"/>
    <p:sldId id="3957" r:id="rId62"/>
    <p:sldId id="411" r:id="rId63"/>
    <p:sldId id="3959" r:id="rId64"/>
    <p:sldId id="3960" r:id="rId65"/>
    <p:sldId id="414" r:id="rId66"/>
    <p:sldId id="339" r:id="rId67"/>
    <p:sldId id="340" r:id="rId68"/>
    <p:sldId id="535" r:id="rId69"/>
    <p:sldId id="536" r:id="rId70"/>
    <p:sldId id="532" r:id="rId71"/>
    <p:sldId id="534" r:id="rId72"/>
    <p:sldId id="718" r:id="rId73"/>
    <p:sldId id="711" r:id="rId74"/>
    <p:sldId id="581" r:id="rId75"/>
    <p:sldId id="869" r:id="rId76"/>
    <p:sldId id="708" r:id="rId77"/>
    <p:sldId id="870" r:id="rId78"/>
    <p:sldId id="587" r:id="rId79"/>
    <p:sldId id="591" r:id="rId80"/>
    <p:sldId id="593" r:id="rId81"/>
    <p:sldId id="592" r:id="rId82"/>
    <p:sldId id="729" r:id="rId83"/>
    <p:sldId id="594" r:id="rId84"/>
    <p:sldId id="725" r:id="rId85"/>
    <p:sldId id="726" r:id="rId86"/>
    <p:sldId id="727" r:id="rId87"/>
    <p:sldId id="598" r:id="rId88"/>
    <p:sldId id="599" r:id="rId89"/>
    <p:sldId id="601" r:id="rId90"/>
    <p:sldId id="603" r:id="rId91"/>
    <p:sldId id="850" r:id="rId92"/>
    <p:sldId id="604" r:id="rId93"/>
    <p:sldId id="3950" r:id="rId94"/>
    <p:sldId id="3962" r:id="rId95"/>
    <p:sldId id="848" r:id="rId96"/>
    <p:sldId id="607" r:id="rId97"/>
    <p:sldId id="608" r:id="rId98"/>
    <p:sldId id="4227" r:id="rId99"/>
    <p:sldId id="713" r:id="rId100"/>
    <p:sldId id="714" r:id="rId101"/>
    <p:sldId id="716" r:id="rId102"/>
    <p:sldId id="4240" r:id="rId103"/>
    <p:sldId id="4236" r:id="rId104"/>
    <p:sldId id="4237" r:id="rId105"/>
    <p:sldId id="4238" r:id="rId106"/>
    <p:sldId id="4239" r:id="rId107"/>
    <p:sldId id="4241" r:id="rId108"/>
    <p:sldId id="4250" r:id="rId109"/>
    <p:sldId id="4251" r:id="rId110"/>
    <p:sldId id="719" r:id="rId111"/>
    <p:sldId id="731" r:id="rId112"/>
    <p:sldId id="819" r:id="rId113"/>
    <p:sldId id="258" r:id="rId114"/>
    <p:sldId id="259" r:id="rId115"/>
    <p:sldId id="260" r:id="rId116"/>
    <p:sldId id="261" r:id="rId117"/>
    <p:sldId id="739" r:id="rId118"/>
    <p:sldId id="741" r:id="rId119"/>
    <p:sldId id="742" r:id="rId120"/>
    <p:sldId id="743" r:id="rId121"/>
    <p:sldId id="4235" r:id="rId122"/>
    <p:sldId id="820" r:id="rId123"/>
    <p:sldId id="747" r:id="rId124"/>
    <p:sldId id="3961" r:id="rId125"/>
    <p:sldId id="748" r:id="rId126"/>
    <p:sldId id="749" r:id="rId127"/>
    <p:sldId id="750" r:id="rId128"/>
    <p:sldId id="751" r:id="rId129"/>
    <p:sldId id="752" r:id="rId130"/>
    <p:sldId id="757" r:id="rId131"/>
    <p:sldId id="833" r:id="rId132"/>
    <p:sldId id="760" r:id="rId133"/>
    <p:sldId id="762" r:id="rId134"/>
    <p:sldId id="871" r:id="rId135"/>
    <p:sldId id="764" r:id="rId136"/>
    <p:sldId id="765" r:id="rId137"/>
    <p:sldId id="766" r:id="rId138"/>
    <p:sldId id="767" r:id="rId139"/>
    <p:sldId id="872" r:id="rId140"/>
    <p:sldId id="873" r:id="rId141"/>
    <p:sldId id="770" r:id="rId142"/>
    <p:sldId id="874" r:id="rId143"/>
    <p:sldId id="772" r:id="rId144"/>
    <p:sldId id="876" r:id="rId145"/>
    <p:sldId id="875" r:id="rId146"/>
    <p:sldId id="775" r:id="rId147"/>
    <p:sldId id="877" r:id="rId148"/>
    <p:sldId id="777" r:id="rId149"/>
    <p:sldId id="778" r:id="rId150"/>
    <p:sldId id="779" r:id="rId151"/>
    <p:sldId id="780" r:id="rId152"/>
    <p:sldId id="781" r:id="rId153"/>
    <p:sldId id="782" r:id="rId154"/>
    <p:sldId id="783" r:id="rId155"/>
    <p:sldId id="784" r:id="rId156"/>
    <p:sldId id="785" r:id="rId157"/>
    <p:sldId id="786" r:id="rId158"/>
    <p:sldId id="787" r:id="rId159"/>
    <p:sldId id="788" r:id="rId160"/>
    <p:sldId id="789" r:id="rId161"/>
    <p:sldId id="4228" r:id="rId162"/>
    <p:sldId id="4232" r:id="rId163"/>
    <p:sldId id="790" r:id="rId164"/>
    <p:sldId id="837" r:id="rId165"/>
    <p:sldId id="791" r:id="rId166"/>
    <p:sldId id="792" r:id="rId167"/>
    <p:sldId id="838" r:id="rId168"/>
    <p:sldId id="3954" r:id="rId169"/>
    <p:sldId id="878" r:id="rId170"/>
    <p:sldId id="879" r:id="rId171"/>
    <p:sldId id="880" r:id="rId172"/>
    <p:sldId id="881" r:id="rId173"/>
    <p:sldId id="882" r:id="rId174"/>
    <p:sldId id="883" r:id="rId175"/>
    <p:sldId id="884" r:id="rId176"/>
    <p:sldId id="886" r:id="rId177"/>
    <p:sldId id="841" r:id="rId178"/>
    <p:sldId id="842" r:id="rId179"/>
    <p:sldId id="843" r:id="rId180"/>
    <p:sldId id="844" r:id="rId181"/>
    <p:sldId id="845" r:id="rId182"/>
    <p:sldId id="846" r:id="rId183"/>
    <p:sldId id="847" r:id="rId184"/>
    <p:sldId id="802" r:id="rId185"/>
    <p:sldId id="2142" r:id="rId186"/>
    <p:sldId id="2133" r:id="rId187"/>
  </p:sldIdLst>
  <p:sldSz cx="12192000" cy="6858000"/>
  <p:notesSz cx="6858000" cy="9313863"/>
  <p:custDataLst>
    <p:tags r:id="rId190"/>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521415D9-36F7-43E2-AB2F-B90AF26B5E84}">
      <p14:sectionLst xmlns:p14="http://schemas.microsoft.com/office/powerpoint/2010/main">
        <p14:section name="Module 1" id="{4BE2736D-02CC-4C38-891C-5360B302F46B}">
          <p14:sldIdLst>
            <p14:sldId id="579"/>
            <p14:sldId id="4252"/>
            <p14:sldId id="4234"/>
            <p14:sldId id="849"/>
            <p14:sldId id="541"/>
            <p14:sldId id="542"/>
            <p14:sldId id="543"/>
            <p14:sldId id="824"/>
            <p14:sldId id="565"/>
            <p14:sldId id="4233"/>
            <p14:sldId id="728"/>
            <p14:sldId id="552"/>
            <p14:sldId id="553"/>
            <p14:sldId id="722"/>
            <p14:sldId id="1967"/>
            <p14:sldId id="555"/>
            <p14:sldId id="556"/>
            <p14:sldId id="862"/>
            <p14:sldId id="863"/>
            <p14:sldId id="864"/>
            <p14:sldId id="865"/>
            <p14:sldId id="828"/>
            <p14:sldId id="829"/>
            <p14:sldId id="851"/>
          </p14:sldIdLst>
        </p14:section>
        <p14:section name="Module 2" id="{2FE6F454-8AC6-4D68-A09B-375041283BF7}">
          <p14:sldIdLst>
            <p14:sldId id="721"/>
            <p14:sldId id="811"/>
            <p14:sldId id="4249"/>
            <p14:sldId id="4248"/>
            <p14:sldId id="4246"/>
            <p14:sldId id="4245"/>
            <p14:sldId id="4244"/>
            <p14:sldId id="4243"/>
            <p14:sldId id="4242"/>
            <p14:sldId id="830"/>
            <p14:sldId id="812"/>
            <p14:sldId id="822"/>
            <p14:sldId id="813"/>
            <p14:sldId id="814"/>
            <p14:sldId id="823"/>
            <p14:sldId id="815"/>
            <p14:sldId id="831"/>
            <p14:sldId id="816"/>
          </p14:sldIdLst>
        </p14:section>
        <p14:section name="Module 3" id="{6D8E92F2-D10E-4FD1-9644-355D661C3898}">
          <p14:sldIdLst>
            <p14:sldId id="563"/>
            <p14:sldId id="818"/>
            <p14:sldId id="730"/>
          </p14:sldIdLst>
        </p14:section>
        <p14:section name="Module 4" id="{812459BF-A509-40ED-B61E-409415628AE8}">
          <p14:sldIdLst>
            <p14:sldId id="528"/>
            <p14:sldId id="529"/>
            <p14:sldId id="530"/>
            <p14:sldId id="434"/>
            <p14:sldId id="866"/>
            <p14:sldId id="867"/>
            <p14:sldId id="868"/>
            <p14:sldId id="531"/>
            <p14:sldId id="3955"/>
            <p14:sldId id="3956"/>
            <p14:sldId id="3957"/>
            <p14:sldId id="411"/>
            <p14:sldId id="3959"/>
            <p14:sldId id="3960"/>
            <p14:sldId id="414"/>
            <p14:sldId id="339"/>
            <p14:sldId id="340"/>
            <p14:sldId id="535"/>
            <p14:sldId id="536"/>
            <p14:sldId id="532"/>
            <p14:sldId id="534"/>
            <p14:sldId id="718"/>
          </p14:sldIdLst>
        </p14:section>
        <p14:section name="Module 5" id="{3E7CC7C2-F5AF-4942-8334-A762AAF1F6F2}">
          <p14:sldIdLst>
            <p14:sldId id="711"/>
            <p14:sldId id="581"/>
            <p14:sldId id="869"/>
            <p14:sldId id="708"/>
            <p14:sldId id="870"/>
            <p14:sldId id="587"/>
            <p14:sldId id="591"/>
            <p14:sldId id="593"/>
            <p14:sldId id="592"/>
            <p14:sldId id="729"/>
            <p14:sldId id="594"/>
            <p14:sldId id="725"/>
            <p14:sldId id="726"/>
            <p14:sldId id="727"/>
            <p14:sldId id="598"/>
            <p14:sldId id="599"/>
            <p14:sldId id="601"/>
            <p14:sldId id="603"/>
            <p14:sldId id="850"/>
            <p14:sldId id="604"/>
            <p14:sldId id="3950"/>
            <p14:sldId id="3962"/>
            <p14:sldId id="848"/>
            <p14:sldId id="607"/>
            <p14:sldId id="608"/>
            <p14:sldId id="4227"/>
            <p14:sldId id="713"/>
            <p14:sldId id="714"/>
            <p14:sldId id="716"/>
            <p14:sldId id="4240"/>
            <p14:sldId id="4236"/>
            <p14:sldId id="4237"/>
            <p14:sldId id="4238"/>
            <p14:sldId id="4239"/>
            <p14:sldId id="4241"/>
            <p14:sldId id="4250"/>
            <p14:sldId id="4251"/>
            <p14:sldId id="719"/>
          </p14:sldIdLst>
        </p14:section>
        <p14:section name="Module 6" id="{6AA8B801-2EAB-4FDF-8477-E9DD98322679}">
          <p14:sldIdLst>
            <p14:sldId id="731"/>
            <p14:sldId id="819"/>
            <p14:sldId id="258"/>
            <p14:sldId id="259"/>
            <p14:sldId id="260"/>
            <p14:sldId id="261"/>
            <p14:sldId id="739"/>
            <p14:sldId id="741"/>
            <p14:sldId id="742"/>
            <p14:sldId id="743"/>
            <p14:sldId id="4235"/>
            <p14:sldId id="820"/>
            <p14:sldId id="747"/>
            <p14:sldId id="3961"/>
            <p14:sldId id="748"/>
            <p14:sldId id="749"/>
            <p14:sldId id="750"/>
            <p14:sldId id="751"/>
            <p14:sldId id="752"/>
          </p14:sldIdLst>
        </p14:section>
        <p14:section name="Module 7" id="{D4594273-E546-42D0-8FDE-8428255E51AF}">
          <p14:sldIdLst>
            <p14:sldId id="757"/>
            <p14:sldId id="833"/>
            <p14:sldId id="760"/>
            <p14:sldId id="762"/>
            <p14:sldId id="871"/>
            <p14:sldId id="764"/>
            <p14:sldId id="765"/>
            <p14:sldId id="766"/>
            <p14:sldId id="767"/>
            <p14:sldId id="872"/>
            <p14:sldId id="873"/>
            <p14:sldId id="770"/>
            <p14:sldId id="874"/>
            <p14:sldId id="772"/>
            <p14:sldId id="876"/>
            <p14:sldId id="875"/>
            <p14:sldId id="775"/>
            <p14:sldId id="877"/>
            <p14:sldId id="777"/>
            <p14:sldId id="778"/>
            <p14:sldId id="779"/>
            <p14:sldId id="780"/>
            <p14:sldId id="781"/>
            <p14:sldId id="782"/>
            <p14:sldId id="783"/>
            <p14:sldId id="784"/>
            <p14:sldId id="785"/>
            <p14:sldId id="786"/>
            <p14:sldId id="787"/>
            <p14:sldId id="788"/>
          </p14:sldIdLst>
        </p14:section>
        <p14:section name="Module 8" id="{68E41590-190C-4DE1-9D2E-CF85E7B27A99}">
          <p14:sldIdLst>
            <p14:sldId id="789"/>
            <p14:sldId id="4228"/>
            <p14:sldId id="4232"/>
            <p14:sldId id="790"/>
            <p14:sldId id="837"/>
          </p14:sldIdLst>
        </p14:section>
        <p14:section name="Module 9" id="{BFDCEFEB-DA50-4EFA-BB97-450CBE72BC93}">
          <p14:sldIdLst>
            <p14:sldId id="791"/>
            <p14:sldId id="792"/>
            <p14:sldId id="838"/>
            <p14:sldId id="3954"/>
            <p14:sldId id="878"/>
            <p14:sldId id="879"/>
            <p14:sldId id="880"/>
            <p14:sldId id="881"/>
            <p14:sldId id="882"/>
            <p14:sldId id="883"/>
            <p14:sldId id="884"/>
            <p14:sldId id="886"/>
            <p14:sldId id="841"/>
            <p14:sldId id="842"/>
            <p14:sldId id="843"/>
            <p14:sldId id="844"/>
            <p14:sldId id="845"/>
            <p14:sldId id="846"/>
            <p14:sldId id="847"/>
            <p14:sldId id="802"/>
            <p14:sldId id="2142"/>
            <p14:sldId id="213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35"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2667000-4EF3-C7A9-E3B9-B17E2CBC6BAC}" name="Hassam, Khalil (DOH)" initials="HK(" userId="S::khalil.hassam@doh.dc.gov::915258f8-53e6-4b3c-9319-874e3c65b3d6" providerId="AD"/>
  <p188:author id="{D3E9C401-662B-D1EC-2C8A-5735844FB4EA}" name="Khalil Hassam" initials="KH" userId="S::khassam@umass.edu::dff67831-d768-406f-b55d-eaf6a5e8c93f" providerId="AD"/>
  <p188:author id="{95582667-6102-27E7-ED8E-01A166EB4B6B}" name="Guest User" initials="GU" userId="Guest User" providerId="Windows Live"/>
  <p188:author id="{CF5555EC-BFA9-800A-ED4B-95929424B951}" name="Guest User" initials="GU" userId="S::urn:spo:anon#35f73ad3c59d3a20ceb42fbedbc51d6c6f7503741d778cfc93e818d3bab5b361::" providerId="AD"/>
  <p188:author id="{3439DEF0-ED3E-BDEA-5491-0381166F26F8}" name="Clemens Steinbock" initials="CS" userId="ddbf4e62fc8ebcf9"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Nanette" initials="" lastIdx="17" clrIdx="6"/>
  <p:cmAuthor id="1" name="Hassan, Aniqa (HEALTH)" initials="HA(" lastIdx="18" clrIdx="0"/>
  <p:cmAuthor id="8" name="Susan Weigl" initials="sw" lastIdx="1" clrIdx="7"/>
  <p:cmAuthor id="2" name="Osborne, Zoe L (HEALTH)" initials="OZL(" lastIdx="10" clrIdx="1">
    <p:extLst>
      <p:ext uri="{19B8F6BF-5375-455C-9EA6-DF929625EA0E}">
        <p15:presenceInfo xmlns:p15="http://schemas.microsoft.com/office/powerpoint/2012/main" userId="S-1-5-21-218105429-2715934002-73406468-116002" providerId="AD"/>
      </p:ext>
    </p:extLst>
  </p:cmAuthor>
  <p:cmAuthor id="9" name="Justin Britanik" initials="JB" lastIdx="1" clrIdx="8">
    <p:extLst>
      <p:ext uri="{19B8F6BF-5375-455C-9EA6-DF929625EA0E}">
        <p15:presenceInfo xmlns:p15="http://schemas.microsoft.com/office/powerpoint/2012/main" userId="5LqubC7CDM0fnFiMus2NlPp/odoJ3EUgDBdBhPVI9jI=" providerId="None"/>
      </p:ext>
    </p:extLst>
  </p:cmAuthor>
  <p:cmAuthor id="3" name="Aniqa Hassan" initials="" lastIdx="1" clrIdx="2"/>
  <p:cmAuthor id="10" name="Hassam, Khalil (DOH)" initials="HK(" lastIdx="4" clrIdx="9">
    <p:extLst>
      <p:ext uri="{19B8F6BF-5375-455C-9EA6-DF929625EA0E}">
        <p15:presenceInfo xmlns:p15="http://schemas.microsoft.com/office/powerpoint/2012/main" userId="S::khalil.hassam@doh.dc.gov::915258f8-53e6-4b3c-9319-874e3c65b3d6" providerId="AD"/>
      </p:ext>
    </p:extLst>
  </p:cmAuthor>
  <p:cmAuthor id="4" name="Lee, Jennifer E (HEALTH)" initials="LJE(" lastIdx="11" clrIdx="3">
    <p:extLst>
      <p:ext uri="{19B8F6BF-5375-455C-9EA6-DF929625EA0E}">
        <p15:presenceInfo xmlns:p15="http://schemas.microsoft.com/office/powerpoint/2012/main" userId="S::Jennifer.Lee@health.ny.gov::9da30c76-2644-469e-8b79-36323e2d7656" providerId="AD"/>
      </p:ext>
    </p:extLst>
  </p:cmAuthor>
  <p:cmAuthor id="5" name="Clemens Steinbock" initials="CS" lastIdx="43" clrIdx="4">
    <p:extLst>
      <p:ext uri="{19B8F6BF-5375-455C-9EA6-DF929625EA0E}">
        <p15:presenceInfo xmlns:p15="http://schemas.microsoft.com/office/powerpoint/2012/main" userId="ddbf4e62fc8ebcf9" providerId="Windows Live"/>
      </p:ext>
    </p:extLst>
  </p:cmAuthor>
  <p:cmAuthor id="6" name="Britanik, Justin (DOH)" initials="BJ(" lastIdx="1" clrIdx="5">
    <p:extLst>
      <p:ext uri="{19B8F6BF-5375-455C-9EA6-DF929625EA0E}">
        <p15:presenceInfo xmlns:p15="http://schemas.microsoft.com/office/powerpoint/2012/main" userId="Britanik, Justin (DO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clrMode="gray" hidden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D1821"/>
    <a:srgbClr val="E5E5E5"/>
    <a:srgbClr val="BDBDBD"/>
    <a:srgbClr val="EFEFEF"/>
    <a:srgbClr val="FD6801"/>
    <a:srgbClr val="00CC99"/>
    <a:srgbClr val="92D050"/>
    <a:srgbClr val="D2574E"/>
    <a:srgbClr val="FF9933"/>
    <a:srgbClr val="2D2D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6C4866-6014-FE73-C672-44EC4A1E1EF8}" v="100" dt="2022-08-19T03:06:25.119"/>
    <p1510:client id="{AC794BCB-6D0E-30AA-F0EB-1C3B5B8EE8FA}" v="10" dt="2022-08-19T03:20:14.677"/>
    <p1510:client id="{CC0D45F5-2B8C-640D-C2D2-E2A6180B05E5}" v="14" dt="2022-08-18T18:58:23.1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84" autoAdjust="0"/>
    <p:restoredTop sz="94694"/>
  </p:normalViewPr>
  <p:slideViewPr>
    <p:cSldViewPr snapToGrid="0">
      <p:cViewPr varScale="1">
        <p:scale>
          <a:sx n="83" d="100"/>
          <a:sy n="83" d="100"/>
        </p:scale>
        <p:origin x="56" y="165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935"/>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slide" Target="slides/slide164.xml"/><Relationship Id="rId191" Type="http://schemas.openxmlformats.org/officeDocument/2006/relationships/commentAuthors" Target="commentAuthors.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2.xml"/><Relationship Id="rId95" Type="http://schemas.openxmlformats.org/officeDocument/2006/relationships/slide" Target="slides/slide89.xml"/><Relationship Id="rId160" Type="http://schemas.openxmlformats.org/officeDocument/2006/relationships/slide" Target="slides/slide154.xml"/><Relationship Id="rId181" Type="http://schemas.openxmlformats.org/officeDocument/2006/relationships/slide" Target="slides/slide175.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slide" Target="slides/slide165.xml"/><Relationship Id="rId192" Type="http://schemas.openxmlformats.org/officeDocument/2006/relationships/presProps" Target="presProps.xml"/><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54" Type="http://schemas.openxmlformats.org/officeDocument/2006/relationships/slide" Target="slides/slide48.xml"/><Relationship Id="rId75" Type="http://schemas.openxmlformats.org/officeDocument/2006/relationships/slide" Target="slides/slide69.xml"/><Relationship Id="rId96" Type="http://schemas.openxmlformats.org/officeDocument/2006/relationships/slide" Target="slides/slide90.xml"/><Relationship Id="rId140" Type="http://schemas.openxmlformats.org/officeDocument/2006/relationships/slide" Target="slides/slide134.xml"/><Relationship Id="rId161" Type="http://schemas.openxmlformats.org/officeDocument/2006/relationships/slide" Target="slides/slide155.xml"/><Relationship Id="rId182" Type="http://schemas.openxmlformats.org/officeDocument/2006/relationships/slide" Target="slides/slide176.xml"/><Relationship Id="rId6" Type="http://schemas.openxmlformats.org/officeDocument/2006/relationships/slideMaster" Target="slideMasters/slideMaster3.xml"/><Relationship Id="rId23" Type="http://schemas.openxmlformats.org/officeDocument/2006/relationships/slide" Target="slides/slide17.xml"/><Relationship Id="rId119" Type="http://schemas.openxmlformats.org/officeDocument/2006/relationships/slide" Target="slides/slide113.xml"/><Relationship Id="rId44" Type="http://schemas.openxmlformats.org/officeDocument/2006/relationships/slide" Target="slides/slide38.xml"/><Relationship Id="rId65" Type="http://schemas.openxmlformats.org/officeDocument/2006/relationships/slide" Target="slides/slide59.xml"/><Relationship Id="rId86" Type="http://schemas.openxmlformats.org/officeDocument/2006/relationships/slide" Target="slides/slide80.xml"/><Relationship Id="rId130" Type="http://schemas.openxmlformats.org/officeDocument/2006/relationships/slide" Target="slides/slide124.xml"/><Relationship Id="rId151" Type="http://schemas.openxmlformats.org/officeDocument/2006/relationships/slide" Target="slides/slide145.xml"/><Relationship Id="rId172" Type="http://schemas.openxmlformats.org/officeDocument/2006/relationships/slide" Target="slides/slide166.xml"/><Relationship Id="rId193" Type="http://schemas.openxmlformats.org/officeDocument/2006/relationships/viewProps" Target="viewProps.xml"/><Relationship Id="rId13" Type="http://schemas.openxmlformats.org/officeDocument/2006/relationships/slide" Target="slides/slide7.xml"/><Relationship Id="rId109" Type="http://schemas.openxmlformats.org/officeDocument/2006/relationships/slide" Target="slides/slide103.xml"/><Relationship Id="rId34" Type="http://schemas.openxmlformats.org/officeDocument/2006/relationships/slide" Target="slides/slide28.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20" Type="http://schemas.openxmlformats.org/officeDocument/2006/relationships/slide" Target="slides/slide114.xml"/><Relationship Id="rId141" Type="http://schemas.openxmlformats.org/officeDocument/2006/relationships/slide" Target="slides/slide135.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slide" Target="slides/slide156.xml"/><Relationship Id="rId183" Type="http://schemas.openxmlformats.org/officeDocument/2006/relationships/slide" Target="slides/slide177.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189" Type="http://schemas.openxmlformats.org/officeDocument/2006/relationships/handoutMaster" Target="handoutMasters/handoutMaster1.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79" Type="http://schemas.openxmlformats.org/officeDocument/2006/relationships/slide" Target="slides/slide173.xml"/><Relationship Id="rId195" Type="http://schemas.openxmlformats.org/officeDocument/2006/relationships/tableStyles" Target="tableStyles.xml"/><Relationship Id="rId190" Type="http://schemas.openxmlformats.org/officeDocument/2006/relationships/tags" Target="tags/tag1.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185" Type="http://schemas.openxmlformats.org/officeDocument/2006/relationships/slide" Target="slides/slide179.xml"/><Relationship Id="rId4" Type="http://schemas.openxmlformats.org/officeDocument/2006/relationships/slideMaster" Target="slideMasters/slideMaster1.xml"/><Relationship Id="rId9" Type="http://schemas.openxmlformats.org/officeDocument/2006/relationships/slide" Target="slides/slide3.xml"/><Relationship Id="rId180" Type="http://schemas.openxmlformats.org/officeDocument/2006/relationships/slide" Target="slides/slide174.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96" Type="http://schemas.microsoft.com/office/2015/10/relationships/revisionInfo" Target="revisionInfo.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186" Type="http://schemas.openxmlformats.org/officeDocument/2006/relationships/slide" Target="slides/slide180.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slide" Target="slides/slide170.xml"/><Relationship Id="rId197" Type="http://schemas.microsoft.com/office/2018/10/relationships/authors" Target="authors.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87" Type="http://schemas.openxmlformats.org/officeDocument/2006/relationships/slide" Target="slides/slide181.xml"/><Relationship Id="rId1" Type="http://schemas.openxmlformats.org/officeDocument/2006/relationships/customXml" Target="../customXml/item1.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60" Type="http://schemas.openxmlformats.org/officeDocument/2006/relationships/slide" Target="slides/slide54.xml"/><Relationship Id="rId81" Type="http://schemas.openxmlformats.org/officeDocument/2006/relationships/slide" Target="slides/slide75.xml"/><Relationship Id="rId135" Type="http://schemas.openxmlformats.org/officeDocument/2006/relationships/slide" Target="slides/slide129.xml"/><Relationship Id="rId156" Type="http://schemas.openxmlformats.org/officeDocument/2006/relationships/slide" Target="slides/slide150.xml"/><Relationship Id="rId177" Type="http://schemas.openxmlformats.org/officeDocument/2006/relationships/slide" Target="slides/slide171.xml"/><Relationship Id="rId18" Type="http://schemas.openxmlformats.org/officeDocument/2006/relationships/slide" Target="slides/slide12.xml"/><Relationship Id="rId39" Type="http://schemas.openxmlformats.org/officeDocument/2006/relationships/slide" Target="slides/slide33.xml"/><Relationship Id="rId50" Type="http://schemas.openxmlformats.org/officeDocument/2006/relationships/slide" Target="slides/slide44.xml"/><Relationship Id="rId104" Type="http://schemas.openxmlformats.org/officeDocument/2006/relationships/slide" Target="slides/slide98.xml"/><Relationship Id="rId125" Type="http://schemas.openxmlformats.org/officeDocument/2006/relationships/slide" Target="slides/slide119.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accent6"/>
            </a:solidFill>
            <a:ln w="19050">
              <a:noFill/>
            </a:ln>
            <a:effectLst/>
          </c:spPr>
          <c:dPt>
            <c:idx val="0"/>
            <c:bubble3D val="0"/>
            <c:spPr>
              <a:solidFill>
                <a:schemeClr val="accent6"/>
              </a:solidFill>
              <a:ln w="19050">
                <a:noFill/>
              </a:ln>
              <a:effectLst/>
            </c:spPr>
            <c:extLst>
              <c:ext xmlns:c16="http://schemas.microsoft.com/office/drawing/2014/chart" uri="{C3380CC4-5D6E-409C-BE32-E72D297353CC}">
                <c16:uniqueId val="{00000001-F3D1-4EE6-B390-84008139D6E8}"/>
              </c:ext>
            </c:extLst>
          </c:dPt>
          <c:dPt>
            <c:idx val="1"/>
            <c:bubble3D val="0"/>
            <c:spPr>
              <a:solidFill>
                <a:srgbClr val="FFFF00"/>
              </a:solidFill>
              <a:ln w="19050">
                <a:noFill/>
              </a:ln>
              <a:effectLst/>
            </c:spPr>
            <c:extLst>
              <c:ext xmlns:c16="http://schemas.microsoft.com/office/drawing/2014/chart" uri="{C3380CC4-5D6E-409C-BE32-E72D297353CC}">
                <c16:uniqueId val="{00000003-F3D1-4EE6-B390-84008139D6E8}"/>
              </c:ext>
            </c:extLst>
          </c:dPt>
          <c:dPt>
            <c:idx val="2"/>
            <c:bubble3D val="0"/>
            <c:spPr>
              <a:solidFill>
                <a:srgbClr val="C00000"/>
              </a:solidFill>
              <a:ln w="19050">
                <a:noFill/>
              </a:ln>
              <a:effectLst/>
            </c:spPr>
            <c:extLst>
              <c:ext xmlns:c16="http://schemas.microsoft.com/office/drawing/2014/chart" uri="{C3380CC4-5D6E-409C-BE32-E72D297353CC}">
                <c16:uniqueId val="{00000005-F3D1-4EE6-B390-84008139D6E8}"/>
              </c:ext>
            </c:extLst>
          </c:dPt>
          <c:dPt>
            <c:idx val="3"/>
            <c:bubble3D val="0"/>
            <c:spPr>
              <a:solidFill>
                <a:srgbClr val="00B050"/>
              </a:solidFill>
              <a:ln w="19050">
                <a:noFill/>
              </a:ln>
              <a:effectLst/>
            </c:spPr>
            <c:extLst>
              <c:ext xmlns:c16="http://schemas.microsoft.com/office/drawing/2014/chart" uri="{C3380CC4-5D6E-409C-BE32-E72D297353CC}">
                <c16:uniqueId val="{00000007-F3D1-4EE6-B390-84008139D6E8}"/>
              </c:ext>
            </c:extLst>
          </c:dPt>
          <c:dPt>
            <c:idx val="4"/>
            <c:bubble3D val="0"/>
            <c:spPr>
              <a:solidFill>
                <a:srgbClr val="DD1821"/>
              </a:solidFill>
              <a:ln w="19050">
                <a:noFill/>
              </a:ln>
              <a:effectLst/>
            </c:spPr>
            <c:extLst>
              <c:ext xmlns:c16="http://schemas.microsoft.com/office/drawing/2014/chart" uri="{C3380CC4-5D6E-409C-BE32-E72D297353CC}">
                <c16:uniqueId val="{00000009-F3D1-4EE6-B390-84008139D6E8}"/>
              </c:ext>
            </c:extLst>
          </c:dPt>
          <c:dPt>
            <c:idx val="5"/>
            <c:bubble3D val="0"/>
            <c:spPr>
              <a:solidFill>
                <a:srgbClr val="00B050"/>
              </a:solidFill>
              <a:ln w="19050">
                <a:noFill/>
              </a:ln>
              <a:effectLst/>
            </c:spPr>
            <c:extLst>
              <c:ext xmlns:c16="http://schemas.microsoft.com/office/drawing/2014/chart" uri="{C3380CC4-5D6E-409C-BE32-E72D297353CC}">
                <c16:uniqueId val="{0000000B-F3D1-4EE6-B390-84008139D6E8}"/>
              </c:ext>
            </c:extLst>
          </c:dPt>
          <c:dLbls>
            <c:dLbl>
              <c:idx val="0"/>
              <c:layout>
                <c:manualLayout>
                  <c:x val="-0.22745920231297792"/>
                  <c:y val="-8.0024420400556101E-2"/>
                </c:manualLayout>
              </c:layout>
              <c:tx>
                <c:rich>
                  <a:bodyPr rot="0" spcFirstLastPara="1" vertOverflow="ellipsis" vert="horz" wrap="square" anchor="ctr" anchorCtr="0"/>
                  <a:lstStyle/>
                  <a:p>
                    <a:pPr algn="ctr">
                      <a:defRPr sz="1600" b="1" i="0" u="none" strike="noStrike" kern="1200" baseline="0">
                        <a:solidFill>
                          <a:schemeClr val="bg1"/>
                        </a:solidFill>
                        <a:latin typeface="+mn-lt"/>
                        <a:ea typeface="+mn-ea"/>
                        <a:cs typeface="+mn-cs"/>
                      </a:defRPr>
                    </a:pPr>
                    <a:r>
                      <a:rPr lang="en-US" sz="1600" baseline="0" dirty="0"/>
                      <a:t>P</a:t>
                    </a:r>
                    <a:endParaRPr lang="en-US" sz="1600" dirty="0"/>
                  </a:p>
                </c:rich>
              </c:tx>
              <c:spPr>
                <a:noFill/>
                <a:ln>
                  <a:noFill/>
                </a:ln>
                <a:effectLst/>
              </c:spPr>
              <c:txPr>
                <a:bodyPr rot="0" spcFirstLastPara="1" vertOverflow="ellipsis" vert="horz" wrap="square" anchor="ctr" anchorCtr="0"/>
                <a:lstStyle/>
                <a:p>
                  <a:pPr algn="ctr">
                    <a:defRPr sz="16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F3D1-4EE6-B390-84008139D6E8}"/>
                </c:ext>
              </c:extLst>
            </c:dLbl>
            <c:dLbl>
              <c:idx val="1"/>
              <c:tx>
                <c:rich>
                  <a:bodyPr/>
                  <a:lstStyle/>
                  <a:p>
                    <a:r>
                      <a:rPr lang="en-US" dirty="0"/>
                      <a:t>D</a:t>
                    </a:r>
                  </a:p>
                </c:rich>
              </c:tx>
              <c:dLblPos val="inEnd"/>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F3D1-4EE6-B390-84008139D6E8}"/>
                </c:ext>
              </c:extLst>
            </c:dLbl>
            <c:dLbl>
              <c:idx val="2"/>
              <c:layout>
                <c:manualLayout>
                  <c:x val="0.13552906948611246"/>
                  <c:y val="5.528476231416897E-2"/>
                </c:manualLayout>
              </c:layout>
              <c:tx>
                <c:rich>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r>
                      <a:rPr lang="en-US" sz="1600" dirty="0"/>
                      <a:t>S</a:t>
                    </a:r>
                  </a:p>
                </c:rich>
              </c:tx>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F3D1-4EE6-B390-84008139D6E8}"/>
                </c:ext>
              </c:extLst>
            </c:dLbl>
            <c:dLbl>
              <c:idx val="3"/>
              <c:layout>
                <c:manualLayout>
                  <c:x val="0.13829780799380625"/>
                  <c:y val="0.16887813183935746"/>
                </c:manualLayout>
              </c:layout>
              <c:tx>
                <c:rich>
                  <a:bodyPr/>
                  <a:lstStyle/>
                  <a:p>
                    <a:r>
                      <a:rPr lang="en-US" dirty="0"/>
                      <a:t>A</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F3D1-4EE6-B390-84008139D6E8}"/>
                </c:ext>
              </c:extLst>
            </c:dLbl>
            <c:dLbl>
              <c:idx val="5"/>
              <c:layout>
                <c:manualLayout>
                  <c:x val="0.14020266454035021"/>
                  <c:y val="0.20363071361362847"/>
                </c:manualLayout>
              </c:layout>
              <c:spPr>
                <a:noFill/>
                <a:ln>
                  <a:noFill/>
                </a:ln>
                <a:effectLst/>
              </c:spPr>
              <c:txPr>
                <a:bodyPr rot="0" spcFirstLastPara="1" vertOverflow="ellipsis" vert="horz" wrap="square" anchor="ctr" anchorCtr="1"/>
                <a:lstStyle/>
                <a:p>
                  <a:pPr>
                    <a:defRPr sz="1600" b="1"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F3D1-4EE6-B390-84008139D6E8}"/>
                </c:ext>
              </c:extLst>
            </c:dLbl>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a:solidFill>
                    <a:schemeClr val="accent1">
                      <a:lumMod val="60000"/>
                      <a:lumOff val="40000"/>
                    </a:schemeClr>
                  </a:solidFill>
                </a:ln>
                <a:effectLst/>
              </c:spPr>
            </c:leaderLines>
            <c:extLst>
              <c:ext xmlns:c15="http://schemas.microsoft.com/office/drawing/2012/chart" uri="{CE6537A1-D6FC-4f65-9D91-7224C49458BB}"/>
            </c:extLst>
          </c:dLbls>
          <c:cat>
            <c:strRef>
              <c:f>Sheet1!$A$2:$A$5</c:f>
              <c:strCache>
                <c:ptCount val="4"/>
                <c:pt idx="0">
                  <c:v>Plan</c:v>
                </c:pt>
                <c:pt idx="1">
                  <c:v>Do</c:v>
                </c:pt>
                <c:pt idx="2">
                  <c:v>Study</c:v>
                </c:pt>
                <c:pt idx="3">
                  <c:v>Act</c:v>
                </c:pt>
              </c:strCache>
            </c:strRef>
          </c:cat>
          <c:val>
            <c:numRef>
              <c:f>Sheet1!$B$2:$B$5</c:f>
              <c:numCache>
                <c:formatCode>General</c:formatCode>
                <c:ptCount val="4"/>
                <c:pt idx="0">
                  <c:v>0.65</c:v>
                </c:pt>
                <c:pt idx="1">
                  <c:v>0.1</c:v>
                </c:pt>
                <c:pt idx="2">
                  <c:v>0.1</c:v>
                </c:pt>
                <c:pt idx="3">
                  <c:v>0.15</c:v>
                </c:pt>
              </c:numCache>
            </c:numRef>
          </c:val>
          <c:extLst>
            <c:ext xmlns:c16="http://schemas.microsoft.com/office/drawing/2014/chart" uri="{C3380CC4-5D6E-409C-BE32-E72D297353CC}">
              <c16:uniqueId val="{0000000C-F3D1-4EE6-B390-84008139D6E8}"/>
            </c:ext>
          </c:extLst>
        </c:ser>
        <c:dLbls>
          <c:dLblPos val="in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800">
          <a:solidFill>
            <a:schemeClr val="tx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accent6"/>
            </a:solidFill>
            <a:ln w="19050">
              <a:noFill/>
            </a:ln>
            <a:effectLst/>
          </c:spPr>
          <c:dPt>
            <c:idx val="0"/>
            <c:bubble3D val="0"/>
            <c:spPr>
              <a:solidFill>
                <a:schemeClr val="accent6"/>
              </a:solidFill>
              <a:ln w="19050">
                <a:noFill/>
              </a:ln>
              <a:effectLst/>
            </c:spPr>
            <c:extLst>
              <c:ext xmlns:c16="http://schemas.microsoft.com/office/drawing/2014/chart" uri="{C3380CC4-5D6E-409C-BE32-E72D297353CC}">
                <c16:uniqueId val="{00000001-8050-4DF9-A540-3074CE7797D1}"/>
              </c:ext>
            </c:extLst>
          </c:dPt>
          <c:dPt>
            <c:idx val="1"/>
            <c:bubble3D val="0"/>
            <c:spPr>
              <a:solidFill>
                <a:srgbClr val="FFFF00"/>
              </a:solidFill>
              <a:ln w="19050">
                <a:noFill/>
              </a:ln>
              <a:effectLst/>
            </c:spPr>
            <c:extLst>
              <c:ext xmlns:c16="http://schemas.microsoft.com/office/drawing/2014/chart" uri="{C3380CC4-5D6E-409C-BE32-E72D297353CC}">
                <c16:uniqueId val="{00000003-8050-4DF9-A540-3074CE7797D1}"/>
              </c:ext>
            </c:extLst>
          </c:dPt>
          <c:dPt>
            <c:idx val="2"/>
            <c:bubble3D val="0"/>
            <c:spPr>
              <a:solidFill>
                <a:srgbClr val="C00000"/>
              </a:solidFill>
              <a:ln w="19050">
                <a:noFill/>
              </a:ln>
              <a:effectLst/>
            </c:spPr>
            <c:extLst>
              <c:ext xmlns:c16="http://schemas.microsoft.com/office/drawing/2014/chart" uri="{C3380CC4-5D6E-409C-BE32-E72D297353CC}">
                <c16:uniqueId val="{00000005-8050-4DF9-A540-3074CE7797D1}"/>
              </c:ext>
            </c:extLst>
          </c:dPt>
          <c:dPt>
            <c:idx val="3"/>
            <c:bubble3D val="0"/>
            <c:spPr>
              <a:solidFill>
                <a:srgbClr val="00B050"/>
              </a:solidFill>
              <a:ln w="19050">
                <a:noFill/>
              </a:ln>
              <a:effectLst/>
            </c:spPr>
            <c:extLst>
              <c:ext xmlns:c16="http://schemas.microsoft.com/office/drawing/2014/chart" uri="{C3380CC4-5D6E-409C-BE32-E72D297353CC}">
                <c16:uniqueId val="{00000007-8050-4DF9-A540-3074CE7797D1}"/>
              </c:ext>
            </c:extLst>
          </c:dPt>
          <c:dPt>
            <c:idx val="4"/>
            <c:bubble3D val="0"/>
            <c:spPr>
              <a:solidFill>
                <a:srgbClr val="DD1821"/>
              </a:solidFill>
              <a:ln w="19050">
                <a:noFill/>
              </a:ln>
              <a:effectLst/>
            </c:spPr>
            <c:extLst>
              <c:ext xmlns:c16="http://schemas.microsoft.com/office/drawing/2014/chart" uri="{C3380CC4-5D6E-409C-BE32-E72D297353CC}">
                <c16:uniqueId val="{00000009-8050-4DF9-A540-3074CE7797D1}"/>
              </c:ext>
            </c:extLst>
          </c:dPt>
          <c:dPt>
            <c:idx val="5"/>
            <c:bubble3D val="0"/>
            <c:spPr>
              <a:solidFill>
                <a:srgbClr val="00B050"/>
              </a:solidFill>
              <a:ln w="19050">
                <a:noFill/>
              </a:ln>
              <a:effectLst/>
            </c:spPr>
            <c:extLst>
              <c:ext xmlns:c16="http://schemas.microsoft.com/office/drawing/2014/chart" uri="{C3380CC4-5D6E-409C-BE32-E72D297353CC}">
                <c16:uniqueId val="{0000000B-8050-4DF9-A540-3074CE7797D1}"/>
              </c:ext>
            </c:extLst>
          </c:dPt>
          <c:dLbls>
            <c:dLbl>
              <c:idx val="0"/>
              <c:layout>
                <c:manualLayout>
                  <c:x val="-0.20825509153128002"/>
                  <c:y val="0"/>
                </c:manualLayout>
              </c:layout>
              <c:tx>
                <c:rich>
                  <a:bodyPr rot="0" spcFirstLastPara="1" vertOverflow="ellipsis" vert="horz" wrap="square" anchor="ctr" anchorCtr="0"/>
                  <a:lstStyle/>
                  <a:p>
                    <a:pPr algn="ctr">
                      <a:defRPr sz="2000" b="1" i="0" u="none" strike="noStrike" kern="1200" baseline="0">
                        <a:solidFill>
                          <a:schemeClr val="bg1"/>
                        </a:solidFill>
                        <a:latin typeface="+mn-lt"/>
                        <a:ea typeface="+mn-ea"/>
                        <a:cs typeface="+mn-cs"/>
                      </a:defRPr>
                    </a:pPr>
                    <a:r>
                      <a:rPr lang="en-US" baseline="0" dirty="0"/>
                      <a:t>P</a:t>
                    </a:r>
                    <a:endParaRPr lang="en-US" dirty="0"/>
                  </a:p>
                </c:rich>
              </c:tx>
              <c:spPr>
                <a:noFill/>
                <a:ln>
                  <a:noFill/>
                </a:ln>
                <a:effectLst/>
              </c:spPr>
              <c:txPr>
                <a:bodyPr rot="0" spcFirstLastPara="1" vertOverflow="ellipsis" vert="horz" wrap="square" anchor="ctr" anchorCtr="0"/>
                <a:lstStyle/>
                <a:p>
                  <a:pPr algn="ctr">
                    <a:defRPr sz="20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8050-4DF9-A540-3074CE7797D1}"/>
                </c:ext>
              </c:extLst>
            </c:dLbl>
            <c:dLbl>
              <c:idx val="1"/>
              <c:tx>
                <c:rich>
                  <a:bodyPr/>
                  <a:lstStyle/>
                  <a:p>
                    <a:r>
                      <a:rPr lang="en-US" dirty="0"/>
                      <a:t>D</a:t>
                    </a:r>
                  </a:p>
                </c:rich>
              </c:tx>
              <c:dLblPos val="inEnd"/>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8050-4DF9-A540-3074CE7797D1}"/>
                </c:ext>
              </c:extLst>
            </c:dLbl>
            <c:dLbl>
              <c:idx val="2"/>
              <c:layout>
                <c:manualLayout>
                  <c:x val="0.12621662155977417"/>
                  <c:y val="-2.5803056126560607E-2"/>
                </c:manualLayout>
              </c:layout>
              <c:tx>
                <c:rich>
                  <a:bodyPr rot="0" spcFirstLastPara="1" vertOverflow="ellipsis" vert="horz" wrap="square" anchor="ctr" anchorCtr="1"/>
                  <a:lstStyle/>
                  <a:p>
                    <a:pPr>
                      <a:defRPr sz="2000" b="1" i="0" u="none" strike="noStrike" kern="1200" baseline="0">
                        <a:solidFill>
                          <a:schemeClr val="bg1"/>
                        </a:solidFill>
                        <a:latin typeface="+mn-lt"/>
                        <a:ea typeface="+mn-ea"/>
                        <a:cs typeface="+mn-cs"/>
                      </a:defRPr>
                    </a:pPr>
                    <a:r>
                      <a:rPr lang="en-US" dirty="0"/>
                      <a:t>S</a:t>
                    </a:r>
                  </a:p>
                </c:rich>
              </c:tx>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8050-4DF9-A540-3074CE7797D1}"/>
                </c:ext>
              </c:extLst>
            </c:dLbl>
            <c:dLbl>
              <c:idx val="3"/>
              <c:tx>
                <c:rich>
                  <a:bodyPr/>
                  <a:lstStyle/>
                  <a:p>
                    <a:r>
                      <a:rPr lang="en-US" dirty="0"/>
                      <a:t>A</a:t>
                    </a:r>
                  </a:p>
                </c:rich>
              </c:tx>
              <c:dLblPos val="inEnd"/>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8050-4DF9-A540-3074CE7797D1}"/>
                </c:ext>
              </c:extLst>
            </c:dLbl>
            <c:dLbl>
              <c:idx val="5"/>
              <c:layout>
                <c:manualLayout>
                  <c:x val="0.14020266454035021"/>
                  <c:y val="0.20363071361362847"/>
                </c:manualLayout>
              </c:layout>
              <c:spPr>
                <a:noFill/>
                <a:ln>
                  <a:noFill/>
                </a:ln>
                <a:effectLst/>
              </c:spPr>
              <c:txPr>
                <a:bodyPr rot="0" spcFirstLastPara="1" vertOverflow="ellipsis" vert="horz" wrap="square" anchor="ctr" anchorCtr="1"/>
                <a:lstStyle/>
                <a:p>
                  <a:pPr>
                    <a:defRPr sz="2000" b="1"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8050-4DF9-A540-3074CE7797D1}"/>
                </c:ext>
              </c:extLst>
            </c:dLbl>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a:solidFill>
                    <a:schemeClr val="accent1">
                      <a:lumMod val="60000"/>
                      <a:lumOff val="40000"/>
                    </a:schemeClr>
                  </a:solidFill>
                </a:ln>
                <a:effectLst/>
              </c:spPr>
            </c:leaderLines>
            <c:extLst>
              <c:ext xmlns:c15="http://schemas.microsoft.com/office/drawing/2012/chart" uri="{CE6537A1-D6FC-4f65-9D91-7224C49458BB}"/>
            </c:extLst>
          </c:dLbls>
          <c:cat>
            <c:strRef>
              <c:f>Sheet1!$A$2:$A$5</c:f>
              <c:strCache>
                <c:ptCount val="4"/>
                <c:pt idx="0">
                  <c:v>Plan</c:v>
                </c:pt>
                <c:pt idx="1">
                  <c:v>Do</c:v>
                </c:pt>
                <c:pt idx="2">
                  <c:v>Study</c:v>
                </c:pt>
                <c:pt idx="3">
                  <c:v>Act</c:v>
                </c:pt>
              </c:strCache>
            </c:strRef>
          </c:cat>
          <c:val>
            <c:numRef>
              <c:f>Sheet1!$B$2:$B$5</c:f>
              <c:numCache>
                <c:formatCode>General</c:formatCode>
                <c:ptCount val="4"/>
                <c:pt idx="0">
                  <c:v>0.5</c:v>
                </c:pt>
                <c:pt idx="1">
                  <c:v>0.12</c:v>
                </c:pt>
                <c:pt idx="2">
                  <c:v>0.13</c:v>
                </c:pt>
                <c:pt idx="3">
                  <c:v>0.25</c:v>
                </c:pt>
              </c:numCache>
            </c:numRef>
          </c:val>
          <c:extLst>
            <c:ext xmlns:c16="http://schemas.microsoft.com/office/drawing/2014/chart" uri="{C3380CC4-5D6E-409C-BE32-E72D297353CC}">
              <c16:uniqueId val="{0000000C-8050-4DF9-A540-3074CE7797D1}"/>
            </c:ext>
          </c:extLst>
        </c:ser>
        <c:dLbls>
          <c:dLblPos val="in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800">
          <a:solidFill>
            <a:schemeClr val="tx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accent6"/>
            </a:solidFill>
            <a:ln w="19050">
              <a:noFill/>
            </a:ln>
            <a:effectLst/>
          </c:spPr>
          <c:dPt>
            <c:idx val="0"/>
            <c:bubble3D val="0"/>
            <c:spPr>
              <a:solidFill>
                <a:schemeClr val="accent6"/>
              </a:solidFill>
              <a:ln w="19050">
                <a:noFill/>
              </a:ln>
              <a:effectLst/>
            </c:spPr>
            <c:extLst>
              <c:ext xmlns:c16="http://schemas.microsoft.com/office/drawing/2014/chart" uri="{C3380CC4-5D6E-409C-BE32-E72D297353CC}">
                <c16:uniqueId val="{00000001-94C7-4639-B2F8-985556DD98F3}"/>
              </c:ext>
            </c:extLst>
          </c:dPt>
          <c:dPt>
            <c:idx val="1"/>
            <c:bubble3D val="0"/>
            <c:spPr>
              <a:solidFill>
                <a:srgbClr val="FFFF00"/>
              </a:solidFill>
              <a:ln w="19050">
                <a:noFill/>
              </a:ln>
              <a:effectLst/>
            </c:spPr>
            <c:extLst>
              <c:ext xmlns:c16="http://schemas.microsoft.com/office/drawing/2014/chart" uri="{C3380CC4-5D6E-409C-BE32-E72D297353CC}">
                <c16:uniqueId val="{00000003-94C7-4639-B2F8-985556DD98F3}"/>
              </c:ext>
            </c:extLst>
          </c:dPt>
          <c:dPt>
            <c:idx val="2"/>
            <c:bubble3D val="0"/>
            <c:spPr>
              <a:solidFill>
                <a:srgbClr val="C00000"/>
              </a:solidFill>
              <a:ln w="19050">
                <a:noFill/>
              </a:ln>
              <a:effectLst/>
            </c:spPr>
            <c:extLst>
              <c:ext xmlns:c16="http://schemas.microsoft.com/office/drawing/2014/chart" uri="{C3380CC4-5D6E-409C-BE32-E72D297353CC}">
                <c16:uniqueId val="{00000005-94C7-4639-B2F8-985556DD98F3}"/>
              </c:ext>
            </c:extLst>
          </c:dPt>
          <c:dPt>
            <c:idx val="3"/>
            <c:bubble3D val="0"/>
            <c:spPr>
              <a:solidFill>
                <a:srgbClr val="00B050"/>
              </a:solidFill>
              <a:ln w="19050">
                <a:noFill/>
              </a:ln>
              <a:effectLst/>
            </c:spPr>
            <c:extLst>
              <c:ext xmlns:c16="http://schemas.microsoft.com/office/drawing/2014/chart" uri="{C3380CC4-5D6E-409C-BE32-E72D297353CC}">
                <c16:uniqueId val="{00000007-94C7-4639-B2F8-985556DD98F3}"/>
              </c:ext>
            </c:extLst>
          </c:dPt>
          <c:dPt>
            <c:idx val="4"/>
            <c:bubble3D val="0"/>
            <c:spPr>
              <a:solidFill>
                <a:srgbClr val="DD1821"/>
              </a:solidFill>
              <a:ln w="19050">
                <a:noFill/>
              </a:ln>
              <a:effectLst/>
            </c:spPr>
            <c:extLst>
              <c:ext xmlns:c16="http://schemas.microsoft.com/office/drawing/2014/chart" uri="{C3380CC4-5D6E-409C-BE32-E72D297353CC}">
                <c16:uniqueId val="{00000009-94C7-4639-B2F8-985556DD98F3}"/>
              </c:ext>
            </c:extLst>
          </c:dPt>
          <c:dPt>
            <c:idx val="5"/>
            <c:bubble3D val="0"/>
            <c:spPr>
              <a:solidFill>
                <a:srgbClr val="00B050"/>
              </a:solidFill>
              <a:ln w="19050">
                <a:noFill/>
              </a:ln>
              <a:effectLst/>
            </c:spPr>
            <c:extLst>
              <c:ext xmlns:c16="http://schemas.microsoft.com/office/drawing/2014/chart" uri="{C3380CC4-5D6E-409C-BE32-E72D297353CC}">
                <c16:uniqueId val="{0000000B-94C7-4639-B2F8-985556DD98F3}"/>
              </c:ext>
            </c:extLst>
          </c:dPt>
          <c:dLbls>
            <c:dLbl>
              <c:idx val="0"/>
              <c:layout>
                <c:manualLayout>
                  <c:x val="-0.17097003536217731"/>
                  <c:y val="0.15463211457387388"/>
                </c:manualLayout>
              </c:layout>
              <c:tx>
                <c:rich>
                  <a:bodyPr rot="0" spcFirstLastPara="1" vertOverflow="ellipsis" vert="horz" wrap="square" anchor="ctr" anchorCtr="0"/>
                  <a:lstStyle/>
                  <a:p>
                    <a:pPr algn="ctr">
                      <a:defRPr sz="2000" b="1" i="0" u="none" strike="noStrike" kern="1200" baseline="0">
                        <a:solidFill>
                          <a:schemeClr val="bg1"/>
                        </a:solidFill>
                        <a:latin typeface="+mn-lt"/>
                        <a:ea typeface="+mn-ea"/>
                        <a:cs typeface="+mn-cs"/>
                      </a:defRPr>
                    </a:pPr>
                    <a:r>
                      <a:rPr lang="en-US" baseline="0" dirty="0"/>
                      <a:t>P</a:t>
                    </a:r>
                    <a:endParaRPr lang="en-US" dirty="0"/>
                  </a:p>
                </c:rich>
              </c:tx>
              <c:spPr>
                <a:noFill/>
                <a:ln>
                  <a:noFill/>
                </a:ln>
                <a:effectLst/>
              </c:spPr>
              <c:txPr>
                <a:bodyPr rot="0" spcFirstLastPara="1" vertOverflow="ellipsis" vert="horz" wrap="square" anchor="ctr" anchorCtr="0"/>
                <a:lstStyle/>
                <a:p>
                  <a:pPr algn="ctr">
                    <a:defRPr sz="20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94C7-4639-B2F8-985556DD98F3}"/>
                </c:ext>
              </c:extLst>
            </c:dLbl>
            <c:dLbl>
              <c:idx val="1"/>
              <c:tx>
                <c:rich>
                  <a:bodyPr/>
                  <a:lstStyle/>
                  <a:p>
                    <a:r>
                      <a:rPr lang="en-US" dirty="0"/>
                      <a:t>D</a:t>
                    </a:r>
                  </a:p>
                </c:rich>
              </c:tx>
              <c:dLblPos val="inEnd"/>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94C7-4639-B2F8-985556DD98F3}"/>
                </c:ext>
              </c:extLst>
            </c:dLbl>
            <c:dLbl>
              <c:idx val="2"/>
              <c:layout>
                <c:manualLayout>
                  <c:x val="0.14966025006495542"/>
                  <c:y val="-3.1825906967069648E-2"/>
                </c:manualLayout>
              </c:layout>
              <c:tx>
                <c:rich>
                  <a:bodyPr rot="0" spcFirstLastPara="1" vertOverflow="ellipsis" vert="horz" wrap="square" anchor="ctr" anchorCtr="1"/>
                  <a:lstStyle/>
                  <a:p>
                    <a:pPr>
                      <a:defRPr sz="2000" b="1" i="0" u="none" strike="noStrike" kern="1200" baseline="0">
                        <a:solidFill>
                          <a:schemeClr val="bg1"/>
                        </a:solidFill>
                        <a:latin typeface="+mn-lt"/>
                        <a:ea typeface="+mn-ea"/>
                        <a:cs typeface="+mn-cs"/>
                      </a:defRPr>
                    </a:pPr>
                    <a:r>
                      <a:rPr lang="en-US" dirty="0"/>
                      <a:t>S</a:t>
                    </a:r>
                  </a:p>
                </c:rich>
              </c:tx>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94C7-4639-B2F8-985556DD98F3}"/>
                </c:ext>
              </c:extLst>
            </c:dLbl>
            <c:dLbl>
              <c:idx val="3"/>
              <c:tx>
                <c:rich>
                  <a:bodyPr/>
                  <a:lstStyle/>
                  <a:p>
                    <a:r>
                      <a:rPr lang="en-US" dirty="0"/>
                      <a:t>A</a:t>
                    </a:r>
                  </a:p>
                </c:rich>
              </c:tx>
              <c:dLblPos val="inEnd"/>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94C7-4639-B2F8-985556DD98F3}"/>
                </c:ext>
              </c:extLst>
            </c:dLbl>
            <c:dLbl>
              <c:idx val="5"/>
              <c:layout>
                <c:manualLayout>
                  <c:x val="0.14020266454035021"/>
                  <c:y val="0.20363071361362847"/>
                </c:manualLayout>
              </c:layout>
              <c:spPr>
                <a:noFill/>
                <a:ln>
                  <a:noFill/>
                </a:ln>
                <a:effectLst/>
              </c:spPr>
              <c:txPr>
                <a:bodyPr rot="0" spcFirstLastPara="1" vertOverflow="ellipsis" vert="horz" wrap="square" anchor="ctr" anchorCtr="1"/>
                <a:lstStyle/>
                <a:p>
                  <a:pPr>
                    <a:defRPr sz="2000" b="1"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94C7-4639-B2F8-985556DD98F3}"/>
                </c:ext>
              </c:extLst>
            </c:dLbl>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a:solidFill>
                    <a:schemeClr val="accent1">
                      <a:lumMod val="60000"/>
                      <a:lumOff val="40000"/>
                    </a:schemeClr>
                  </a:solidFill>
                </a:ln>
                <a:effectLst/>
              </c:spPr>
            </c:leaderLines>
            <c:extLst>
              <c:ext xmlns:c15="http://schemas.microsoft.com/office/drawing/2012/chart" uri="{CE6537A1-D6FC-4f65-9D91-7224C49458BB}"/>
            </c:extLst>
          </c:dLbls>
          <c:cat>
            <c:strRef>
              <c:f>Sheet1!$A$2:$A$5</c:f>
              <c:strCache>
                <c:ptCount val="4"/>
                <c:pt idx="0">
                  <c:v>Plan</c:v>
                </c:pt>
                <c:pt idx="1">
                  <c:v>Do</c:v>
                </c:pt>
                <c:pt idx="2">
                  <c:v>Study</c:v>
                </c:pt>
                <c:pt idx="3">
                  <c:v>Act</c:v>
                </c:pt>
              </c:strCache>
            </c:strRef>
          </c:cat>
          <c:val>
            <c:numRef>
              <c:f>Sheet1!$B$2:$B$5</c:f>
              <c:numCache>
                <c:formatCode>General</c:formatCode>
                <c:ptCount val="4"/>
                <c:pt idx="0">
                  <c:v>0.25</c:v>
                </c:pt>
                <c:pt idx="1">
                  <c:v>0.35</c:v>
                </c:pt>
                <c:pt idx="2">
                  <c:v>0.2</c:v>
                </c:pt>
                <c:pt idx="3">
                  <c:v>0.2</c:v>
                </c:pt>
              </c:numCache>
            </c:numRef>
          </c:val>
          <c:extLst>
            <c:ext xmlns:c16="http://schemas.microsoft.com/office/drawing/2014/chart" uri="{C3380CC4-5D6E-409C-BE32-E72D297353CC}">
              <c16:uniqueId val="{0000000C-94C7-4639-B2F8-985556DD98F3}"/>
            </c:ext>
          </c:extLst>
        </c:ser>
        <c:dLbls>
          <c:dLblPos val="in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800">
          <a:solidFill>
            <a:schemeClr val="tx1"/>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accent6"/>
            </a:solidFill>
            <a:ln w="19050">
              <a:noFill/>
            </a:ln>
            <a:effectLst/>
          </c:spPr>
          <c:dPt>
            <c:idx val="0"/>
            <c:bubble3D val="0"/>
            <c:spPr>
              <a:solidFill>
                <a:schemeClr val="accent6"/>
              </a:solidFill>
              <a:ln w="19050">
                <a:noFill/>
              </a:ln>
              <a:effectLst/>
            </c:spPr>
            <c:extLst>
              <c:ext xmlns:c16="http://schemas.microsoft.com/office/drawing/2014/chart" uri="{C3380CC4-5D6E-409C-BE32-E72D297353CC}">
                <c16:uniqueId val="{00000001-6EA9-4E5E-931C-CBB9895D095F}"/>
              </c:ext>
            </c:extLst>
          </c:dPt>
          <c:dPt>
            <c:idx val="1"/>
            <c:bubble3D val="0"/>
            <c:spPr>
              <a:solidFill>
                <a:srgbClr val="FFFF00"/>
              </a:solidFill>
              <a:ln w="19050">
                <a:noFill/>
              </a:ln>
              <a:effectLst/>
            </c:spPr>
            <c:extLst>
              <c:ext xmlns:c16="http://schemas.microsoft.com/office/drawing/2014/chart" uri="{C3380CC4-5D6E-409C-BE32-E72D297353CC}">
                <c16:uniqueId val="{00000003-6EA9-4E5E-931C-CBB9895D095F}"/>
              </c:ext>
            </c:extLst>
          </c:dPt>
          <c:dPt>
            <c:idx val="2"/>
            <c:bubble3D val="0"/>
            <c:spPr>
              <a:solidFill>
                <a:srgbClr val="C00000"/>
              </a:solidFill>
              <a:ln w="19050">
                <a:noFill/>
              </a:ln>
              <a:effectLst/>
            </c:spPr>
            <c:extLst>
              <c:ext xmlns:c16="http://schemas.microsoft.com/office/drawing/2014/chart" uri="{C3380CC4-5D6E-409C-BE32-E72D297353CC}">
                <c16:uniqueId val="{00000005-6EA9-4E5E-931C-CBB9895D095F}"/>
              </c:ext>
            </c:extLst>
          </c:dPt>
          <c:dPt>
            <c:idx val="3"/>
            <c:bubble3D val="0"/>
            <c:spPr>
              <a:solidFill>
                <a:srgbClr val="00B050"/>
              </a:solidFill>
              <a:ln w="19050">
                <a:noFill/>
              </a:ln>
              <a:effectLst/>
            </c:spPr>
            <c:extLst>
              <c:ext xmlns:c16="http://schemas.microsoft.com/office/drawing/2014/chart" uri="{C3380CC4-5D6E-409C-BE32-E72D297353CC}">
                <c16:uniqueId val="{00000007-6EA9-4E5E-931C-CBB9895D095F}"/>
              </c:ext>
            </c:extLst>
          </c:dPt>
          <c:dPt>
            <c:idx val="4"/>
            <c:bubble3D val="0"/>
            <c:spPr>
              <a:solidFill>
                <a:srgbClr val="DD1821"/>
              </a:solidFill>
              <a:ln w="19050">
                <a:noFill/>
              </a:ln>
              <a:effectLst/>
            </c:spPr>
            <c:extLst>
              <c:ext xmlns:c16="http://schemas.microsoft.com/office/drawing/2014/chart" uri="{C3380CC4-5D6E-409C-BE32-E72D297353CC}">
                <c16:uniqueId val="{00000009-6EA9-4E5E-931C-CBB9895D095F}"/>
              </c:ext>
            </c:extLst>
          </c:dPt>
          <c:dPt>
            <c:idx val="5"/>
            <c:bubble3D val="0"/>
            <c:spPr>
              <a:solidFill>
                <a:srgbClr val="00B050"/>
              </a:solidFill>
              <a:ln w="19050">
                <a:noFill/>
              </a:ln>
              <a:effectLst/>
            </c:spPr>
            <c:extLst>
              <c:ext xmlns:c16="http://schemas.microsoft.com/office/drawing/2014/chart" uri="{C3380CC4-5D6E-409C-BE32-E72D297353CC}">
                <c16:uniqueId val="{0000000B-6EA9-4E5E-931C-CBB9895D095F}"/>
              </c:ext>
            </c:extLst>
          </c:dPt>
          <c:dLbls>
            <c:dLbl>
              <c:idx val="0"/>
              <c:layout>
                <c:manualLayout>
                  <c:x val="-0.13794127568600481"/>
                  <c:y val="8.1019630992794564E-2"/>
                </c:manualLayout>
              </c:layout>
              <c:tx>
                <c:rich>
                  <a:bodyPr rot="0" spcFirstLastPara="1" vertOverflow="ellipsis" vert="horz" wrap="square" anchor="ctr" anchorCtr="0"/>
                  <a:lstStyle/>
                  <a:p>
                    <a:pPr algn="ctr">
                      <a:defRPr sz="2000" b="1" i="0" u="none" strike="noStrike" kern="1200" baseline="0">
                        <a:solidFill>
                          <a:schemeClr val="bg1"/>
                        </a:solidFill>
                        <a:latin typeface="+mn-lt"/>
                        <a:ea typeface="+mn-ea"/>
                        <a:cs typeface="+mn-cs"/>
                      </a:defRPr>
                    </a:pPr>
                    <a:r>
                      <a:rPr lang="en-US" baseline="0" dirty="0"/>
                      <a:t>P</a:t>
                    </a:r>
                    <a:endParaRPr lang="en-US" dirty="0"/>
                  </a:p>
                </c:rich>
              </c:tx>
              <c:spPr>
                <a:noFill/>
                <a:ln>
                  <a:noFill/>
                </a:ln>
                <a:effectLst/>
              </c:spPr>
              <c:txPr>
                <a:bodyPr rot="0" spcFirstLastPara="1" vertOverflow="ellipsis" vert="horz" wrap="square" anchor="ctr" anchorCtr="0"/>
                <a:lstStyle/>
                <a:p>
                  <a:pPr algn="ctr">
                    <a:defRPr sz="20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6EA9-4E5E-931C-CBB9895D095F}"/>
                </c:ext>
              </c:extLst>
            </c:dLbl>
            <c:dLbl>
              <c:idx val="1"/>
              <c:tx>
                <c:rich>
                  <a:bodyPr/>
                  <a:lstStyle/>
                  <a:p>
                    <a:r>
                      <a:rPr lang="en-US" dirty="0"/>
                      <a:t>D</a:t>
                    </a:r>
                  </a:p>
                </c:rich>
              </c:tx>
              <c:dLblPos val="inEnd"/>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6EA9-4E5E-931C-CBB9895D095F}"/>
                </c:ext>
              </c:extLst>
            </c:dLbl>
            <c:dLbl>
              <c:idx val="2"/>
              <c:layout>
                <c:manualLayout>
                  <c:x val="0.14778758577161133"/>
                  <c:y val="-8.8307995382944385E-2"/>
                </c:manualLayout>
              </c:layout>
              <c:tx>
                <c:rich>
                  <a:bodyPr rot="0" spcFirstLastPara="1" vertOverflow="ellipsis" vert="horz" wrap="square" anchor="ctr" anchorCtr="1"/>
                  <a:lstStyle/>
                  <a:p>
                    <a:pPr>
                      <a:defRPr sz="2000" b="1" i="0" u="none" strike="noStrike" kern="1200" baseline="0">
                        <a:solidFill>
                          <a:schemeClr val="bg1"/>
                        </a:solidFill>
                        <a:latin typeface="+mn-lt"/>
                        <a:ea typeface="+mn-ea"/>
                        <a:cs typeface="+mn-cs"/>
                      </a:defRPr>
                    </a:pPr>
                    <a:r>
                      <a:rPr lang="en-US" dirty="0"/>
                      <a:t>S</a:t>
                    </a:r>
                  </a:p>
                </c:rich>
              </c:tx>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6EA9-4E5E-931C-CBB9895D095F}"/>
                </c:ext>
              </c:extLst>
            </c:dLbl>
            <c:dLbl>
              <c:idx val="3"/>
              <c:tx>
                <c:rich>
                  <a:bodyPr/>
                  <a:lstStyle/>
                  <a:p>
                    <a:r>
                      <a:rPr lang="en-US" dirty="0"/>
                      <a:t>A</a:t>
                    </a:r>
                  </a:p>
                </c:rich>
              </c:tx>
              <c:dLblPos val="inEnd"/>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6EA9-4E5E-931C-CBB9895D095F}"/>
                </c:ext>
              </c:extLst>
            </c:dLbl>
            <c:dLbl>
              <c:idx val="5"/>
              <c:layout>
                <c:manualLayout>
                  <c:x val="0.14020266454035021"/>
                  <c:y val="0.20363071361362847"/>
                </c:manualLayout>
              </c:layout>
              <c:spPr>
                <a:noFill/>
                <a:ln>
                  <a:noFill/>
                </a:ln>
                <a:effectLst/>
              </c:spPr>
              <c:txPr>
                <a:bodyPr rot="0" spcFirstLastPara="1" vertOverflow="ellipsis" vert="horz" wrap="square" anchor="ctr" anchorCtr="1"/>
                <a:lstStyle/>
                <a:p>
                  <a:pPr>
                    <a:defRPr sz="2000" b="1"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6EA9-4E5E-931C-CBB9895D095F}"/>
                </c:ext>
              </c:extLst>
            </c:dLbl>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a:solidFill>
                    <a:schemeClr val="accent1">
                      <a:lumMod val="60000"/>
                      <a:lumOff val="40000"/>
                    </a:schemeClr>
                  </a:solidFill>
                </a:ln>
                <a:effectLst/>
              </c:spPr>
            </c:leaderLines>
            <c:extLst>
              <c:ext xmlns:c15="http://schemas.microsoft.com/office/drawing/2012/chart" uri="{CE6537A1-D6FC-4f65-9D91-7224C49458BB}"/>
            </c:extLst>
          </c:dLbls>
          <c:cat>
            <c:strRef>
              <c:f>Sheet1!$A$2:$A$5</c:f>
              <c:strCache>
                <c:ptCount val="4"/>
                <c:pt idx="0">
                  <c:v>Plan</c:v>
                </c:pt>
                <c:pt idx="1">
                  <c:v>Do</c:v>
                </c:pt>
                <c:pt idx="2">
                  <c:v>Study</c:v>
                </c:pt>
                <c:pt idx="3">
                  <c:v>Act</c:v>
                </c:pt>
              </c:strCache>
            </c:strRef>
          </c:cat>
          <c:val>
            <c:numRef>
              <c:f>Sheet1!$B$2:$B$5</c:f>
              <c:numCache>
                <c:formatCode>General</c:formatCode>
                <c:ptCount val="4"/>
                <c:pt idx="0">
                  <c:v>0.2</c:v>
                </c:pt>
                <c:pt idx="1">
                  <c:v>0.2</c:v>
                </c:pt>
                <c:pt idx="2">
                  <c:v>0.2</c:v>
                </c:pt>
                <c:pt idx="3">
                  <c:v>0.4</c:v>
                </c:pt>
              </c:numCache>
            </c:numRef>
          </c:val>
          <c:extLst>
            <c:ext xmlns:c16="http://schemas.microsoft.com/office/drawing/2014/chart" uri="{C3380CC4-5D6E-409C-BE32-E72D297353CC}">
              <c16:uniqueId val="{0000000C-6EA9-4E5E-931C-CBB9895D095F}"/>
            </c:ext>
          </c:extLst>
        </c:ser>
        <c:dLbls>
          <c:dLblPos val="in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8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accent6"/>
            </a:solidFill>
            <a:ln w="19050">
              <a:noFill/>
            </a:ln>
            <a:effectLst/>
          </c:spPr>
          <c:dPt>
            <c:idx val="0"/>
            <c:bubble3D val="0"/>
            <c:spPr>
              <a:solidFill>
                <a:schemeClr val="accent6"/>
              </a:solidFill>
              <a:ln w="19050">
                <a:noFill/>
              </a:ln>
              <a:effectLst/>
            </c:spPr>
            <c:extLst>
              <c:ext xmlns:c16="http://schemas.microsoft.com/office/drawing/2014/chart" uri="{C3380CC4-5D6E-409C-BE32-E72D297353CC}">
                <c16:uniqueId val="{00000001-8050-4DF9-A540-3074CE7797D1}"/>
              </c:ext>
            </c:extLst>
          </c:dPt>
          <c:dPt>
            <c:idx val="1"/>
            <c:bubble3D val="0"/>
            <c:spPr>
              <a:solidFill>
                <a:srgbClr val="FFFF00"/>
              </a:solidFill>
              <a:ln w="19050">
                <a:noFill/>
              </a:ln>
              <a:effectLst/>
            </c:spPr>
            <c:extLst>
              <c:ext xmlns:c16="http://schemas.microsoft.com/office/drawing/2014/chart" uri="{C3380CC4-5D6E-409C-BE32-E72D297353CC}">
                <c16:uniqueId val="{00000003-8050-4DF9-A540-3074CE7797D1}"/>
              </c:ext>
            </c:extLst>
          </c:dPt>
          <c:dPt>
            <c:idx val="2"/>
            <c:bubble3D val="0"/>
            <c:spPr>
              <a:solidFill>
                <a:srgbClr val="C00000"/>
              </a:solidFill>
              <a:ln w="19050">
                <a:noFill/>
              </a:ln>
              <a:effectLst/>
            </c:spPr>
            <c:extLst>
              <c:ext xmlns:c16="http://schemas.microsoft.com/office/drawing/2014/chart" uri="{C3380CC4-5D6E-409C-BE32-E72D297353CC}">
                <c16:uniqueId val="{00000005-8050-4DF9-A540-3074CE7797D1}"/>
              </c:ext>
            </c:extLst>
          </c:dPt>
          <c:dPt>
            <c:idx val="3"/>
            <c:bubble3D val="0"/>
            <c:spPr>
              <a:solidFill>
                <a:srgbClr val="00B050"/>
              </a:solidFill>
              <a:ln w="19050">
                <a:noFill/>
              </a:ln>
              <a:effectLst/>
            </c:spPr>
            <c:extLst>
              <c:ext xmlns:c16="http://schemas.microsoft.com/office/drawing/2014/chart" uri="{C3380CC4-5D6E-409C-BE32-E72D297353CC}">
                <c16:uniqueId val="{00000007-8050-4DF9-A540-3074CE7797D1}"/>
              </c:ext>
            </c:extLst>
          </c:dPt>
          <c:dPt>
            <c:idx val="4"/>
            <c:bubble3D val="0"/>
            <c:spPr>
              <a:solidFill>
                <a:srgbClr val="DD1821"/>
              </a:solidFill>
              <a:ln w="19050">
                <a:noFill/>
              </a:ln>
              <a:effectLst/>
            </c:spPr>
            <c:extLst>
              <c:ext xmlns:c16="http://schemas.microsoft.com/office/drawing/2014/chart" uri="{C3380CC4-5D6E-409C-BE32-E72D297353CC}">
                <c16:uniqueId val="{00000009-8050-4DF9-A540-3074CE7797D1}"/>
              </c:ext>
            </c:extLst>
          </c:dPt>
          <c:dPt>
            <c:idx val="5"/>
            <c:bubble3D val="0"/>
            <c:spPr>
              <a:solidFill>
                <a:srgbClr val="00B050"/>
              </a:solidFill>
              <a:ln w="19050">
                <a:noFill/>
              </a:ln>
              <a:effectLst/>
            </c:spPr>
            <c:extLst>
              <c:ext xmlns:c16="http://schemas.microsoft.com/office/drawing/2014/chart" uri="{C3380CC4-5D6E-409C-BE32-E72D297353CC}">
                <c16:uniqueId val="{0000000B-8050-4DF9-A540-3074CE7797D1}"/>
              </c:ext>
            </c:extLst>
          </c:dPt>
          <c:dLbls>
            <c:dLbl>
              <c:idx val="0"/>
              <c:layout>
                <c:manualLayout>
                  <c:x val="-0.20825509153128002"/>
                  <c:y val="0"/>
                </c:manualLayout>
              </c:layout>
              <c:tx>
                <c:rich>
                  <a:bodyPr rot="0" spcFirstLastPara="1" vertOverflow="ellipsis" vert="horz" wrap="square" anchor="ctr" anchorCtr="0"/>
                  <a:lstStyle/>
                  <a:p>
                    <a:pPr algn="ctr">
                      <a:defRPr sz="2000" b="1" i="0" u="none" strike="noStrike" kern="1200" baseline="0">
                        <a:solidFill>
                          <a:schemeClr val="bg1"/>
                        </a:solidFill>
                        <a:latin typeface="+mn-lt"/>
                        <a:ea typeface="+mn-ea"/>
                        <a:cs typeface="+mn-cs"/>
                      </a:defRPr>
                    </a:pPr>
                    <a:r>
                      <a:rPr lang="en-US" baseline="0" dirty="0"/>
                      <a:t>P</a:t>
                    </a:r>
                    <a:endParaRPr lang="en-US" dirty="0"/>
                  </a:p>
                </c:rich>
              </c:tx>
              <c:spPr>
                <a:noFill/>
                <a:ln>
                  <a:noFill/>
                </a:ln>
                <a:effectLst/>
              </c:spPr>
              <c:txPr>
                <a:bodyPr rot="0" spcFirstLastPara="1" vertOverflow="ellipsis" vert="horz" wrap="square" anchor="ctr" anchorCtr="0"/>
                <a:lstStyle/>
                <a:p>
                  <a:pPr algn="ctr">
                    <a:defRPr sz="20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8050-4DF9-A540-3074CE7797D1}"/>
                </c:ext>
              </c:extLst>
            </c:dLbl>
            <c:dLbl>
              <c:idx val="1"/>
              <c:tx>
                <c:rich>
                  <a:bodyPr/>
                  <a:lstStyle/>
                  <a:p>
                    <a:r>
                      <a:rPr lang="en-US" dirty="0"/>
                      <a:t>D</a:t>
                    </a:r>
                  </a:p>
                </c:rich>
              </c:tx>
              <c:dLblPos val="inEnd"/>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8050-4DF9-A540-3074CE7797D1}"/>
                </c:ext>
              </c:extLst>
            </c:dLbl>
            <c:dLbl>
              <c:idx val="2"/>
              <c:layout>
                <c:manualLayout>
                  <c:x val="0.12621662155977417"/>
                  <c:y val="-2.5803056126560607E-2"/>
                </c:manualLayout>
              </c:layout>
              <c:tx>
                <c:rich>
                  <a:bodyPr rot="0" spcFirstLastPara="1" vertOverflow="ellipsis" vert="horz" wrap="square" anchor="ctr" anchorCtr="1"/>
                  <a:lstStyle/>
                  <a:p>
                    <a:pPr>
                      <a:defRPr sz="2000" b="1" i="0" u="none" strike="noStrike" kern="1200" baseline="0">
                        <a:solidFill>
                          <a:schemeClr val="bg1"/>
                        </a:solidFill>
                        <a:latin typeface="+mn-lt"/>
                        <a:ea typeface="+mn-ea"/>
                        <a:cs typeface="+mn-cs"/>
                      </a:defRPr>
                    </a:pPr>
                    <a:r>
                      <a:rPr lang="en-US" dirty="0"/>
                      <a:t>S</a:t>
                    </a:r>
                  </a:p>
                </c:rich>
              </c:tx>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8050-4DF9-A540-3074CE7797D1}"/>
                </c:ext>
              </c:extLst>
            </c:dLbl>
            <c:dLbl>
              <c:idx val="3"/>
              <c:tx>
                <c:rich>
                  <a:bodyPr/>
                  <a:lstStyle/>
                  <a:p>
                    <a:r>
                      <a:rPr lang="en-US" dirty="0"/>
                      <a:t>A</a:t>
                    </a:r>
                  </a:p>
                </c:rich>
              </c:tx>
              <c:dLblPos val="inEnd"/>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8050-4DF9-A540-3074CE7797D1}"/>
                </c:ext>
              </c:extLst>
            </c:dLbl>
            <c:dLbl>
              <c:idx val="5"/>
              <c:layout>
                <c:manualLayout>
                  <c:x val="0.14020266454035021"/>
                  <c:y val="0.20363071361362847"/>
                </c:manualLayout>
              </c:layout>
              <c:spPr>
                <a:noFill/>
                <a:ln>
                  <a:noFill/>
                </a:ln>
                <a:effectLst/>
              </c:spPr>
              <c:txPr>
                <a:bodyPr rot="0" spcFirstLastPara="1" vertOverflow="ellipsis" vert="horz" wrap="square" anchor="ctr" anchorCtr="1"/>
                <a:lstStyle/>
                <a:p>
                  <a:pPr>
                    <a:defRPr sz="2000" b="1"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8050-4DF9-A540-3074CE7797D1}"/>
                </c:ext>
              </c:extLst>
            </c:dLbl>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a:solidFill>
                    <a:schemeClr val="accent1">
                      <a:lumMod val="60000"/>
                      <a:lumOff val="40000"/>
                    </a:schemeClr>
                  </a:solidFill>
                </a:ln>
                <a:effectLst/>
              </c:spPr>
            </c:leaderLines>
            <c:extLst>
              <c:ext xmlns:c15="http://schemas.microsoft.com/office/drawing/2012/chart" uri="{CE6537A1-D6FC-4f65-9D91-7224C49458BB}"/>
            </c:extLst>
          </c:dLbls>
          <c:cat>
            <c:strRef>
              <c:f>Sheet1!$A$2:$A$5</c:f>
              <c:strCache>
                <c:ptCount val="4"/>
                <c:pt idx="0">
                  <c:v>Plan</c:v>
                </c:pt>
                <c:pt idx="1">
                  <c:v>Do</c:v>
                </c:pt>
                <c:pt idx="2">
                  <c:v>Study</c:v>
                </c:pt>
                <c:pt idx="3">
                  <c:v>Act</c:v>
                </c:pt>
              </c:strCache>
            </c:strRef>
          </c:cat>
          <c:val>
            <c:numRef>
              <c:f>Sheet1!$B$2:$B$5</c:f>
              <c:numCache>
                <c:formatCode>General</c:formatCode>
                <c:ptCount val="4"/>
                <c:pt idx="0">
                  <c:v>0.5</c:v>
                </c:pt>
                <c:pt idx="1">
                  <c:v>0.12</c:v>
                </c:pt>
                <c:pt idx="2">
                  <c:v>0.13</c:v>
                </c:pt>
                <c:pt idx="3">
                  <c:v>0.25</c:v>
                </c:pt>
              </c:numCache>
            </c:numRef>
          </c:val>
          <c:extLst>
            <c:ext xmlns:c16="http://schemas.microsoft.com/office/drawing/2014/chart" uri="{C3380CC4-5D6E-409C-BE32-E72D297353CC}">
              <c16:uniqueId val="{0000000C-8050-4DF9-A540-3074CE7797D1}"/>
            </c:ext>
          </c:extLst>
        </c:ser>
        <c:dLbls>
          <c:dLblPos val="in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80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accent6"/>
            </a:solidFill>
            <a:ln w="19050">
              <a:noFill/>
            </a:ln>
            <a:effectLst/>
          </c:spPr>
          <c:dPt>
            <c:idx val="0"/>
            <c:bubble3D val="0"/>
            <c:spPr>
              <a:solidFill>
                <a:schemeClr val="accent6"/>
              </a:solidFill>
              <a:ln w="19050">
                <a:noFill/>
              </a:ln>
              <a:effectLst/>
            </c:spPr>
            <c:extLst>
              <c:ext xmlns:c16="http://schemas.microsoft.com/office/drawing/2014/chart" uri="{C3380CC4-5D6E-409C-BE32-E72D297353CC}">
                <c16:uniqueId val="{00000001-94C7-4639-B2F8-985556DD98F3}"/>
              </c:ext>
            </c:extLst>
          </c:dPt>
          <c:dPt>
            <c:idx val="1"/>
            <c:bubble3D val="0"/>
            <c:spPr>
              <a:solidFill>
                <a:srgbClr val="FFFF00"/>
              </a:solidFill>
              <a:ln w="19050">
                <a:noFill/>
              </a:ln>
              <a:effectLst/>
            </c:spPr>
            <c:extLst>
              <c:ext xmlns:c16="http://schemas.microsoft.com/office/drawing/2014/chart" uri="{C3380CC4-5D6E-409C-BE32-E72D297353CC}">
                <c16:uniqueId val="{00000003-94C7-4639-B2F8-985556DD98F3}"/>
              </c:ext>
            </c:extLst>
          </c:dPt>
          <c:dPt>
            <c:idx val="2"/>
            <c:bubble3D val="0"/>
            <c:spPr>
              <a:solidFill>
                <a:srgbClr val="C00000"/>
              </a:solidFill>
              <a:ln w="19050">
                <a:noFill/>
              </a:ln>
              <a:effectLst/>
            </c:spPr>
            <c:extLst>
              <c:ext xmlns:c16="http://schemas.microsoft.com/office/drawing/2014/chart" uri="{C3380CC4-5D6E-409C-BE32-E72D297353CC}">
                <c16:uniqueId val="{00000005-94C7-4639-B2F8-985556DD98F3}"/>
              </c:ext>
            </c:extLst>
          </c:dPt>
          <c:dPt>
            <c:idx val="3"/>
            <c:bubble3D val="0"/>
            <c:spPr>
              <a:solidFill>
                <a:srgbClr val="00B050"/>
              </a:solidFill>
              <a:ln w="19050">
                <a:noFill/>
              </a:ln>
              <a:effectLst/>
            </c:spPr>
            <c:extLst>
              <c:ext xmlns:c16="http://schemas.microsoft.com/office/drawing/2014/chart" uri="{C3380CC4-5D6E-409C-BE32-E72D297353CC}">
                <c16:uniqueId val="{00000007-94C7-4639-B2F8-985556DD98F3}"/>
              </c:ext>
            </c:extLst>
          </c:dPt>
          <c:dPt>
            <c:idx val="4"/>
            <c:bubble3D val="0"/>
            <c:spPr>
              <a:solidFill>
                <a:srgbClr val="DD1821"/>
              </a:solidFill>
              <a:ln w="19050">
                <a:noFill/>
              </a:ln>
              <a:effectLst/>
            </c:spPr>
            <c:extLst>
              <c:ext xmlns:c16="http://schemas.microsoft.com/office/drawing/2014/chart" uri="{C3380CC4-5D6E-409C-BE32-E72D297353CC}">
                <c16:uniqueId val="{00000009-94C7-4639-B2F8-985556DD98F3}"/>
              </c:ext>
            </c:extLst>
          </c:dPt>
          <c:dPt>
            <c:idx val="5"/>
            <c:bubble3D val="0"/>
            <c:spPr>
              <a:solidFill>
                <a:srgbClr val="00B050"/>
              </a:solidFill>
              <a:ln w="19050">
                <a:noFill/>
              </a:ln>
              <a:effectLst/>
            </c:spPr>
            <c:extLst>
              <c:ext xmlns:c16="http://schemas.microsoft.com/office/drawing/2014/chart" uri="{C3380CC4-5D6E-409C-BE32-E72D297353CC}">
                <c16:uniqueId val="{0000000B-94C7-4639-B2F8-985556DD98F3}"/>
              </c:ext>
            </c:extLst>
          </c:dPt>
          <c:dLbls>
            <c:dLbl>
              <c:idx val="0"/>
              <c:layout>
                <c:manualLayout>
                  <c:x val="-0.17097003536217731"/>
                  <c:y val="0.15463211457387388"/>
                </c:manualLayout>
              </c:layout>
              <c:tx>
                <c:rich>
                  <a:bodyPr rot="0" spcFirstLastPara="1" vertOverflow="ellipsis" vert="horz" wrap="square" anchor="ctr" anchorCtr="0"/>
                  <a:lstStyle/>
                  <a:p>
                    <a:pPr algn="ctr">
                      <a:defRPr sz="2000" b="1" i="0" u="none" strike="noStrike" kern="1200" baseline="0">
                        <a:solidFill>
                          <a:schemeClr val="bg1"/>
                        </a:solidFill>
                        <a:latin typeface="+mn-lt"/>
                        <a:ea typeface="+mn-ea"/>
                        <a:cs typeface="+mn-cs"/>
                      </a:defRPr>
                    </a:pPr>
                    <a:r>
                      <a:rPr lang="en-US" baseline="0" dirty="0"/>
                      <a:t>P</a:t>
                    </a:r>
                    <a:endParaRPr lang="en-US" dirty="0"/>
                  </a:p>
                </c:rich>
              </c:tx>
              <c:spPr>
                <a:noFill/>
                <a:ln>
                  <a:noFill/>
                </a:ln>
                <a:effectLst/>
              </c:spPr>
              <c:txPr>
                <a:bodyPr rot="0" spcFirstLastPara="1" vertOverflow="ellipsis" vert="horz" wrap="square" anchor="ctr" anchorCtr="0"/>
                <a:lstStyle/>
                <a:p>
                  <a:pPr algn="ctr">
                    <a:defRPr sz="20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94C7-4639-B2F8-985556DD98F3}"/>
                </c:ext>
              </c:extLst>
            </c:dLbl>
            <c:dLbl>
              <c:idx val="1"/>
              <c:tx>
                <c:rich>
                  <a:bodyPr/>
                  <a:lstStyle/>
                  <a:p>
                    <a:r>
                      <a:rPr lang="en-US" dirty="0"/>
                      <a:t>D</a:t>
                    </a:r>
                  </a:p>
                </c:rich>
              </c:tx>
              <c:dLblPos val="inEnd"/>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94C7-4639-B2F8-985556DD98F3}"/>
                </c:ext>
              </c:extLst>
            </c:dLbl>
            <c:dLbl>
              <c:idx val="2"/>
              <c:layout>
                <c:manualLayout>
                  <c:x val="0.14966025006495542"/>
                  <c:y val="-3.1825906967069648E-2"/>
                </c:manualLayout>
              </c:layout>
              <c:tx>
                <c:rich>
                  <a:bodyPr rot="0" spcFirstLastPara="1" vertOverflow="ellipsis" vert="horz" wrap="square" anchor="ctr" anchorCtr="1"/>
                  <a:lstStyle/>
                  <a:p>
                    <a:pPr>
                      <a:defRPr sz="2000" b="1" i="0" u="none" strike="noStrike" kern="1200" baseline="0">
                        <a:solidFill>
                          <a:schemeClr val="bg1"/>
                        </a:solidFill>
                        <a:latin typeface="+mn-lt"/>
                        <a:ea typeface="+mn-ea"/>
                        <a:cs typeface="+mn-cs"/>
                      </a:defRPr>
                    </a:pPr>
                    <a:r>
                      <a:rPr lang="en-US" dirty="0"/>
                      <a:t>S</a:t>
                    </a:r>
                  </a:p>
                </c:rich>
              </c:tx>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94C7-4639-B2F8-985556DD98F3}"/>
                </c:ext>
              </c:extLst>
            </c:dLbl>
            <c:dLbl>
              <c:idx val="3"/>
              <c:tx>
                <c:rich>
                  <a:bodyPr/>
                  <a:lstStyle/>
                  <a:p>
                    <a:r>
                      <a:rPr lang="en-US" dirty="0"/>
                      <a:t>A</a:t>
                    </a:r>
                  </a:p>
                </c:rich>
              </c:tx>
              <c:dLblPos val="inEnd"/>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94C7-4639-B2F8-985556DD98F3}"/>
                </c:ext>
              </c:extLst>
            </c:dLbl>
            <c:dLbl>
              <c:idx val="5"/>
              <c:layout>
                <c:manualLayout>
                  <c:x val="0.14020266454035021"/>
                  <c:y val="0.20363071361362847"/>
                </c:manualLayout>
              </c:layout>
              <c:spPr>
                <a:noFill/>
                <a:ln>
                  <a:noFill/>
                </a:ln>
                <a:effectLst/>
              </c:spPr>
              <c:txPr>
                <a:bodyPr rot="0" spcFirstLastPara="1" vertOverflow="ellipsis" vert="horz" wrap="square" anchor="ctr" anchorCtr="1"/>
                <a:lstStyle/>
                <a:p>
                  <a:pPr>
                    <a:defRPr sz="2000" b="1"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94C7-4639-B2F8-985556DD98F3}"/>
                </c:ext>
              </c:extLst>
            </c:dLbl>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a:solidFill>
                    <a:schemeClr val="accent1">
                      <a:lumMod val="60000"/>
                      <a:lumOff val="40000"/>
                    </a:schemeClr>
                  </a:solidFill>
                </a:ln>
                <a:effectLst/>
              </c:spPr>
            </c:leaderLines>
            <c:extLst>
              <c:ext xmlns:c15="http://schemas.microsoft.com/office/drawing/2012/chart" uri="{CE6537A1-D6FC-4f65-9D91-7224C49458BB}"/>
            </c:extLst>
          </c:dLbls>
          <c:cat>
            <c:strRef>
              <c:f>Sheet1!$A$2:$A$5</c:f>
              <c:strCache>
                <c:ptCount val="4"/>
                <c:pt idx="0">
                  <c:v>Plan</c:v>
                </c:pt>
                <c:pt idx="1">
                  <c:v>Do</c:v>
                </c:pt>
                <c:pt idx="2">
                  <c:v>Study</c:v>
                </c:pt>
                <c:pt idx="3">
                  <c:v>Act</c:v>
                </c:pt>
              </c:strCache>
            </c:strRef>
          </c:cat>
          <c:val>
            <c:numRef>
              <c:f>Sheet1!$B$2:$B$5</c:f>
              <c:numCache>
                <c:formatCode>General</c:formatCode>
                <c:ptCount val="4"/>
                <c:pt idx="0">
                  <c:v>0.25</c:v>
                </c:pt>
                <c:pt idx="1">
                  <c:v>0.35</c:v>
                </c:pt>
                <c:pt idx="2">
                  <c:v>0.2</c:v>
                </c:pt>
                <c:pt idx="3">
                  <c:v>0.2</c:v>
                </c:pt>
              </c:numCache>
            </c:numRef>
          </c:val>
          <c:extLst>
            <c:ext xmlns:c16="http://schemas.microsoft.com/office/drawing/2014/chart" uri="{C3380CC4-5D6E-409C-BE32-E72D297353CC}">
              <c16:uniqueId val="{0000000C-94C7-4639-B2F8-985556DD98F3}"/>
            </c:ext>
          </c:extLst>
        </c:ser>
        <c:dLbls>
          <c:dLblPos val="in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800">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accent6"/>
            </a:solidFill>
            <a:ln w="19050">
              <a:noFill/>
            </a:ln>
            <a:effectLst/>
          </c:spPr>
          <c:dPt>
            <c:idx val="0"/>
            <c:bubble3D val="0"/>
            <c:spPr>
              <a:solidFill>
                <a:schemeClr val="accent6"/>
              </a:solidFill>
              <a:ln w="19050">
                <a:noFill/>
              </a:ln>
              <a:effectLst/>
            </c:spPr>
            <c:extLst>
              <c:ext xmlns:c16="http://schemas.microsoft.com/office/drawing/2014/chart" uri="{C3380CC4-5D6E-409C-BE32-E72D297353CC}">
                <c16:uniqueId val="{00000001-6EA9-4E5E-931C-CBB9895D095F}"/>
              </c:ext>
            </c:extLst>
          </c:dPt>
          <c:dPt>
            <c:idx val="1"/>
            <c:bubble3D val="0"/>
            <c:spPr>
              <a:solidFill>
                <a:srgbClr val="FFFF00"/>
              </a:solidFill>
              <a:ln w="19050">
                <a:noFill/>
              </a:ln>
              <a:effectLst/>
            </c:spPr>
            <c:extLst>
              <c:ext xmlns:c16="http://schemas.microsoft.com/office/drawing/2014/chart" uri="{C3380CC4-5D6E-409C-BE32-E72D297353CC}">
                <c16:uniqueId val="{00000003-6EA9-4E5E-931C-CBB9895D095F}"/>
              </c:ext>
            </c:extLst>
          </c:dPt>
          <c:dPt>
            <c:idx val="2"/>
            <c:bubble3D val="0"/>
            <c:spPr>
              <a:solidFill>
                <a:srgbClr val="C00000"/>
              </a:solidFill>
              <a:ln w="19050">
                <a:noFill/>
              </a:ln>
              <a:effectLst/>
            </c:spPr>
            <c:extLst>
              <c:ext xmlns:c16="http://schemas.microsoft.com/office/drawing/2014/chart" uri="{C3380CC4-5D6E-409C-BE32-E72D297353CC}">
                <c16:uniqueId val="{00000005-6EA9-4E5E-931C-CBB9895D095F}"/>
              </c:ext>
            </c:extLst>
          </c:dPt>
          <c:dPt>
            <c:idx val="3"/>
            <c:bubble3D val="0"/>
            <c:spPr>
              <a:solidFill>
                <a:srgbClr val="00B050"/>
              </a:solidFill>
              <a:ln w="19050">
                <a:noFill/>
              </a:ln>
              <a:effectLst/>
            </c:spPr>
            <c:extLst>
              <c:ext xmlns:c16="http://schemas.microsoft.com/office/drawing/2014/chart" uri="{C3380CC4-5D6E-409C-BE32-E72D297353CC}">
                <c16:uniqueId val="{00000007-6EA9-4E5E-931C-CBB9895D095F}"/>
              </c:ext>
            </c:extLst>
          </c:dPt>
          <c:dPt>
            <c:idx val="4"/>
            <c:bubble3D val="0"/>
            <c:spPr>
              <a:solidFill>
                <a:srgbClr val="DD1821"/>
              </a:solidFill>
              <a:ln w="19050">
                <a:noFill/>
              </a:ln>
              <a:effectLst/>
            </c:spPr>
            <c:extLst>
              <c:ext xmlns:c16="http://schemas.microsoft.com/office/drawing/2014/chart" uri="{C3380CC4-5D6E-409C-BE32-E72D297353CC}">
                <c16:uniqueId val="{00000009-6EA9-4E5E-931C-CBB9895D095F}"/>
              </c:ext>
            </c:extLst>
          </c:dPt>
          <c:dPt>
            <c:idx val="5"/>
            <c:bubble3D val="0"/>
            <c:spPr>
              <a:solidFill>
                <a:srgbClr val="00B050"/>
              </a:solidFill>
              <a:ln w="19050">
                <a:noFill/>
              </a:ln>
              <a:effectLst/>
            </c:spPr>
            <c:extLst>
              <c:ext xmlns:c16="http://schemas.microsoft.com/office/drawing/2014/chart" uri="{C3380CC4-5D6E-409C-BE32-E72D297353CC}">
                <c16:uniqueId val="{0000000B-6EA9-4E5E-931C-CBB9895D095F}"/>
              </c:ext>
            </c:extLst>
          </c:dPt>
          <c:dLbls>
            <c:dLbl>
              <c:idx val="0"/>
              <c:layout>
                <c:manualLayout>
                  <c:x val="-0.13794127568600481"/>
                  <c:y val="8.1019630992794564E-2"/>
                </c:manualLayout>
              </c:layout>
              <c:tx>
                <c:rich>
                  <a:bodyPr rot="0" spcFirstLastPara="1" vertOverflow="ellipsis" vert="horz" wrap="square" anchor="ctr" anchorCtr="0"/>
                  <a:lstStyle/>
                  <a:p>
                    <a:pPr algn="ctr">
                      <a:defRPr sz="2000" b="1" i="0" u="none" strike="noStrike" kern="1200" baseline="0">
                        <a:solidFill>
                          <a:schemeClr val="bg1"/>
                        </a:solidFill>
                        <a:latin typeface="+mn-lt"/>
                        <a:ea typeface="+mn-ea"/>
                        <a:cs typeface="+mn-cs"/>
                      </a:defRPr>
                    </a:pPr>
                    <a:r>
                      <a:rPr lang="en-US" baseline="0" dirty="0"/>
                      <a:t>P</a:t>
                    </a:r>
                    <a:endParaRPr lang="en-US" dirty="0"/>
                  </a:p>
                </c:rich>
              </c:tx>
              <c:spPr>
                <a:noFill/>
                <a:ln>
                  <a:noFill/>
                </a:ln>
                <a:effectLst/>
              </c:spPr>
              <c:txPr>
                <a:bodyPr rot="0" spcFirstLastPara="1" vertOverflow="ellipsis" vert="horz" wrap="square" anchor="ctr" anchorCtr="0"/>
                <a:lstStyle/>
                <a:p>
                  <a:pPr algn="ctr">
                    <a:defRPr sz="20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6EA9-4E5E-931C-CBB9895D095F}"/>
                </c:ext>
              </c:extLst>
            </c:dLbl>
            <c:dLbl>
              <c:idx val="1"/>
              <c:tx>
                <c:rich>
                  <a:bodyPr/>
                  <a:lstStyle/>
                  <a:p>
                    <a:r>
                      <a:rPr lang="en-US" dirty="0"/>
                      <a:t>D</a:t>
                    </a:r>
                  </a:p>
                </c:rich>
              </c:tx>
              <c:dLblPos val="inEnd"/>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6EA9-4E5E-931C-CBB9895D095F}"/>
                </c:ext>
              </c:extLst>
            </c:dLbl>
            <c:dLbl>
              <c:idx val="2"/>
              <c:layout>
                <c:manualLayout>
                  <c:x val="0.14778758577161133"/>
                  <c:y val="-8.8307995382944385E-2"/>
                </c:manualLayout>
              </c:layout>
              <c:tx>
                <c:rich>
                  <a:bodyPr rot="0" spcFirstLastPara="1" vertOverflow="ellipsis" vert="horz" wrap="square" anchor="ctr" anchorCtr="1"/>
                  <a:lstStyle/>
                  <a:p>
                    <a:pPr>
                      <a:defRPr sz="2000" b="1" i="0" u="none" strike="noStrike" kern="1200" baseline="0">
                        <a:solidFill>
                          <a:schemeClr val="bg1"/>
                        </a:solidFill>
                        <a:latin typeface="+mn-lt"/>
                        <a:ea typeface="+mn-ea"/>
                        <a:cs typeface="+mn-cs"/>
                      </a:defRPr>
                    </a:pPr>
                    <a:r>
                      <a:rPr lang="en-US" dirty="0"/>
                      <a:t>S</a:t>
                    </a:r>
                  </a:p>
                </c:rich>
              </c:tx>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6EA9-4E5E-931C-CBB9895D095F}"/>
                </c:ext>
              </c:extLst>
            </c:dLbl>
            <c:dLbl>
              <c:idx val="3"/>
              <c:tx>
                <c:rich>
                  <a:bodyPr/>
                  <a:lstStyle/>
                  <a:p>
                    <a:r>
                      <a:rPr lang="en-US" dirty="0"/>
                      <a:t>A</a:t>
                    </a:r>
                  </a:p>
                </c:rich>
              </c:tx>
              <c:dLblPos val="inEnd"/>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6EA9-4E5E-931C-CBB9895D095F}"/>
                </c:ext>
              </c:extLst>
            </c:dLbl>
            <c:dLbl>
              <c:idx val="5"/>
              <c:layout>
                <c:manualLayout>
                  <c:x val="0.14020266454035021"/>
                  <c:y val="0.20363071361362847"/>
                </c:manualLayout>
              </c:layout>
              <c:spPr>
                <a:noFill/>
                <a:ln>
                  <a:noFill/>
                </a:ln>
                <a:effectLst/>
              </c:spPr>
              <c:txPr>
                <a:bodyPr rot="0" spcFirstLastPara="1" vertOverflow="ellipsis" vert="horz" wrap="square" anchor="ctr" anchorCtr="1"/>
                <a:lstStyle/>
                <a:p>
                  <a:pPr>
                    <a:defRPr sz="2000" b="1"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6EA9-4E5E-931C-CBB9895D095F}"/>
                </c:ext>
              </c:extLst>
            </c:dLbl>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a:solidFill>
                    <a:schemeClr val="accent1">
                      <a:lumMod val="60000"/>
                      <a:lumOff val="40000"/>
                    </a:schemeClr>
                  </a:solidFill>
                </a:ln>
                <a:effectLst/>
              </c:spPr>
            </c:leaderLines>
            <c:extLst>
              <c:ext xmlns:c15="http://schemas.microsoft.com/office/drawing/2012/chart" uri="{CE6537A1-D6FC-4f65-9D91-7224C49458BB}"/>
            </c:extLst>
          </c:dLbls>
          <c:cat>
            <c:strRef>
              <c:f>Sheet1!$A$2:$A$5</c:f>
              <c:strCache>
                <c:ptCount val="4"/>
                <c:pt idx="0">
                  <c:v>Plan</c:v>
                </c:pt>
                <c:pt idx="1">
                  <c:v>Do</c:v>
                </c:pt>
                <c:pt idx="2">
                  <c:v>Study</c:v>
                </c:pt>
                <c:pt idx="3">
                  <c:v>Act</c:v>
                </c:pt>
              </c:strCache>
            </c:strRef>
          </c:cat>
          <c:val>
            <c:numRef>
              <c:f>Sheet1!$B$2:$B$5</c:f>
              <c:numCache>
                <c:formatCode>General</c:formatCode>
                <c:ptCount val="4"/>
                <c:pt idx="0">
                  <c:v>0.2</c:v>
                </c:pt>
                <c:pt idx="1">
                  <c:v>0.2</c:v>
                </c:pt>
                <c:pt idx="2">
                  <c:v>0.2</c:v>
                </c:pt>
                <c:pt idx="3">
                  <c:v>0.4</c:v>
                </c:pt>
              </c:numCache>
            </c:numRef>
          </c:val>
          <c:extLst>
            <c:ext xmlns:c16="http://schemas.microsoft.com/office/drawing/2014/chart" uri="{C3380CC4-5D6E-409C-BE32-E72D297353CC}">
              <c16:uniqueId val="{0000000C-6EA9-4E5E-931C-CBB9895D095F}"/>
            </c:ext>
          </c:extLst>
        </c:ser>
        <c:dLbls>
          <c:dLblPos val="in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800">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accent6"/>
            </a:solidFill>
            <a:ln w="19050">
              <a:noFill/>
            </a:ln>
            <a:effectLst/>
          </c:spPr>
          <c:dPt>
            <c:idx val="0"/>
            <c:bubble3D val="0"/>
            <c:spPr>
              <a:solidFill>
                <a:schemeClr val="accent6"/>
              </a:solidFill>
              <a:ln w="19050">
                <a:noFill/>
              </a:ln>
              <a:effectLst/>
            </c:spPr>
            <c:extLst>
              <c:ext xmlns:c16="http://schemas.microsoft.com/office/drawing/2014/chart" uri="{C3380CC4-5D6E-409C-BE32-E72D297353CC}">
                <c16:uniqueId val="{00000001-F3D1-4EE6-B390-84008139D6E8}"/>
              </c:ext>
            </c:extLst>
          </c:dPt>
          <c:dPt>
            <c:idx val="1"/>
            <c:bubble3D val="0"/>
            <c:spPr>
              <a:solidFill>
                <a:srgbClr val="FFFF00"/>
              </a:solidFill>
              <a:ln w="19050">
                <a:noFill/>
              </a:ln>
              <a:effectLst/>
            </c:spPr>
            <c:extLst>
              <c:ext xmlns:c16="http://schemas.microsoft.com/office/drawing/2014/chart" uri="{C3380CC4-5D6E-409C-BE32-E72D297353CC}">
                <c16:uniqueId val="{00000003-F3D1-4EE6-B390-84008139D6E8}"/>
              </c:ext>
            </c:extLst>
          </c:dPt>
          <c:dPt>
            <c:idx val="2"/>
            <c:bubble3D val="0"/>
            <c:spPr>
              <a:solidFill>
                <a:srgbClr val="C00000"/>
              </a:solidFill>
              <a:ln w="19050">
                <a:noFill/>
              </a:ln>
              <a:effectLst/>
            </c:spPr>
            <c:extLst>
              <c:ext xmlns:c16="http://schemas.microsoft.com/office/drawing/2014/chart" uri="{C3380CC4-5D6E-409C-BE32-E72D297353CC}">
                <c16:uniqueId val="{00000005-F3D1-4EE6-B390-84008139D6E8}"/>
              </c:ext>
            </c:extLst>
          </c:dPt>
          <c:dPt>
            <c:idx val="3"/>
            <c:bubble3D val="0"/>
            <c:spPr>
              <a:solidFill>
                <a:srgbClr val="00B050"/>
              </a:solidFill>
              <a:ln w="19050">
                <a:noFill/>
              </a:ln>
              <a:effectLst/>
            </c:spPr>
            <c:extLst>
              <c:ext xmlns:c16="http://schemas.microsoft.com/office/drawing/2014/chart" uri="{C3380CC4-5D6E-409C-BE32-E72D297353CC}">
                <c16:uniqueId val="{00000007-F3D1-4EE6-B390-84008139D6E8}"/>
              </c:ext>
            </c:extLst>
          </c:dPt>
          <c:dPt>
            <c:idx val="4"/>
            <c:bubble3D val="0"/>
            <c:spPr>
              <a:solidFill>
                <a:srgbClr val="DD1821"/>
              </a:solidFill>
              <a:ln w="19050">
                <a:noFill/>
              </a:ln>
              <a:effectLst/>
            </c:spPr>
            <c:extLst>
              <c:ext xmlns:c16="http://schemas.microsoft.com/office/drawing/2014/chart" uri="{C3380CC4-5D6E-409C-BE32-E72D297353CC}">
                <c16:uniqueId val="{00000009-F3D1-4EE6-B390-84008139D6E8}"/>
              </c:ext>
            </c:extLst>
          </c:dPt>
          <c:dPt>
            <c:idx val="5"/>
            <c:bubble3D val="0"/>
            <c:spPr>
              <a:solidFill>
                <a:srgbClr val="00B050"/>
              </a:solidFill>
              <a:ln w="19050">
                <a:noFill/>
              </a:ln>
              <a:effectLst/>
            </c:spPr>
            <c:extLst>
              <c:ext xmlns:c16="http://schemas.microsoft.com/office/drawing/2014/chart" uri="{C3380CC4-5D6E-409C-BE32-E72D297353CC}">
                <c16:uniqueId val="{0000000B-F3D1-4EE6-B390-84008139D6E8}"/>
              </c:ext>
            </c:extLst>
          </c:dPt>
          <c:dLbls>
            <c:dLbl>
              <c:idx val="0"/>
              <c:layout>
                <c:manualLayout>
                  <c:x val="-0.22745920231297792"/>
                  <c:y val="-8.0024420400556101E-2"/>
                </c:manualLayout>
              </c:layout>
              <c:tx>
                <c:rich>
                  <a:bodyPr rot="0" spcFirstLastPara="1" vertOverflow="ellipsis" vert="horz" wrap="square" anchor="ctr" anchorCtr="0"/>
                  <a:lstStyle/>
                  <a:p>
                    <a:pPr algn="ctr">
                      <a:defRPr sz="1600" b="1" i="0" u="none" strike="noStrike" kern="1200" baseline="0">
                        <a:solidFill>
                          <a:schemeClr val="bg1"/>
                        </a:solidFill>
                        <a:latin typeface="+mn-lt"/>
                        <a:ea typeface="+mn-ea"/>
                        <a:cs typeface="+mn-cs"/>
                      </a:defRPr>
                    </a:pPr>
                    <a:r>
                      <a:rPr lang="en-US" sz="1600" baseline="0" dirty="0"/>
                      <a:t>P</a:t>
                    </a:r>
                    <a:endParaRPr lang="en-US" sz="1600" dirty="0"/>
                  </a:p>
                </c:rich>
              </c:tx>
              <c:spPr>
                <a:noFill/>
                <a:ln>
                  <a:noFill/>
                </a:ln>
                <a:effectLst/>
              </c:spPr>
              <c:txPr>
                <a:bodyPr rot="0" spcFirstLastPara="1" vertOverflow="ellipsis" vert="horz" wrap="square" anchor="ctr" anchorCtr="0"/>
                <a:lstStyle/>
                <a:p>
                  <a:pPr algn="ctr">
                    <a:defRPr sz="16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F3D1-4EE6-B390-84008139D6E8}"/>
                </c:ext>
              </c:extLst>
            </c:dLbl>
            <c:dLbl>
              <c:idx val="1"/>
              <c:tx>
                <c:rich>
                  <a:bodyPr/>
                  <a:lstStyle/>
                  <a:p>
                    <a:r>
                      <a:rPr lang="en-US" dirty="0"/>
                      <a:t>D</a:t>
                    </a:r>
                  </a:p>
                </c:rich>
              </c:tx>
              <c:dLblPos val="inEnd"/>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F3D1-4EE6-B390-84008139D6E8}"/>
                </c:ext>
              </c:extLst>
            </c:dLbl>
            <c:dLbl>
              <c:idx val="2"/>
              <c:layout>
                <c:manualLayout>
                  <c:x val="0.13552906948611246"/>
                  <c:y val="5.528476231416897E-2"/>
                </c:manualLayout>
              </c:layout>
              <c:tx>
                <c:rich>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r>
                      <a:rPr lang="en-US" sz="1600" dirty="0"/>
                      <a:t>S</a:t>
                    </a:r>
                  </a:p>
                </c:rich>
              </c:tx>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F3D1-4EE6-B390-84008139D6E8}"/>
                </c:ext>
              </c:extLst>
            </c:dLbl>
            <c:dLbl>
              <c:idx val="3"/>
              <c:layout>
                <c:manualLayout>
                  <c:x val="0.13829780799380625"/>
                  <c:y val="0.16887813183935746"/>
                </c:manualLayout>
              </c:layout>
              <c:tx>
                <c:rich>
                  <a:bodyPr/>
                  <a:lstStyle/>
                  <a:p>
                    <a:r>
                      <a:rPr lang="en-US" dirty="0"/>
                      <a:t>A</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F3D1-4EE6-B390-84008139D6E8}"/>
                </c:ext>
              </c:extLst>
            </c:dLbl>
            <c:dLbl>
              <c:idx val="5"/>
              <c:layout>
                <c:manualLayout>
                  <c:x val="0.14020266454035021"/>
                  <c:y val="0.20363071361362847"/>
                </c:manualLayout>
              </c:layout>
              <c:spPr>
                <a:noFill/>
                <a:ln>
                  <a:noFill/>
                </a:ln>
                <a:effectLst/>
              </c:spPr>
              <c:txPr>
                <a:bodyPr rot="0" spcFirstLastPara="1" vertOverflow="ellipsis" vert="horz" wrap="square" anchor="ctr" anchorCtr="1"/>
                <a:lstStyle/>
                <a:p>
                  <a:pPr>
                    <a:defRPr sz="1600" b="1"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F3D1-4EE6-B390-84008139D6E8}"/>
                </c:ext>
              </c:extLst>
            </c:dLbl>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a:solidFill>
                    <a:schemeClr val="accent1">
                      <a:lumMod val="60000"/>
                      <a:lumOff val="40000"/>
                    </a:schemeClr>
                  </a:solidFill>
                </a:ln>
                <a:effectLst/>
              </c:spPr>
            </c:leaderLines>
            <c:extLst>
              <c:ext xmlns:c15="http://schemas.microsoft.com/office/drawing/2012/chart" uri="{CE6537A1-D6FC-4f65-9D91-7224C49458BB}"/>
            </c:extLst>
          </c:dLbls>
          <c:cat>
            <c:strRef>
              <c:f>Sheet1!$A$2:$A$5</c:f>
              <c:strCache>
                <c:ptCount val="4"/>
                <c:pt idx="0">
                  <c:v>Plan</c:v>
                </c:pt>
                <c:pt idx="1">
                  <c:v>Do</c:v>
                </c:pt>
                <c:pt idx="2">
                  <c:v>Study</c:v>
                </c:pt>
                <c:pt idx="3">
                  <c:v>Act</c:v>
                </c:pt>
              </c:strCache>
            </c:strRef>
          </c:cat>
          <c:val>
            <c:numRef>
              <c:f>Sheet1!$B$2:$B$5</c:f>
              <c:numCache>
                <c:formatCode>General</c:formatCode>
                <c:ptCount val="4"/>
                <c:pt idx="0">
                  <c:v>0.65</c:v>
                </c:pt>
                <c:pt idx="1">
                  <c:v>0.1</c:v>
                </c:pt>
                <c:pt idx="2">
                  <c:v>0.1</c:v>
                </c:pt>
                <c:pt idx="3">
                  <c:v>0.15</c:v>
                </c:pt>
              </c:numCache>
            </c:numRef>
          </c:val>
          <c:extLst>
            <c:ext xmlns:c16="http://schemas.microsoft.com/office/drawing/2014/chart" uri="{C3380CC4-5D6E-409C-BE32-E72D297353CC}">
              <c16:uniqueId val="{0000000C-F3D1-4EE6-B390-84008139D6E8}"/>
            </c:ext>
          </c:extLst>
        </c:ser>
        <c:dLbls>
          <c:dLblPos val="in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800">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accent6"/>
            </a:solidFill>
            <a:ln w="19050">
              <a:noFill/>
            </a:ln>
            <a:effectLst/>
          </c:spPr>
          <c:dPt>
            <c:idx val="0"/>
            <c:bubble3D val="0"/>
            <c:spPr>
              <a:solidFill>
                <a:schemeClr val="accent6"/>
              </a:solidFill>
              <a:ln w="19050">
                <a:noFill/>
              </a:ln>
              <a:effectLst/>
            </c:spPr>
            <c:extLst>
              <c:ext xmlns:c16="http://schemas.microsoft.com/office/drawing/2014/chart" uri="{C3380CC4-5D6E-409C-BE32-E72D297353CC}">
                <c16:uniqueId val="{00000001-8050-4DF9-A540-3074CE7797D1}"/>
              </c:ext>
            </c:extLst>
          </c:dPt>
          <c:dPt>
            <c:idx val="1"/>
            <c:bubble3D val="0"/>
            <c:spPr>
              <a:solidFill>
                <a:srgbClr val="FFFF00"/>
              </a:solidFill>
              <a:ln w="19050">
                <a:noFill/>
              </a:ln>
              <a:effectLst/>
            </c:spPr>
            <c:extLst>
              <c:ext xmlns:c16="http://schemas.microsoft.com/office/drawing/2014/chart" uri="{C3380CC4-5D6E-409C-BE32-E72D297353CC}">
                <c16:uniqueId val="{00000003-8050-4DF9-A540-3074CE7797D1}"/>
              </c:ext>
            </c:extLst>
          </c:dPt>
          <c:dPt>
            <c:idx val="2"/>
            <c:bubble3D val="0"/>
            <c:spPr>
              <a:solidFill>
                <a:srgbClr val="C00000"/>
              </a:solidFill>
              <a:ln w="19050">
                <a:noFill/>
              </a:ln>
              <a:effectLst/>
            </c:spPr>
            <c:extLst>
              <c:ext xmlns:c16="http://schemas.microsoft.com/office/drawing/2014/chart" uri="{C3380CC4-5D6E-409C-BE32-E72D297353CC}">
                <c16:uniqueId val="{00000005-8050-4DF9-A540-3074CE7797D1}"/>
              </c:ext>
            </c:extLst>
          </c:dPt>
          <c:dPt>
            <c:idx val="3"/>
            <c:bubble3D val="0"/>
            <c:spPr>
              <a:solidFill>
                <a:srgbClr val="00B050"/>
              </a:solidFill>
              <a:ln w="19050">
                <a:noFill/>
              </a:ln>
              <a:effectLst/>
            </c:spPr>
            <c:extLst>
              <c:ext xmlns:c16="http://schemas.microsoft.com/office/drawing/2014/chart" uri="{C3380CC4-5D6E-409C-BE32-E72D297353CC}">
                <c16:uniqueId val="{00000007-8050-4DF9-A540-3074CE7797D1}"/>
              </c:ext>
            </c:extLst>
          </c:dPt>
          <c:dPt>
            <c:idx val="4"/>
            <c:bubble3D val="0"/>
            <c:spPr>
              <a:solidFill>
                <a:srgbClr val="DD1821"/>
              </a:solidFill>
              <a:ln w="19050">
                <a:noFill/>
              </a:ln>
              <a:effectLst/>
            </c:spPr>
            <c:extLst>
              <c:ext xmlns:c16="http://schemas.microsoft.com/office/drawing/2014/chart" uri="{C3380CC4-5D6E-409C-BE32-E72D297353CC}">
                <c16:uniqueId val="{00000009-8050-4DF9-A540-3074CE7797D1}"/>
              </c:ext>
            </c:extLst>
          </c:dPt>
          <c:dPt>
            <c:idx val="5"/>
            <c:bubble3D val="0"/>
            <c:spPr>
              <a:solidFill>
                <a:srgbClr val="00B050"/>
              </a:solidFill>
              <a:ln w="19050">
                <a:noFill/>
              </a:ln>
              <a:effectLst/>
            </c:spPr>
            <c:extLst>
              <c:ext xmlns:c16="http://schemas.microsoft.com/office/drawing/2014/chart" uri="{C3380CC4-5D6E-409C-BE32-E72D297353CC}">
                <c16:uniqueId val="{0000000B-8050-4DF9-A540-3074CE7797D1}"/>
              </c:ext>
            </c:extLst>
          </c:dPt>
          <c:dLbls>
            <c:dLbl>
              <c:idx val="0"/>
              <c:layout>
                <c:manualLayout>
                  <c:x val="-0.20825509153128002"/>
                  <c:y val="0"/>
                </c:manualLayout>
              </c:layout>
              <c:tx>
                <c:rich>
                  <a:bodyPr rot="0" spcFirstLastPara="1" vertOverflow="ellipsis" vert="horz" wrap="square" anchor="ctr" anchorCtr="0"/>
                  <a:lstStyle/>
                  <a:p>
                    <a:pPr algn="ctr">
                      <a:defRPr sz="2000" b="1" i="0" u="none" strike="noStrike" kern="1200" baseline="0">
                        <a:solidFill>
                          <a:schemeClr val="bg1"/>
                        </a:solidFill>
                        <a:latin typeface="+mn-lt"/>
                        <a:ea typeface="+mn-ea"/>
                        <a:cs typeface="+mn-cs"/>
                      </a:defRPr>
                    </a:pPr>
                    <a:r>
                      <a:rPr lang="en-US" baseline="0" dirty="0"/>
                      <a:t>P</a:t>
                    </a:r>
                    <a:endParaRPr lang="en-US" dirty="0"/>
                  </a:p>
                </c:rich>
              </c:tx>
              <c:spPr>
                <a:noFill/>
                <a:ln>
                  <a:noFill/>
                </a:ln>
                <a:effectLst/>
              </c:spPr>
              <c:txPr>
                <a:bodyPr rot="0" spcFirstLastPara="1" vertOverflow="ellipsis" vert="horz" wrap="square" anchor="ctr" anchorCtr="0"/>
                <a:lstStyle/>
                <a:p>
                  <a:pPr algn="ctr">
                    <a:defRPr sz="20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8050-4DF9-A540-3074CE7797D1}"/>
                </c:ext>
              </c:extLst>
            </c:dLbl>
            <c:dLbl>
              <c:idx val="1"/>
              <c:tx>
                <c:rich>
                  <a:bodyPr/>
                  <a:lstStyle/>
                  <a:p>
                    <a:r>
                      <a:rPr lang="en-US" dirty="0"/>
                      <a:t>D</a:t>
                    </a:r>
                  </a:p>
                </c:rich>
              </c:tx>
              <c:dLblPos val="inEnd"/>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8050-4DF9-A540-3074CE7797D1}"/>
                </c:ext>
              </c:extLst>
            </c:dLbl>
            <c:dLbl>
              <c:idx val="2"/>
              <c:layout>
                <c:manualLayout>
                  <c:x val="0.12621662155977417"/>
                  <c:y val="-2.5803056126560607E-2"/>
                </c:manualLayout>
              </c:layout>
              <c:tx>
                <c:rich>
                  <a:bodyPr rot="0" spcFirstLastPara="1" vertOverflow="ellipsis" vert="horz" wrap="square" anchor="ctr" anchorCtr="1"/>
                  <a:lstStyle/>
                  <a:p>
                    <a:pPr>
                      <a:defRPr sz="2000" b="1" i="0" u="none" strike="noStrike" kern="1200" baseline="0">
                        <a:solidFill>
                          <a:schemeClr val="bg1"/>
                        </a:solidFill>
                        <a:latin typeface="+mn-lt"/>
                        <a:ea typeface="+mn-ea"/>
                        <a:cs typeface="+mn-cs"/>
                      </a:defRPr>
                    </a:pPr>
                    <a:r>
                      <a:rPr lang="en-US" dirty="0"/>
                      <a:t>S</a:t>
                    </a:r>
                  </a:p>
                </c:rich>
              </c:tx>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8050-4DF9-A540-3074CE7797D1}"/>
                </c:ext>
              </c:extLst>
            </c:dLbl>
            <c:dLbl>
              <c:idx val="3"/>
              <c:tx>
                <c:rich>
                  <a:bodyPr/>
                  <a:lstStyle/>
                  <a:p>
                    <a:r>
                      <a:rPr lang="en-US" dirty="0"/>
                      <a:t>A</a:t>
                    </a:r>
                  </a:p>
                </c:rich>
              </c:tx>
              <c:dLblPos val="inEnd"/>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8050-4DF9-A540-3074CE7797D1}"/>
                </c:ext>
              </c:extLst>
            </c:dLbl>
            <c:dLbl>
              <c:idx val="5"/>
              <c:layout>
                <c:manualLayout>
                  <c:x val="0.14020266454035021"/>
                  <c:y val="0.20363071361362847"/>
                </c:manualLayout>
              </c:layout>
              <c:spPr>
                <a:noFill/>
                <a:ln>
                  <a:noFill/>
                </a:ln>
                <a:effectLst/>
              </c:spPr>
              <c:txPr>
                <a:bodyPr rot="0" spcFirstLastPara="1" vertOverflow="ellipsis" vert="horz" wrap="square" anchor="ctr" anchorCtr="1"/>
                <a:lstStyle/>
                <a:p>
                  <a:pPr>
                    <a:defRPr sz="2000" b="1"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8050-4DF9-A540-3074CE7797D1}"/>
                </c:ext>
              </c:extLst>
            </c:dLbl>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a:solidFill>
                    <a:schemeClr val="accent1">
                      <a:lumMod val="60000"/>
                      <a:lumOff val="40000"/>
                    </a:schemeClr>
                  </a:solidFill>
                </a:ln>
                <a:effectLst/>
              </c:spPr>
            </c:leaderLines>
            <c:extLst>
              <c:ext xmlns:c15="http://schemas.microsoft.com/office/drawing/2012/chart" uri="{CE6537A1-D6FC-4f65-9D91-7224C49458BB}"/>
            </c:extLst>
          </c:dLbls>
          <c:cat>
            <c:strRef>
              <c:f>Sheet1!$A$2:$A$5</c:f>
              <c:strCache>
                <c:ptCount val="4"/>
                <c:pt idx="0">
                  <c:v>Plan</c:v>
                </c:pt>
                <c:pt idx="1">
                  <c:v>Do</c:v>
                </c:pt>
                <c:pt idx="2">
                  <c:v>Study</c:v>
                </c:pt>
                <c:pt idx="3">
                  <c:v>Act</c:v>
                </c:pt>
              </c:strCache>
            </c:strRef>
          </c:cat>
          <c:val>
            <c:numRef>
              <c:f>Sheet1!$B$2:$B$5</c:f>
              <c:numCache>
                <c:formatCode>General</c:formatCode>
                <c:ptCount val="4"/>
                <c:pt idx="0">
                  <c:v>0.5</c:v>
                </c:pt>
                <c:pt idx="1">
                  <c:v>0.12</c:v>
                </c:pt>
                <c:pt idx="2">
                  <c:v>0.13</c:v>
                </c:pt>
                <c:pt idx="3">
                  <c:v>0.25</c:v>
                </c:pt>
              </c:numCache>
            </c:numRef>
          </c:val>
          <c:extLst>
            <c:ext xmlns:c16="http://schemas.microsoft.com/office/drawing/2014/chart" uri="{C3380CC4-5D6E-409C-BE32-E72D297353CC}">
              <c16:uniqueId val="{0000000C-8050-4DF9-A540-3074CE7797D1}"/>
            </c:ext>
          </c:extLst>
        </c:ser>
        <c:dLbls>
          <c:dLblPos val="in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800">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accent6"/>
            </a:solidFill>
            <a:ln w="19050">
              <a:noFill/>
            </a:ln>
            <a:effectLst/>
          </c:spPr>
          <c:dPt>
            <c:idx val="0"/>
            <c:bubble3D val="0"/>
            <c:spPr>
              <a:solidFill>
                <a:schemeClr val="accent6"/>
              </a:solidFill>
              <a:ln w="19050">
                <a:noFill/>
              </a:ln>
              <a:effectLst/>
            </c:spPr>
            <c:extLst>
              <c:ext xmlns:c16="http://schemas.microsoft.com/office/drawing/2014/chart" uri="{C3380CC4-5D6E-409C-BE32-E72D297353CC}">
                <c16:uniqueId val="{00000001-94C7-4639-B2F8-985556DD98F3}"/>
              </c:ext>
            </c:extLst>
          </c:dPt>
          <c:dPt>
            <c:idx val="1"/>
            <c:bubble3D val="0"/>
            <c:spPr>
              <a:solidFill>
                <a:srgbClr val="FFFF00"/>
              </a:solidFill>
              <a:ln w="19050">
                <a:noFill/>
              </a:ln>
              <a:effectLst/>
            </c:spPr>
            <c:extLst>
              <c:ext xmlns:c16="http://schemas.microsoft.com/office/drawing/2014/chart" uri="{C3380CC4-5D6E-409C-BE32-E72D297353CC}">
                <c16:uniqueId val="{00000003-94C7-4639-B2F8-985556DD98F3}"/>
              </c:ext>
            </c:extLst>
          </c:dPt>
          <c:dPt>
            <c:idx val="2"/>
            <c:bubble3D val="0"/>
            <c:spPr>
              <a:solidFill>
                <a:srgbClr val="C00000"/>
              </a:solidFill>
              <a:ln w="19050">
                <a:noFill/>
              </a:ln>
              <a:effectLst/>
            </c:spPr>
            <c:extLst>
              <c:ext xmlns:c16="http://schemas.microsoft.com/office/drawing/2014/chart" uri="{C3380CC4-5D6E-409C-BE32-E72D297353CC}">
                <c16:uniqueId val="{00000005-94C7-4639-B2F8-985556DD98F3}"/>
              </c:ext>
            </c:extLst>
          </c:dPt>
          <c:dPt>
            <c:idx val="3"/>
            <c:bubble3D val="0"/>
            <c:spPr>
              <a:solidFill>
                <a:srgbClr val="00B050"/>
              </a:solidFill>
              <a:ln w="19050">
                <a:noFill/>
              </a:ln>
              <a:effectLst/>
            </c:spPr>
            <c:extLst>
              <c:ext xmlns:c16="http://schemas.microsoft.com/office/drawing/2014/chart" uri="{C3380CC4-5D6E-409C-BE32-E72D297353CC}">
                <c16:uniqueId val="{00000007-94C7-4639-B2F8-985556DD98F3}"/>
              </c:ext>
            </c:extLst>
          </c:dPt>
          <c:dPt>
            <c:idx val="4"/>
            <c:bubble3D val="0"/>
            <c:spPr>
              <a:solidFill>
                <a:srgbClr val="DD1821"/>
              </a:solidFill>
              <a:ln w="19050">
                <a:noFill/>
              </a:ln>
              <a:effectLst/>
            </c:spPr>
            <c:extLst>
              <c:ext xmlns:c16="http://schemas.microsoft.com/office/drawing/2014/chart" uri="{C3380CC4-5D6E-409C-BE32-E72D297353CC}">
                <c16:uniqueId val="{00000009-94C7-4639-B2F8-985556DD98F3}"/>
              </c:ext>
            </c:extLst>
          </c:dPt>
          <c:dPt>
            <c:idx val="5"/>
            <c:bubble3D val="0"/>
            <c:spPr>
              <a:solidFill>
                <a:srgbClr val="00B050"/>
              </a:solidFill>
              <a:ln w="19050">
                <a:noFill/>
              </a:ln>
              <a:effectLst/>
            </c:spPr>
            <c:extLst>
              <c:ext xmlns:c16="http://schemas.microsoft.com/office/drawing/2014/chart" uri="{C3380CC4-5D6E-409C-BE32-E72D297353CC}">
                <c16:uniqueId val="{0000000B-94C7-4639-B2F8-985556DD98F3}"/>
              </c:ext>
            </c:extLst>
          </c:dPt>
          <c:dLbls>
            <c:dLbl>
              <c:idx val="0"/>
              <c:layout>
                <c:manualLayout>
                  <c:x val="-0.17097003536217731"/>
                  <c:y val="0.15463211457387388"/>
                </c:manualLayout>
              </c:layout>
              <c:tx>
                <c:rich>
                  <a:bodyPr rot="0" spcFirstLastPara="1" vertOverflow="ellipsis" vert="horz" wrap="square" anchor="ctr" anchorCtr="0"/>
                  <a:lstStyle/>
                  <a:p>
                    <a:pPr algn="ctr">
                      <a:defRPr sz="2000" b="1" i="0" u="none" strike="noStrike" kern="1200" baseline="0">
                        <a:solidFill>
                          <a:schemeClr val="bg1"/>
                        </a:solidFill>
                        <a:latin typeface="+mn-lt"/>
                        <a:ea typeface="+mn-ea"/>
                        <a:cs typeface="+mn-cs"/>
                      </a:defRPr>
                    </a:pPr>
                    <a:r>
                      <a:rPr lang="en-US" baseline="0" dirty="0"/>
                      <a:t>P</a:t>
                    </a:r>
                    <a:endParaRPr lang="en-US" dirty="0"/>
                  </a:p>
                </c:rich>
              </c:tx>
              <c:spPr>
                <a:noFill/>
                <a:ln>
                  <a:noFill/>
                </a:ln>
                <a:effectLst/>
              </c:spPr>
              <c:txPr>
                <a:bodyPr rot="0" spcFirstLastPara="1" vertOverflow="ellipsis" vert="horz" wrap="square" anchor="ctr" anchorCtr="0"/>
                <a:lstStyle/>
                <a:p>
                  <a:pPr algn="ctr">
                    <a:defRPr sz="20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94C7-4639-B2F8-985556DD98F3}"/>
                </c:ext>
              </c:extLst>
            </c:dLbl>
            <c:dLbl>
              <c:idx val="1"/>
              <c:tx>
                <c:rich>
                  <a:bodyPr/>
                  <a:lstStyle/>
                  <a:p>
                    <a:r>
                      <a:rPr lang="en-US" dirty="0"/>
                      <a:t>D</a:t>
                    </a:r>
                  </a:p>
                </c:rich>
              </c:tx>
              <c:dLblPos val="inEnd"/>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94C7-4639-B2F8-985556DD98F3}"/>
                </c:ext>
              </c:extLst>
            </c:dLbl>
            <c:dLbl>
              <c:idx val="2"/>
              <c:layout>
                <c:manualLayout>
                  <c:x val="0.14966025006495542"/>
                  <c:y val="-3.1825906967069648E-2"/>
                </c:manualLayout>
              </c:layout>
              <c:tx>
                <c:rich>
                  <a:bodyPr rot="0" spcFirstLastPara="1" vertOverflow="ellipsis" vert="horz" wrap="square" anchor="ctr" anchorCtr="1"/>
                  <a:lstStyle/>
                  <a:p>
                    <a:pPr>
                      <a:defRPr sz="2000" b="1" i="0" u="none" strike="noStrike" kern="1200" baseline="0">
                        <a:solidFill>
                          <a:schemeClr val="bg1"/>
                        </a:solidFill>
                        <a:latin typeface="+mn-lt"/>
                        <a:ea typeface="+mn-ea"/>
                        <a:cs typeface="+mn-cs"/>
                      </a:defRPr>
                    </a:pPr>
                    <a:r>
                      <a:rPr lang="en-US" dirty="0"/>
                      <a:t>S</a:t>
                    </a:r>
                  </a:p>
                </c:rich>
              </c:tx>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94C7-4639-B2F8-985556DD98F3}"/>
                </c:ext>
              </c:extLst>
            </c:dLbl>
            <c:dLbl>
              <c:idx val="3"/>
              <c:tx>
                <c:rich>
                  <a:bodyPr/>
                  <a:lstStyle/>
                  <a:p>
                    <a:r>
                      <a:rPr lang="en-US" dirty="0"/>
                      <a:t>A</a:t>
                    </a:r>
                  </a:p>
                </c:rich>
              </c:tx>
              <c:dLblPos val="inEnd"/>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94C7-4639-B2F8-985556DD98F3}"/>
                </c:ext>
              </c:extLst>
            </c:dLbl>
            <c:dLbl>
              <c:idx val="5"/>
              <c:layout>
                <c:manualLayout>
                  <c:x val="0.14020266454035021"/>
                  <c:y val="0.20363071361362847"/>
                </c:manualLayout>
              </c:layout>
              <c:spPr>
                <a:noFill/>
                <a:ln>
                  <a:noFill/>
                </a:ln>
                <a:effectLst/>
              </c:spPr>
              <c:txPr>
                <a:bodyPr rot="0" spcFirstLastPara="1" vertOverflow="ellipsis" vert="horz" wrap="square" anchor="ctr" anchorCtr="1"/>
                <a:lstStyle/>
                <a:p>
                  <a:pPr>
                    <a:defRPr sz="2000" b="1"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94C7-4639-B2F8-985556DD98F3}"/>
                </c:ext>
              </c:extLst>
            </c:dLbl>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a:solidFill>
                    <a:schemeClr val="accent1">
                      <a:lumMod val="60000"/>
                      <a:lumOff val="40000"/>
                    </a:schemeClr>
                  </a:solidFill>
                </a:ln>
                <a:effectLst/>
              </c:spPr>
            </c:leaderLines>
            <c:extLst>
              <c:ext xmlns:c15="http://schemas.microsoft.com/office/drawing/2012/chart" uri="{CE6537A1-D6FC-4f65-9D91-7224C49458BB}"/>
            </c:extLst>
          </c:dLbls>
          <c:cat>
            <c:strRef>
              <c:f>Sheet1!$A$2:$A$5</c:f>
              <c:strCache>
                <c:ptCount val="4"/>
                <c:pt idx="0">
                  <c:v>Plan</c:v>
                </c:pt>
                <c:pt idx="1">
                  <c:v>Do</c:v>
                </c:pt>
                <c:pt idx="2">
                  <c:v>Study</c:v>
                </c:pt>
                <c:pt idx="3">
                  <c:v>Act</c:v>
                </c:pt>
              </c:strCache>
            </c:strRef>
          </c:cat>
          <c:val>
            <c:numRef>
              <c:f>Sheet1!$B$2:$B$5</c:f>
              <c:numCache>
                <c:formatCode>General</c:formatCode>
                <c:ptCount val="4"/>
                <c:pt idx="0">
                  <c:v>0.25</c:v>
                </c:pt>
                <c:pt idx="1">
                  <c:v>0.35</c:v>
                </c:pt>
                <c:pt idx="2">
                  <c:v>0.2</c:v>
                </c:pt>
                <c:pt idx="3">
                  <c:v>0.2</c:v>
                </c:pt>
              </c:numCache>
            </c:numRef>
          </c:val>
          <c:extLst>
            <c:ext xmlns:c16="http://schemas.microsoft.com/office/drawing/2014/chart" uri="{C3380CC4-5D6E-409C-BE32-E72D297353CC}">
              <c16:uniqueId val="{0000000C-94C7-4639-B2F8-985556DD98F3}"/>
            </c:ext>
          </c:extLst>
        </c:ser>
        <c:dLbls>
          <c:dLblPos val="in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800">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accent6"/>
            </a:solidFill>
            <a:ln w="19050">
              <a:noFill/>
            </a:ln>
            <a:effectLst/>
          </c:spPr>
          <c:dPt>
            <c:idx val="0"/>
            <c:bubble3D val="0"/>
            <c:spPr>
              <a:solidFill>
                <a:schemeClr val="accent6"/>
              </a:solidFill>
              <a:ln w="19050">
                <a:noFill/>
              </a:ln>
              <a:effectLst/>
            </c:spPr>
            <c:extLst>
              <c:ext xmlns:c16="http://schemas.microsoft.com/office/drawing/2014/chart" uri="{C3380CC4-5D6E-409C-BE32-E72D297353CC}">
                <c16:uniqueId val="{00000001-6EA9-4E5E-931C-CBB9895D095F}"/>
              </c:ext>
            </c:extLst>
          </c:dPt>
          <c:dPt>
            <c:idx val="1"/>
            <c:bubble3D val="0"/>
            <c:spPr>
              <a:solidFill>
                <a:srgbClr val="FFFF00"/>
              </a:solidFill>
              <a:ln w="19050">
                <a:noFill/>
              </a:ln>
              <a:effectLst/>
            </c:spPr>
            <c:extLst>
              <c:ext xmlns:c16="http://schemas.microsoft.com/office/drawing/2014/chart" uri="{C3380CC4-5D6E-409C-BE32-E72D297353CC}">
                <c16:uniqueId val="{00000003-6EA9-4E5E-931C-CBB9895D095F}"/>
              </c:ext>
            </c:extLst>
          </c:dPt>
          <c:dPt>
            <c:idx val="2"/>
            <c:bubble3D val="0"/>
            <c:spPr>
              <a:solidFill>
                <a:srgbClr val="C00000"/>
              </a:solidFill>
              <a:ln w="19050">
                <a:noFill/>
              </a:ln>
              <a:effectLst/>
            </c:spPr>
            <c:extLst>
              <c:ext xmlns:c16="http://schemas.microsoft.com/office/drawing/2014/chart" uri="{C3380CC4-5D6E-409C-BE32-E72D297353CC}">
                <c16:uniqueId val="{00000005-6EA9-4E5E-931C-CBB9895D095F}"/>
              </c:ext>
            </c:extLst>
          </c:dPt>
          <c:dPt>
            <c:idx val="3"/>
            <c:bubble3D val="0"/>
            <c:spPr>
              <a:solidFill>
                <a:srgbClr val="00B050"/>
              </a:solidFill>
              <a:ln w="19050">
                <a:noFill/>
              </a:ln>
              <a:effectLst/>
            </c:spPr>
            <c:extLst>
              <c:ext xmlns:c16="http://schemas.microsoft.com/office/drawing/2014/chart" uri="{C3380CC4-5D6E-409C-BE32-E72D297353CC}">
                <c16:uniqueId val="{00000007-6EA9-4E5E-931C-CBB9895D095F}"/>
              </c:ext>
            </c:extLst>
          </c:dPt>
          <c:dPt>
            <c:idx val="4"/>
            <c:bubble3D val="0"/>
            <c:spPr>
              <a:solidFill>
                <a:srgbClr val="DD1821"/>
              </a:solidFill>
              <a:ln w="19050">
                <a:noFill/>
              </a:ln>
              <a:effectLst/>
            </c:spPr>
            <c:extLst>
              <c:ext xmlns:c16="http://schemas.microsoft.com/office/drawing/2014/chart" uri="{C3380CC4-5D6E-409C-BE32-E72D297353CC}">
                <c16:uniqueId val="{00000009-6EA9-4E5E-931C-CBB9895D095F}"/>
              </c:ext>
            </c:extLst>
          </c:dPt>
          <c:dPt>
            <c:idx val="5"/>
            <c:bubble3D val="0"/>
            <c:spPr>
              <a:solidFill>
                <a:srgbClr val="00B050"/>
              </a:solidFill>
              <a:ln w="19050">
                <a:noFill/>
              </a:ln>
              <a:effectLst/>
            </c:spPr>
            <c:extLst>
              <c:ext xmlns:c16="http://schemas.microsoft.com/office/drawing/2014/chart" uri="{C3380CC4-5D6E-409C-BE32-E72D297353CC}">
                <c16:uniqueId val="{0000000B-6EA9-4E5E-931C-CBB9895D095F}"/>
              </c:ext>
            </c:extLst>
          </c:dPt>
          <c:dLbls>
            <c:dLbl>
              <c:idx val="0"/>
              <c:layout>
                <c:manualLayout>
                  <c:x val="-0.13794127568600481"/>
                  <c:y val="8.1019630992794564E-2"/>
                </c:manualLayout>
              </c:layout>
              <c:tx>
                <c:rich>
                  <a:bodyPr rot="0" spcFirstLastPara="1" vertOverflow="ellipsis" vert="horz" wrap="square" anchor="ctr" anchorCtr="0"/>
                  <a:lstStyle/>
                  <a:p>
                    <a:pPr algn="ctr">
                      <a:defRPr sz="2000" b="1" i="0" u="none" strike="noStrike" kern="1200" baseline="0">
                        <a:solidFill>
                          <a:schemeClr val="bg1"/>
                        </a:solidFill>
                        <a:latin typeface="+mn-lt"/>
                        <a:ea typeface="+mn-ea"/>
                        <a:cs typeface="+mn-cs"/>
                      </a:defRPr>
                    </a:pPr>
                    <a:r>
                      <a:rPr lang="en-US" baseline="0" dirty="0"/>
                      <a:t>P</a:t>
                    </a:r>
                    <a:endParaRPr lang="en-US" dirty="0"/>
                  </a:p>
                </c:rich>
              </c:tx>
              <c:spPr>
                <a:noFill/>
                <a:ln>
                  <a:noFill/>
                </a:ln>
                <a:effectLst/>
              </c:spPr>
              <c:txPr>
                <a:bodyPr rot="0" spcFirstLastPara="1" vertOverflow="ellipsis" vert="horz" wrap="square" anchor="ctr" anchorCtr="0"/>
                <a:lstStyle/>
                <a:p>
                  <a:pPr algn="ctr">
                    <a:defRPr sz="20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6EA9-4E5E-931C-CBB9895D095F}"/>
                </c:ext>
              </c:extLst>
            </c:dLbl>
            <c:dLbl>
              <c:idx val="1"/>
              <c:tx>
                <c:rich>
                  <a:bodyPr/>
                  <a:lstStyle/>
                  <a:p>
                    <a:r>
                      <a:rPr lang="en-US" dirty="0"/>
                      <a:t>D</a:t>
                    </a:r>
                  </a:p>
                </c:rich>
              </c:tx>
              <c:dLblPos val="inEnd"/>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6EA9-4E5E-931C-CBB9895D095F}"/>
                </c:ext>
              </c:extLst>
            </c:dLbl>
            <c:dLbl>
              <c:idx val="2"/>
              <c:layout>
                <c:manualLayout>
                  <c:x val="0.14778758577161133"/>
                  <c:y val="-8.8307995382944385E-2"/>
                </c:manualLayout>
              </c:layout>
              <c:tx>
                <c:rich>
                  <a:bodyPr rot="0" spcFirstLastPara="1" vertOverflow="ellipsis" vert="horz" wrap="square" anchor="ctr" anchorCtr="1"/>
                  <a:lstStyle/>
                  <a:p>
                    <a:pPr>
                      <a:defRPr sz="2000" b="1" i="0" u="none" strike="noStrike" kern="1200" baseline="0">
                        <a:solidFill>
                          <a:schemeClr val="bg1"/>
                        </a:solidFill>
                        <a:latin typeface="+mn-lt"/>
                        <a:ea typeface="+mn-ea"/>
                        <a:cs typeface="+mn-cs"/>
                      </a:defRPr>
                    </a:pPr>
                    <a:r>
                      <a:rPr lang="en-US" dirty="0"/>
                      <a:t>S</a:t>
                    </a:r>
                  </a:p>
                </c:rich>
              </c:tx>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6EA9-4E5E-931C-CBB9895D095F}"/>
                </c:ext>
              </c:extLst>
            </c:dLbl>
            <c:dLbl>
              <c:idx val="3"/>
              <c:tx>
                <c:rich>
                  <a:bodyPr/>
                  <a:lstStyle/>
                  <a:p>
                    <a:r>
                      <a:rPr lang="en-US" dirty="0"/>
                      <a:t>A</a:t>
                    </a:r>
                  </a:p>
                </c:rich>
              </c:tx>
              <c:dLblPos val="inEnd"/>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6EA9-4E5E-931C-CBB9895D095F}"/>
                </c:ext>
              </c:extLst>
            </c:dLbl>
            <c:dLbl>
              <c:idx val="5"/>
              <c:layout>
                <c:manualLayout>
                  <c:x val="0.14020266454035021"/>
                  <c:y val="0.20363071361362847"/>
                </c:manualLayout>
              </c:layout>
              <c:spPr>
                <a:noFill/>
                <a:ln>
                  <a:noFill/>
                </a:ln>
                <a:effectLst/>
              </c:spPr>
              <c:txPr>
                <a:bodyPr rot="0" spcFirstLastPara="1" vertOverflow="ellipsis" vert="horz" wrap="square" anchor="ctr" anchorCtr="1"/>
                <a:lstStyle/>
                <a:p>
                  <a:pPr>
                    <a:defRPr sz="2000" b="1"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6EA9-4E5E-931C-CBB9895D095F}"/>
                </c:ext>
              </c:extLst>
            </c:dLbl>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a:solidFill>
                    <a:schemeClr val="accent1">
                      <a:lumMod val="60000"/>
                      <a:lumOff val="40000"/>
                    </a:schemeClr>
                  </a:solidFill>
                </a:ln>
                <a:effectLst/>
              </c:spPr>
            </c:leaderLines>
            <c:extLst>
              <c:ext xmlns:c15="http://schemas.microsoft.com/office/drawing/2012/chart" uri="{CE6537A1-D6FC-4f65-9D91-7224C49458BB}"/>
            </c:extLst>
          </c:dLbls>
          <c:cat>
            <c:strRef>
              <c:f>Sheet1!$A$2:$A$5</c:f>
              <c:strCache>
                <c:ptCount val="4"/>
                <c:pt idx="0">
                  <c:v>Plan</c:v>
                </c:pt>
                <c:pt idx="1">
                  <c:v>Do</c:v>
                </c:pt>
                <c:pt idx="2">
                  <c:v>Study</c:v>
                </c:pt>
                <c:pt idx="3">
                  <c:v>Act</c:v>
                </c:pt>
              </c:strCache>
            </c:strRef>
          </c:cat>
          <c:val>
            <c:numRef>
              <c:f>Sheet1!$B$2:$B$5</c:f>
              <c:numCache>
                <c:formatCode>General</c:formatCode>
                <c:ptCount val="4"/>
                <c:pt idx="0">
                  <c:v>0.2</c:v>
                </c:pt>
                <c:pt idx="1">
                  <c:v>0.2</c:v>
                </c:pt>
                <c:pt idx="2">
                  <c:v>0.2</c:v>
                </c:pt>
                <c:pt idx="3">
                  <c:v>0.4</c:v>
                </c:pt>
              </c:numCache>
            </c:numRef>
          </c:val>
          <c:extLst>
            <c:ext xmlns:c16="http://schemas.microsoft.com/office/drawing/2014/chart" uri="{C3380CC4-5D6E-409C-BE32-E72D297353CC}">
              <c16:uniqueId val="{0000000C-6EA9-4E5E-931C-CBB9895D095F}"/>
            </c:ext>
          </c:extLst>
        </c:ser>
        <c:dLbls>
          <c:dLblPos val="in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800">
          <a:solidFill>
            <a:schemeClr val="tx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accent6"/>
            </a:solidFill>
            <a:ln w="19050">
              <a:noFill/>
            </a:ln>
            <a:effectLst/>
          </c:spPr>
          <c:dPt>
            <c:idx val="0"/>
            <c:bubble3D val="0"/>
            <c:spPr>
              <a:solidFill>
                <a:schemeClr val="accent6"/>
              </a:solidFill>
              <a:ln w="19050">
                <a:noFill/>
              </a:ln>
              <a:effectLst/>
            </c:spPr>
            <c:extLst>
              <c:ext xmlns:c16="http://schemas.microsoft.com/office/drawing/2014/chart" uri="{C3380CC4-5D6E-409C-BE32-E72D297353CC}">
                <c16:uniqueId val="{00000001-F3D1-4EE6-B390-84008139D6E8}"/>
              </c:ext>
            </c:extLst>
          </c:dPt>
          <c:dPt>
            <c:idx val="1"/>
            <c:bubble3D val="0"/>
            <c:spPr>
              <a:solidFill>
                <a:srgbClr val="FFFF00"/>
              </a:solidFill>
              <a:ln w="19050">
                <a:noFill/>
              </a:ln>
              <a:effectLst/>
            </c:spPr>
            <c:extLst>
              <c:ext xmlns:c16="http://schemas.microsoft.com/office/drawing/2014/chart" uri="{C3380CC4-5D6E-409C-BE32-E72D297353CC}">
                <c16:uniqueId val="{00000003-F3D1-4EE6-B390-84008139D6E8}"/>
              </c:ext>
            </c:extLst>
          </c:dPt>
          <c:dPt>
            <c:idx val="2"/>
            <c:bubble3D val="0"/>
            <c:spPr>
              <a:solidFill>
                <a:srgbClr val="C00000"/>
              </a:solidFill>
              <a:ln w="19050">
                <a:noFill/>
              </a:ln>
              <a:effectLst/>
            </c:spPr>
            <c:extLst>
              <c:ext xmlns:c16="http://schemas.microsoft.com/office/drawing/2014/chart" uri="{C3380CC4-5D6E-409C-BE32-E72D297353CC}">
                <c16:uniqueId val="{00000005-F3D1-4EE6-B390-84008139D6E8}"/>
              </c:ext>
            </c:extLst>
          </c:dPt>
          <c:dPt>
            <c:idx val="3"/>
            <c:bubble3D val="0"/>
            <c:spPr>
              <a:solidFill>
                <a:srgbClr val="00B050"/>
              </a:solidFill>
              <a:ln w="19050">
                <a:noFill/>
              </a:ln>
              <a:effectLst/>
            </c:spPr>
            <c:extLst>
              <c:ext xmlns:c16="http://schemas.microsoft.com/office/drawing/2014/chart" uri="{C3380CC4-5D6E-409C-BE32-E72D297353CC}">
                <c16:uniqueId val="{00000007-F3D1-4EE6-B390-84008139D6E8}"/>
              </c:ext>
            </c:extLst>
          </c:dPt>
          <c:dPt>
            <c:idx val="4"/>
            <c:bubble3D val="0"/>
            <c:spPr>
              <a:solidFill>
                <a:srgbClr val="DD1821"/>
              </a:solidFill>
              <a:ln w="19050">
                <a:noFill/>
              </a:ln>
              <a:effectLst/>
            </c:spPr>
            <c:extLst>
              <c:ext xmlns:c16="http://schemas.microsoft.com/office/drawing/2014/chart" uri="{C3380CC4-5D6E-409C-BE32-E72D297353CC}">
                <c16:uniqueId val="{00000009-F3D1-4EE6-B390-84008139D6E8}"/>
              </c:ext>
            </c:extLst>
          </c:dPt>
          <c:dPt>
            <c:idx val="5"/>
            <c:bubble3D val="0"/>
            <c:spPr>
              <a:solidFill>
                <a:srgbClr val="00B050"/>
              </a:solidFill>
              <a:ln w="19050">
                <a:noFill/>
              </a:ln>
              <a:effectLst/>
            </c:spPr>
            <c:extLst>
              <c:ext xmlns:c16="http://schemas.microsoft.com/office/drawing/2014/chart" uri="{C3380CC4-5D6E-409C-BE32-E72D297353CC}">
                <c16:uniqueId val="{0000000B-F3D1-4EE6-B390-84008139D6E8}"/>
              </c:ext>
            </c:extLst>
          </c:dPt>
          <c:dLbls>
            <c:dLbl>
              <c:idx val="0"/>
              <c:layout>
                <c:manualLayout>
                  <c:x val="-0.22745920231297792"/>
                  <c:y val="-8.0024420400556101E-2"/>
                </c:manualLayout>
              </c:layout>
              <c:tx>
                <c:rich>
                  <a:bodyPr rot="0" spcFirstLastPara="1" vertOverflow="ellipsis" vert="horz" wrap="square" anchor="ctr" anchorCtr="0"/>
                  <a:lstStyle/>
                  <a:p>
                    <a:pPr algn="ctr">
                      <a:defRPr sz="1600" b="1" i="0" u="none" strike="noStrike" kern="1200" baseline="0">
                        <a:solidFill>
                          <a:schemeClr val="bg1"/>
                        </a:solidFill>
                        <a:latin typeface="+mn-lt"/>
                        <a:ea typeface="+mn-ea"/>
                        <a:cs typeface="+mn-cs"/>
                      </a:defRPr>
                    </a:pPr>
                    <a:r>
                      <a:rPr lang="en-US" sz="1600" baseline="0" dirty="0"/>
                      <a:t>P</a:t>
                    </a:r>
                    <a:endParaRPr lang="en-US" sz="1600" dirty="0"/>
                  </a:p>
                </c:rich>
              </c:tx>
              <c:spPr>
                <a:noFill/>
                <a:ln>
                  <a:noFill/>
                </a:ln>
                <a:effectLst/>
              </c:spPr>
              <c:txPr>
                <a:bodyPr rot="0" spcFirstLastPara="1" vertOverflow="ellipsis" vert="horz" wrap="square" anchor="ctr" anchorCtr="0"/>
                <a:lstStyle/>
                <a:p>
                  <a:pPr algn="ctr">
                    <a:defRPr sz="16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F3D1-4EE6-B390-84008139D6E8}"/>
                </c:ext>
              </c:extLst>
            </c:dLbl>
            <c:dLbl>
              <c:idx val="1"/>
              <c:tx>
                <c:rich>
                  <a:bodyPr/>
                  <a:lstStyle/>
                  <a:p>
                    <a:r>
                      <a:rPr lang="en-US" dirty="0"/>
                      <a:t>D</a:t>
                    </a:r>
                  </a:p>
                </c:rich>
              </c:tx>
              <c:dLblPos val="inEnd"/>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F3D1-4EE6-B390-84008139D6E8}"/>
                </c:ext>
              </c:extLst>
            </c:dLbl>
            <c:dLbl>
              <c:idx val="2"/>
              <c:layout>
                <c:manualLayout>
                  <c:x val="0.13552906948611246"/>
                  <c:y val="5.528476231416897E-2"/>
                </c:manualLayout>
              </c:layout>
              <c:tx>
                <c:rich>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r>
                      <a:rPr lang="en-US" sz="1600" dirty="0"/>
                      <a:t>S</a:t>
                    </a:r>
                  </a:p>
                </c:rich>
              </c:tx>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F3D1-4EE6-B390-84008139D6E8}"/>
                </c:ext>
              </c:extLst>
            </c:dLbl>
            <c:dLbl>
              <c:idx val="3"/>
              <c:layout>
                <c:manualLayout>
                  <c:x val="0.13829780799380625"/>
                  <c:y val="0.16887813183935746"/>
                </c:manualLayout>
              </c:layout>
              <c:tx>
                <c:rich>
                  <a:bodyPr/>
                  <a:lstStyle/>
                  <a:p>
                    <a:r>
                      <a:rPr lang="en-US" dirty="0"/>
                      <a:t>A</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F3D1-4EE6-B390-84008139D6E8}"/>
                </c:ext>
              </c:extLst>
            </c:dLbl>
            <c:dLbl>
              <c:idx val="5"/>
              <c:layout>
                <c:manualLayout>
                  <c:x val="0.14020266454035021"/>
                  <c:y val="0.20363071361362847"/>
                </c:manualLayout>
              </c:layout>
              <c:spPr>
                <a:noFill/>
                <a:ln>
                  <a:noFill/>
                </a:ln>
                <a:effectLst/>
              </c:spPr>
              <c:txPr>
                <a:bodyPr rot="0" spcFirstLastPara="1" vertOverflow="ellipsis" vert="horz" wrap="square" anchor="ctr" anchorCtr="1"/>
                <a:lstStyle/>
                <a:p>
                  <a:pPr>
                    <a:defRPr sz="1600" b="1"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F3D1-4EE6-B390-84008139D6E8}"/>
                </c:ext>
              </c:extLst>
            </c:dLbl>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a:solidFill>
                    <a:schemeClr val="accent1">
                      <a:lumMod val="60000"/>
                      <a:lumOff val="40000"/>
                    </a:schemeClr>
                  </a:solidFill>
                </a:ln>
                <a:effectLst/>
              </c:spPr>
            </c:leaderLines>
            <c:extLst>
              <c:ext xmlns:c15="http://schemas.microsoft.com/office/drawing/2012/chart" uri="{CE6537A1-D6FC-4f65-9D91-7224C49458BB}"/>
            </c:extLst>
          </c:dLbls>
          <c:cat>
            <c:strRef>
              <c:f>Sheet1!$A$2:$A$5</c:f>
              <c:strCache>
                <c:ptCount val="4"/>
                <c:pt idx="0">
                  <c:v>Plan</c:v>
                </c:pt>
                <c:pt idx="1">
                  <c:v>Do</c:v>
                </c:pt>
                <c:pt idx="2">
                  <c:v>Study</c:v>
                </c:pt>
                <c:pt idx="3">
                  <c:v>Act</c:v>
                </c:pt>
              </c:strCache>
            </c:strRef>
          </c:cat>
          <c:val>
            <c:numRef>
              <c:f>Sheet1!$B$2:$B$5</c:f>
              <c:numCache>
                <c:formatCode>General</c:formatCode>
                <c:ptCount val="4"/>
                <c:pt idx="0">
                  <c:v>0.65</c:v>
                </c:pt>
                <c:pt idx="1">
                  <c:v>0.1</c:v>
                </c:pt>
                <c:pt idx="2">
                  <c:v>0.1</c:v>
                </c:pt>
                <c:pt idx="3">
                  <c:v>0.15</c:v>
                </c:pt>
              </c:numCache>
            </c:numRef>
          </c:val>
          <c:extLst>
            <c:ext xmlns:c16="http://schemas.microsoft.com/office/drawing/2014/chart" uri="{C3380CC4-5D6E-409C-BE32-E72D297353CC}">
              <c16:uniqueId val="{0000000C-F3D1-4EE6-B390-84008139D6E8}"/>
            </c:ext>
          </c:extLst>
        </c:ser>
        <c:dLbls>
          <c:dLblPos val="in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8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0">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styleClr val="0"/>
    </cs:lnRef>
    <cs:fillRef idx="0"/>
    <cs:effectRef idx="0"/>
    <cs:fontRef idx="minor">
      <cs:styleClr val="0"/>
    </cs:fontRef>
    <cs:defRPr sz="1197" b="1" kern="1200"/>
  </cs:dataLabel>
  <cs:dataLabelCallout>
    <cs:lnRef idx="0">
      <cs:styleClr val="0"/>
    </cs:lnRef>
    <cs:fillRef idx="0"/>
    <cs:effectRef idx="0"/>
    <cs:fontRef idx="minor">
      <cs:styleClr val="0"/>
    </cs:fontRef>
    <cs:spPr>
      <a:solidFill>
        <a:schemeClr val="lt1"/>
      </a:solidFill>
      <a:ln>
        <a:solidFill>
          <a:schemeClr val="phClr"/>
        </a:solidFill>
      </a:ln>
    </cs:spPr>
    <cs:defRPr sz="1197"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60">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styleClr val="0"/>
    </cs:lnRef>
    <cs:fillRef idx="0"/>
    <cs:effectRef idx="0"/>
    <cs:fontRef idx="minor">
      <cs:styleClr val="0"/>
    </cs:fontRef>
    <cs:defRPr sz="1197" b="1" kern="1200"/>
  </cs:dataLabel>
  <cs:dataLabelCallout>
    <cs:lnRef idx="0">
      <cs:styleClr val="0"/>
    </cs:lnRef>
    <cs:fillRef idx="0"/>
    <cs:effectRef idx="0"/>
    <cs:fontRef idx="minor">
      <cs:styleClr val="0"/>
    </cs:fontRef>
    <cs:spPr>
      <a:solidFill>
        <a:schemeClr val="lt1"/>
      </a:solidFill>
      <a:ln>
        <a:solidFill>
          <a:schemeClr val="phClr"/>
        </a:solidFill>
      </a:ln>
    </cs:spPr>
    <cs:defRPr sz="1197"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60">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styleClr val="0"/>
    </cs:lnRef>
    <cs:fillRef idx="0"/>
    <cs:effectRef idx="0"/>
    <cs:fontRef idx="minor">
      <cs:styleClr val="0"/>
    </cs:fontRef>
    <cs:defRPr sz="1197" b="1" kern="1200"/>
  </cs:dataLabel>
  <cs:dataLabelCallout>
    <cs:lnRef idx="0">
      <cs:styleClr val="0"/>
    </cs:lnRef>
    <cs:fillRef idx="0"/>
    <cs:effectRef idx="0"/>
    <cs:fontRef idx="minor">
      <cs:styleClr val="0"/>
    </cs:fontRef>
    <cs:spPr>
      <a:solidFill>
        <a:schemeClr val="lt1"/>
      </a:solidFill>
      <a:ln>
        <a:solidFill>
          <a:schemeClr val="phClr"/>
        </a:solidFill>
      </a:ln>
    </cs:spPr>
    <cs:defRPr sz="1197"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60">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styleClr val="0"/>
    </cs:lnRef>
    <cs:fillRef idx="0"/>
    <cs:effectRef idx="0"/>
    <cs:fontRef idx="minor">
      <cs:styleClr val="0"/>
    </cs:fontRef>
    <cs:defRPr sz="1197" b="1" kern="1200"/>
  </cs:dataLabel>
  <cs:dataLabelCallout>
    <cs:lnRef idx="0">
      <cs:styleClr val="0"/>
    </cs:lnRef>
    <cs:fillRef idx="0"/>
    <cs:effectRef idx="0"/>
    <cs:fontRef idx="minor">
      <cs:styleClr val="0"/>
    </cs:fontRef>
    <cs:spPr>
      <a:solidFill>
        <a:schemeClr val="lt1"/>
      </a:solidFill>
      <a:ln>
        <a:solidFill>
          <a:schemeClr val="phClr"/>
        </a:solidFill>
      </a:ln>
    </cs:spPr>
    <cs:defRPr sz="1197"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0">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styleClr val="0"/>
    </cs:lnRef>
    <cs:fillRef idx="0"/>
    <cs:effectRef idx="0"/>
    <cs:fontRef idx="minor">
      <cs:styleClr val="0"/>
    </cs:fontRef>
    <cs:defRPr sz="1197" b="1" kern="1200"/>
  </cs:dataLabel>
  <cs:dataLabelCallout>
    <cs:lnRef idx="0">
      <cs:styleClr val="0"/>
    </cs:lnRef>
    <cs:fillRef idx="0"/>
    <cs:effectRef idx="0"/>
    <cs:fontRef idx="minor">
      <cs:styleClr val="0"/>
    </cs:fontRef>
    <cs:spPr>
      <a:solidFill>
        <a:schemeClr val="lt1"/>
      </a:solidFill>
      <a:ln>
        <a:solidFill>
          <a:schemeClr val="phClr"/>
        </a:solidFill>
      </a:ln>
    </cs:spPr>
    <cs:defRPr sz="1197"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60">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styleClr val="0"/>
    </cs:lnRef>
    <cs:fillRef idx="0"/>
    <cs:effectRef idx="0"/>
    <cs:fontRef idx="minor">
      <cs:styleClr val="0"/>
    </cs:fontRef>
    <cs:defRPr sz="1197" b="1" kern="1200"/>
  </cs:dataLabel>
  <cs:dataLabelCallout>
    <cs:lnRef idx="0">
      <cs:styleClr val="0"/>
    </cs:lnRef>
    <cs:fillRef idx="0"/>
    <cs:effectRef idx="0"/>
    <cs:fontRef idx="minor">
      <cs:styleClr val="0"/>
    </cs:fontRef>
    <cs:spPr>
      <a:solidFill>
        <a:schemeClr val="lt1"/>
      </a:solidFill>
      <a:ln>
        <a:solidFill>
          <a:schemeClr val="phClr"/>
        </a:solidFill>
      </a:ln>
    </cs:spPr>
    <cs:defRPr sz="1197"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60">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styleClr val="0"/>
    </cs:lnRef>
    <cs:fillRef idx="0"/>
    <cs:effectRef idx="0"/>
    <cs:fontRef idx="minor">
      <cs:styleClr val="0"/>
    </cs:fontRef>
    <cs:defRPr sz="1197" b="1" kern="1200"/>
  </cs:dataLabel>
  <cs:dataLabelCallout>
    <cs:lnRef idx="0">
      <cs:styleClr val="0"/>
    </cs:lnRef>
    <cs:fillRef idx="0"/>
    <cs:effectRef idx="0"/>
    <cs:fontRef idx="minor">
      <cs:styleClr val="0"/>
    </cs:fontRef>
    <cs:spPr>
      <a:solidFill>
        <a:schemeClr val="lt1"/>
      </a:solidFill>
      <a:ln>
        <a:solidFill>
          <a:schemeClr val="phClr"/>
        </a:solidFill>
      </a:ln>
    </cs:spPr>
    <cs:defRPr sz="1197"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60">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styleClr val="0"/>
    </cs:lnRef>
    <cs:fillRef idx="0"/>
    <cs:effectRef idx="0"/>
    <cs:fontRef idx="minor">
      <cs:styleClr val="0"/>
    </cs:fontRef>
    <cs:defRPr sz="1197" b="1" kern="1200"/>
  </cs:dataLabel>
  <cs:dataLabelCallout>
    <cs:lnRef idx="0">
      <cs:styleClr val="0"/>
    </cs:lnRef>
    <cs:fillRef idx="0"/>
    <cs:effectRef idx="0"/>
    <cs:fontRef idx="minor">
      <cs:styleClr val="0"/>
    </cs:fontRef>
    <cs:spPr>
      <a:solidFill>
        <a:schemeClr val="lt1"/>
      </a:solidFill>
      <a:ln>
        <a:solidFill>
          <a:schemeClr val="phClr"/>
        </a:solidFill>
      </a:ln>
    </cs:spPr>
    <cs:defRPr sz="1197"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60">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styleClr val="0"/>
    </cs:lnRef>
    <cs:fillRef idx="0"/>
    <cs:effectRef idx="0"/>
    <cs:fontRef idx="minor">
      <cs:styleClr val="0"/>
    </cs:fontRef>
    <cs:defRPr sz="1197" b="1" kern="1200"/>
  </cs:dataLabel>
  <cs:dataLabelCallout>
    <cs:lnRef idx="0">
      <cs:styleClr val="0"/>
    </cs:lnRef>
    <cs:fillRef idx="0"/>
    <cs:effectRef idx="0"/>
    <cs:fontRef idx="minor">
      <cs:styleClr val="0"/>
    </cs:fontRef>
    <cs:spPr>
      <a:solidFill>
        <a:schemeClr val="lt1"/>
      </a:solidFill>
      <a:ln>
        <a:solidFill>
          <a:schemeClr val="phClr"/>
        </a:solidFill>
      </a:ln>
    </cs:spPr>
    <cs:defRPr sz="1197"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60">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styleClr val="0"/>
    </cs:lnRef>
    <cs:fillRef idx="0"/>
    <cs:effectRef idx="0"/>
    <cs:fontRef idx="minor">
      <cs:styleClr val="0"/>
    </cs:fontRef>
    <cs:defRPr sz="1197" b="1" kern="1200"/>
  </cs:dataLabel>
  <cs:dataLabelCallout>
    <cs:lnRef idx="0">
      <cs:styleClr val="0"/>
    </cs:lnRef>
    <cs:fillRef idx="0"/>
    <cs:effectRef idx="0"/>
    <cs:fontRef idx="minor">
      <cs:styleClr val="0"/>
    </cs:fontRef>
    <cs:spPr>
      <a:solidFill>
        <a:schemeClr val="lt1"/>
      </a:solidFill>
      <a:ln>
        <a:solidFill>
          <a:schemeClr val="phClr"/>
        </a:solidFill>
      </a:ln>
    </cs:spPr>
    <cs:defRPr sz="1197"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60">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styleClr val="0"/>
    </cs:lnRef>
    <cs:fillRef idx="0"/>
    <cs:effectRef idx="0"/>
    <cs:fontRef idx="minor">
      <cs:styleClr val="0"/>
    </cs:fontRef>
    <cs:defRPr sz="1197" b="1" kern="1200"/>
  </cs:dataLabel>
  <cs:dataLabelCallout>
    <cs:lnRef idx="0">
      <cs:styleClr val="0"/>
    </cs:lnRef>
    <cs:fillRef idx="0"/>
    <cs:effectRef idx="0"/>
    <cs:fontRef idx="minor">
      <cs:styleClr val="0"/>
    </cs:fontRef>
    <cs:spPr>
      <a:solidFill>
        <a:schemeClr val="lt1"/>
      </a:solidFill>
      <a:ln>
        <a:solidFill>
          <a:schemeClr val="phClr"/>
        </a:solidFill>
      </a:ln>
    </cs:spPr>
    <cs:defRPr sz="1197"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60">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styleClr val="0"/>
    </cs:lnRef>
    <cs:fillRef idx="0"/>
    <cs:effectRef idx="0"/>
    <cs:fontRef idx="minor">
      <cs:styleClr val="0"/>
    </cs:fontRef>
    <cs:defRPr sz="1197" b="1" kern="1200"/>
  </cs:dataLabel>
  <cs:dataLabelCallout>
    <cs:lnRef idx="0">
      <cs:styleClr val="0"/>
    </cs:lnRef>
    <cs:fillRef idx="0"/>
    <cs:effectRef idx="0"/>
    <cs:fontRef idx="minor">
      <cs:styleClr val="0"/>
    </cs:fontRef>
    <cs:spPr>
      <a:solidFill>
        <a:schemeClr val="lt1"/>
      </a:solidFill>
      <a:ln>
        <a:solidFill>
          <a:schemeClr val="phClr"/>
        </a:solidFill>
      </a:ln>
    </cs:spPr>
    <cs:defRPr sz="1197"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F00E9F-696C-493D-9EDB-6505832F3FB8}" type="doc">
      <dgm:prSet loTypeId="urn:microsoft.com/office/officeart/2005/8/layout/venn1" loCatId="relationship" qsTypeId="urn:microsoft.com/office/officeart/2005/8/quickstyle/simple5" qsCatId="simple" csTypeId="urn:microsoft.com/office/officeart/2005/8/colors/accent2_3" csCatId="accent2" phldr="1"/>
      <dgm:spPr/>
    </dgm:pt>
    <dgm:pt modelId="{0FBE1A8F-DD7B-4AA9-BA7A-49701D576292}">
      <dgm:prSet phldrT="[Text]" custT="1"/>
      <dgm:spPr/>
      <dgm:t>
        <a:bodyPr/>
        <a:lstStyle/>
        <a:p>
          <a:r>
            <a:rPr lang="en-US" sz="2800" b="1" dirty="0"/>
            <a:t>Day 1</a:t>
          </a:r>
        </a:p>
        <a:p>
          <a:r>
            <a:rPr lang="en-US" sz="2300" b="1" dirty="0"/>
            <a:t>The What</a:t>
          </a:r>
        </a:p>
        <a:p>
          <a:r>
            <a:rPr lang="en-US" sz="2300" dirty="0"/>
            <a:t>Learning the quality content</a:t>
          </a:r>
        </a:p>
      </dgm:t>
    </dgm:pt>
    <dgm:pt modelId="{68C5AA5C-0715-44D1-958C-B36C2C41AC63}" type="parTrans" cxnId="{F7E6C564-0327-46A8-891C-847A4EC32EAB}">
      <dgm:prSet/>
      <dgm:spPr/>
      <dgm:t>
        <a:bodyPr/>
        <a:lstStyle/>
        <a:p>
          <a:endParaRPr lang="en-US"/>
        </a:p>
      </dgm:t>
    </dgm:pt>
    <dgm:pt modelId="{37484CF5-A88F-4274-9453-A64D4D68B465}" type="sibTrans" cxnId="{F7E6C564-0327-46A8-891C-847A4EC32EAB}">
      <dgm:prSet/>
      <dgm:spPr/>
      <dgm:t>
        <a:bodyPr/>
        <a:lstStyle/>
        <a:p>
          <a:endParaRPr lang="en-US"/>
        </a:p>
      </dgm:t>
    </dgm:pt>
    <dgm:pt modelId="{6BD2B5F6-2B64-4C69-A5A2-A5CF9FBA1C9F}">
      <dgm:prSet phldrT="[Text]" custT="1"/>
      <dgm:spPr/>
      <dgm:t>
        <a:bodyPr/>
        <a:lstStyle/>
        <a:p>
          <a:r>
            <a:rPr lang="en-US" sz="2800" b="1" dirty="0"/>
            <a:t>Day 3</a:t>
          </a:r>
        </a:p>
        <a:p>
          <a:r>
            <a:rPr lang="en-US" sz="2300" b="1" dirty="0"/>
            <a:t>Delivery</a:t>
          </a:r>
        </a:p>
        <a:p>
          <a:r>
            <a:rPr lang="en-US" altLang="en-US" sz="1900" dirty="0"/>
            <a:t>Nailing down the where, who, and when, technique, and practice</a:t>
          </a:r>
          <a:endParaRPr lang="en-US" sz="1900" dirty="0"/>
        </a:p>
      </dgm:t>
    </dgm:pt>
    <dgm:pt modelId="{5D81787F-A197-4C32-97BE-AE919E6EA530}" type="parTrans" cxnId="{C50D5BDB-D49E-45F8-9B90-8151D744ACCB}">
      <dgm:prSet/>
      <dgm:spPr/>
      <dgm:t>
        <a:bodyPr/>
        <a:lstStyle/>
        <a:p>
          <a:endParaRPr lang="en-US"/>
        </a:p>
      </dgm:t>
    </dgm:pt>
    <dgm:pt modelId="{D37911BE-04C7-440C-8291-7E80CA567F03}" type="sibTrans" cxnId="{C50D5BDB-D49E-45F8-9B90-8151D744ACCB}">
      <dgm:prSet/>
      <dgm:spPr/>
      <dgm:t>
        <a:bodyPr/>
        <a:lstStyle/>
        <a:p>
          <a:endParaRPr lang="en-US"/>
        </a:p>
      </dgm:t>
    </dgm:pt>
    <dgm:pt modelId="{F003090D-CF95-4197-9B01-3DD1CECCA5C7}">
      <dgm:prSet phldrT="[Text]" custT="1"/>
      <dgm:spPr/>
      <dgm:t>
        <a:bodyPr/>
        <a:lstStyle/>
        <a:p>
          <a:r>
            <a:rPr lang="en-US" sz="2800" b="1" dirty="0"/>
            <a:t>Day 2</a:t>
          </a:r>
        </a:p>
        <a:p>
          <a:r>
            <a:rPr lang="en-US" sz="2300" b="1" dirty="0"/>
            <a:t>The How</a:t>
          </a:r>
        </a:p>
        <a:p>
          <a:r>
            <a:rPr lang="en-US" altLang="en-US" sz="2000" dirty="0"/>
            <a:t>Designing a quality training for your audience(s)</a:t>
          </a:r>
          <a:endParaRPr lang="en-US" sz="2000" dirty="0"/>
        </a:p>
      </dgm:t>
    </dgm:pt>
    <dgm:pt modelId="{4192CCDE-580A-4FF5-AC0D-A05FC896F5FA}" type="parTrans" cxnId="{971414FB-18BD-4BD6-B33F-354D053DF381}">
      <dgm:prSet/>
      <dgm:spPr/>
      <dgm:t>
        <a:bodyPr/>
        <a:lstStyle/>
        <a:p>
          <a:endParaRPr lang="en-US"/>
        </a:p>
      </dgm:t>
    </dgm:pt>
    <dgm:pt modelId="{DEF2DFED-CB9C-4ABD-9377-A1A3523E9AF1}" type="sibTrans" cxnId="{971414FB-18BD-4BD6-B33F-354D053DF381}">
      <dgm:prSet/>
      <dgm:spPr/>
      <dgm:t>
        <a:bodyPr/>
        <a:lstStyle/>
        <a:p>
          <a:endParaRPr lang="en-US"/>
        </a:p>
      </dgm:t>
    </dgm:pt>
    <dgm:pt modelId="{AC90850C-A61E-4570-8795-ECDE79C9D547}" type="pres">
      <dgm:prSet presAssocID="{94F00E9F-696C-493D-9EDB-6505832F3FB8}" presName="compositeShape" presStyleCnt="0">
        <dgm:presLayoutVars>
          <dgm:chMax val="7"/>
          <dgm:dir/>
          <dgm:resizeHandles val="exact"/>
        </dgm:presLayoutVars>
      </dgm:prSet>
      <dgm:spPr/>
    </dgm:pt>
    <dgm:pt modelId="{37CFEF96-1DED-4B74-99AF-90B7ADCE3CC4}" type="pres">
      <dgm:prSet presAssocID="{0FBE1A8F-DD7B-4AA9-BA7A-49701D576292}" presName="circ1" presStyleLbl="vennNode1" presStyleIdx="0" presStyleCnt="3" custLinFactNeighborX="-5417" custLinFactNeighborY="-3449"/>
      <dgm:spPr/>
    </dgm:pt>
    <dgm:pt modelId="{7EE92C09-2109-48CB-842C-DD4E3D04D0CE}" type="pres">
      <dgm:prSet presAssocID="{0FBE1A8F-DD7B-4AA9-BA7A-49701D576292}" presName="circ1Tx" presStyleLbl="revTx" presStyleIdx="0" presStyleCnt="0">
        <dgm:presLayoutVars>
          <dgm:chMax val="0"/>
          <dgm:chPref val="0"/>
          <dgm:bulletEnabled val="1"/>
        </dgm:presLayoutVars>
      </dgm:prSet>
      <dgm:spPr/>
    </dgm:pt>
    <dgm:pt modelId="{C2D709AB-CE6B-4C89-9077-98AE7EA2ABDD}" type="pres">
      <dgm:prSet presAssocID="{6BD2B5F6-2B64-4C69-A5A2-A5CF9FBA1C9F}" presName="circ2" presStyleLbl="vennNode1" presStyleIdx="1" presStyleCnt="3" custLinFactNeighborX="19740" custLinFactNeighborY="-756"/>
      <dgm:spPr/>
    </dgm:pt>
    <dgm:pt modelId="{97B37C43-6789-45AD-AF68-33DB5FC08A66}" type="pres">
      <dgm:prSet presAssocID="{6BD2B5F6-2B64-4C69-A5A2-A5CF9FBA1C9F}" presName="circ2Tx" presStyleLbl="revTx" presStyleIdx="0" presStyleCnt="0">
        <dgm:presLayoutVars>
          <dgm:chMax val="0"/>
          <dgm:chPref val="0"/>
          <dgm:bulletEnabled val="1"/>
        </dgm:presLayoutVars>
      </dgm:prSet>
      <dgm:spPr/>
    </dgm:pt>
    <dgm:pt modelId="{4AF06D7B-3D67-4915-A56C-D1D95E4FA22D}" type="pres">
      <dgm:prSet presAssocID="{F003090D-CF95-4197-9B01-3DD1CECCA5C7}" presName="circ3" presStyleLbl="vennNode1" presStyleIdx="2" presStyleCnt="3" custLinFactNeighborX="-32864" custLinFactNeighborY="-3804"/>
      <dgm:spPr/>
    </dgm:pt>
    <dgm:pt modelId="{A8EA50C6-B02E-4E21-A568-E36500CEC873}" type="pres">
      <dgm:prSet presAssocID="{F003090D-CF95-4197-9B01-3DD1CECCA5C7}" presName="circ3Tx" presStyleLbl="revTx" presStyleIdx="0" presStyleCnt="0">
        <dgm:presLayoutVars>
          <dgm:chMax val="0"/>
          <dgm:chPref val="0"/>
          <dgm:bulletEnabled val="1"/>
        </dgm:presLayoutVars>
      </dgm:prSet>
      <dgm:spPr/>
    </dgm:pt>
  </dgm:ptLst>
  <dgm:cxnLst>
    <dgm:cxn modelId="{768ABD2F-F3A5-4DE2-A5E0-FDEED9894731}" type="presOf" srcId="{6BD2B5F6-2B64-4C69-A5A2-A5CF9FBA1C9F}" destId="{C2D709AB-CE6B-4C89-9077-98AE7EA2ABDD}" srcOrd="0" destOrd="0" presId="urn:microsoft.com/office/officeart/2005/8/layout/venn1"/>
    <dgm:cxn modelId="{F7E6C564-0327-46A8-891C-847A4EC32EAB}" srcId="{94F00E9F-696C-493D-9EDB-6505832F3FB8}" destId="{0FBE1A8F-DD7B-4AA9-BA7A-49701D576292}" srcOrd="0" destOrd="0" parTransId="{68C5AA5C-0715-44D1-958C-B36C2C41AC63}" sibTransId="{37484CF5-A88F-4274-9453-A64D4D68B465}"/>
    <dgm:cxn modelId="{9E521576-37F2-46E5-9A70-C36D8E687D3A}" type="presOf" srcId="{F003090D-CF95-4197-9B01-3DD1CECCA5C7}" destId="{A8EA50C6-B02E-4E21-A568-E36500CEC873}" srcOrd="1" destOrd="0" presId="urn:microsoft.com/office/officeart/2005/8/layout/venn1"/>
    <dgm:cxn modelId="{BD64CA81-7CF3-4A75-B472-D3FDE6BCB2C0}" type="presOf" srcId="{0FBE1A8F-DD7B-4AA9-BA7A-49701D576292}" destId="{7EE92C09-2109-48CB-842C-DD4E3D04D0CE}" srcOrd="1" destOrd="0" presId="urn:microsoft.com/office/officeart/2005/8/layout/venn1"/>
    <dgm:cxn modelId="{B39F149F-56EF-423A-983F-120D4D9D4BDC}" type="presOf" srcId="{0FBE1A8F-DD7B-4AA9-BA7A-49701D576292}" destId="{37CFEF96-1DED-4B74-99AF-90B7ADCE3CC4}" srcOrd="0" destOrd="0" presId="urn:microsoft.com/office/officeart/2005/8/layout/venn1"/>
    <dgm:cxn modelId="{5F10B5C3-BA23-4C57-B7DD-CC60A6650B85}" type="presOf" srcId="{F003090D-CF95-4197-9B01-3DD1CECCA5C7}" destId="{4AF06D7B-3D67-4915-A56C-D1D95E4FA22D}" srcOrd="0" destOrd="0" presId="urn:microsoft.com/office/officeart/2005/8/layout/venn1"/>
    <dgm:cxn modelId="{C50D5BDB-D49E-45F8-9B90-8151D744ACCB}" srcId="{94F00E9F-696C-493D-9EDB-6505832F3FB8}" destId="{6BD2B5F6-2B64-4C69-A5A2-A5CF9FBA1C9F}" srcOrd="1" destOrd="0" parTransId="{5D81787F-A197-4C32-97BE-AE919E6EA530}" sibTransId="{D37911BE-04C7-440C-8291-7E80CA567F03}"/>
    <dgm:cxn modelId="{971414FB-18BD-4BD6-B33F-354D053DF381}" srcId="{94F00E9F-696C-493D-9EDB-6505832F3FB8}" destId="{F003090D-CF95-4197-9B01-3DD1CECCA5C7}" srcOrd="2" destOrd="0" parTransId="{4192CCDE-580A-4FF5-AC0D-A05FC896F5FA}" sibTransId="{DEF2DFED-CB9C-4ABD-9377-A1A3523E9AF1}"/>
    <dgm:cxn modelId="{413172FB-BB2C-4716-B6E0-F9FF1BEB1A72}" type="presOf" srcId="{94F00E9F-696C-493D-9EDB-6505832F3FB8}" destId="{AC90850C-A61E-4570-8795-ECDE79C9D547}" srcOrd="0" destOrd="0" presId="urn:microsoft.com/office/officeart/2005/8/layout/venn1"/>
    <dgm:cxn modelId="{DFB26BFC-99A2-4F16-A14B-E4972965CDDA}" type="presOf" srcId="{6BD2B5F6-2B64-4C69-A5A2-A5CF9FBA1C9F}" destId="{97B37C43-6789-45AD-AF68-33DB5FC08A66}" srcOrd="1" destOrd="0" presId="urn:microsoft.com/office/officeart/2005/8/layout/venn1"/>
    <dgm:cxn modelId="{BF704B14-CE43-459A-BB50-CC3274525B0A}" type="presParOf" srcId="{AC90850C-A61E-4570-8795-ECDE79C9D547}" destId="{37CFEF96-1DED-4B74-99AF-90B7ADCE3CC4}" srcOrd="0" destOrd="0" presId="urn:microsoft.com/office/officeart/2005/8/layout/venn1"/>
    <dgm:cxn modelId="{D230E672-C206-481C-A724-6AAEEE6E33DF}" type="presParOf" srcId="{AC90850C-A61E-4570-8795-ECDE79C9D547}" destId="{7EE92C09-2109-48CB-842C-DD4E3D04D0CE}" srcOrd="1" destOrd="0" presId="urn:microsoft.com/office/officeart/2005/8/layout/venn1"/>
    <dgm:cxn modelId="{A5F3D92E-9A13-4A56-B2A8-3B4AEB02510E}" type="presParOf" srcId="{AC90850C-A61E-4570-8795-ECDE79C9D547}" destId="{C2D709AB-CE6B-4C89-9077-98AE7EA2ABDD}" srcOrd="2" destOrd="0" presId="urn:microsoft.com/office/officeart/2005/8/layout/venn1"/>
    <dgm:cxn modelId="{C3DEADD1-5876-428E-AFA5-BCA06B85A8DA}" type="presParOf" srcId="{AC90850C-A61E-4570-8795-ECDE79C9D547}" destId="{97B37C43-6789-45AD-AF68-33DB5FC08A66}" srcOrd="3" destOrd="0" presId="urn:microsoft.com/office/officeart/2005/8/layout/venn1"/>
    <dgm:cxn modelId="{C3C9DF23-DADC-4D90-8331-FC85416782DD}" type="presParOf" srcId="{AC90850C-A61E-4570-8795-ECDE79C9D547}" destId="{4AF06D7B-3D67-4915-A56C-D1D95E4FA22D}" srcOrd="4" destOrd="0" presId="urn:microsoft.com/office/officeart/2005/8/layout/venn1"/>
    <dgm:cxn modelId="{DB88AF2A-DD4F-4EAB-A017-97BCB1ED7F67}" type="presParOf" srcId="{AC90850C-A61E-4570-8795-ECDE79C9D547}" destId="{A8EA50C6-B02E-4E21-A568-E36500CEC873}"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61E3B8-7E60-4C7B-AA38-697A4724989F}" type="doc">
      <dgm:prSet loTypeId="urn:microsoft.com/office/officeart/2016/7/layout/BasicTimeline" loCatId="timeline" qsTypeId="urn:microsoft.com/office/officeart/2005/8/quickstyle/3d7" qsCatId="3D" csTypeId="urn:microsoft.com/office/officeart/2005/8/colors/accent6_2" csCatId="accent6" phldr="1"/>
      <dgm:spPr>
        <a:scene3d>
          <a:camera prst="perspectiveLeft" zoom="91000">
            <a:rot lat="0" lon="600000" rev="0"/>
          </a:camera>
          <a:lightRig rig="threePt" dir="t">
            <a:rot lat="0" lon="0" rev="20640000"/>
          </a:lightRig>
        </a:scene3d>
      </dgm:spPr>
      <dgm:t>
        <a:bodyPr/>
        <a:lstStyle/>
        <a:p>
          <a:endParaRPr lang="en-US"/>
        </a:p>
      </dgm:t>
    </dgm:pt>
    <dgm:pt modelId="{AD74EEB1-D446-479F-AB81-B9FE669D33ED}">
      <dgm:prSet phldrT="[Text]" custT="1"/>
      <dgm:spPr/>
      <dgm:t>
        <a:bodyPr/>
        <a:lstStyle/>
        <a:p>
          <a:pPr>
            <a:defRPr b="1"/>
          </a:pPr>
          <a:r>
            <a:rPr lang="en-US" sz="2400" b="1" u="heavy" spc="-5" dirty="0">
              <a:effectLst/>
              <a:uFill>
                <a:solidFill>
                  <a:srgbClr val="0F4D7B"/>
                </a:solidFill>
              </a:uFill>
              <a:latin typeface="Garamond"/>
              <a:cs typeface="Carlito"/>
            </a:rPr>
            <a:t>Frequency</a:t>
          </a:r>
          <a:r>
            <a:rPr lang="en-US" sz="2400" b="1" spc="-5" dirty="0">
              <a:effectLst/>
              <a:latin typeface="Garamond"/>
              <a:cs typeface="Carlito"/>
            </a:rPr>
            <a:t>:</a:t>
          </a:r>
          <a:r>
            <a:rPr lang="en-US" sz="2400" spc="-5" dirty="0">
              <a:effectLst/>
              <a:latin typeface="Garamond"/>
              <a:cs typeface="Carlito"/>
            </a:rPr>
            <a:t> </a:t>
          </a:r>
          <a:r>
            <a:rPr lang="en-US" sz="2400" spc="-5" dirty="0">
              <a:latin typeface="Garamond"/>
              <a:cs typeface="Carlito"/>
            </a:rPr>
            <a:t>Regularly collect </a:t>
          </a:r>
          <a:r>
            <a:rPr lang="en-US" sz="2400" dirty="0">
              <a:latin typeface="Garamond"/>
              <a:cs typeface="Carlito"/>
            </a:rPr>
            <a:t>and </a:t>
          </a:r>
          <a:r>
            <a:rPr lang="en-US" sz="2400" spc="-10" dirty="0">
              <a:latin typeface="Garamond"/>
              <a:cs typeface="Carlito"/>
            </a:rPr>
            <a:t>analyze data at least </a:t>
          </a:r>
          <a:r>
            <a:rPr lang="en-US" sz="2400" b="1" spc="-5" dirty="0">
              <a:effectLst>
                <a:outerShdw blurRad="38100" dist="38100" dir="2700000" algn="tl">
                  <a:srgbClr val="000000">
                    <a:alpha val="43137"/>
                  </a:srgbClr>
                </a:outerShdw>
              </a:effectLst>
              <a:latin typeface="Garamond"/>
              <a:cs typeface="Carlito"/>
            </a:rPr>
            <a:t>quarterly</a:t>
          </a:r>
          <a:endParaRPr lang="en-US" sz="2400" b="1" dirty="0">
            <a:effectLst>
              <a:outerShdw blurRad="38100" dist="38100" dir="2700000" algn="tl">
                <a:srgbClr val="000000">
                  <a:alpha val="43137"/>
                </a:srgbClr>
              </a:outerShdw>
            </a:effectLst>
            <a:latin typeface="Garamond"/>
            <a:cs typeface="Times New Roman"/>
          </a:endParaRPr>
        </a:p>
      </dgm:t>
    </dgm:pt>
    <dgm:pt modelId="{95934B67-ADEC-49BE-BD10-A516BFE5EBAF}" type="parTrans" cxnId="{84ED7884-A15C-4A59-8FB1-3655F1D60425}">
      <dgm:prSet/>
      <dgm:spPr/>
      <dgm:t>
        <a:bodyPr/>
        <a:lstStyle/>
        <a:p>
          <a:endParaRPr lang="en-US"/>
        </a:p>
      </dgm:t>
    </dgm:pt>
    <dgm:pt modelId="{20B2243F-1101-4437-A35A-ABB4122CB9ED}" type="sibTrans" cxnId="{84ED7884-A15C-4A59-8FB1-3655F1D60425}">
      <dgm:prSet/>
      <dgm:spPr/>
      <dgm:t>
        <a:bodyPr/>
        <a:lstStyle/>
        <a:p>
          <a:endParaRPr lang="en-US"/>
        </a:p>
      </dgm:t>
    </dgm:pt>
    <dgm:pt modelId="{2901059F-D66F-47E3-BCF0-9D13C6FB889B}">
      <dgm:prSet custT="1"/>
      <dgm:spPr/>
      <dgm:t>
        <a:bodyPr/>
        <a:lstStyle/>
        <a:p>
          <a:pPr>
            <a:defRPr b="1"/>
          </a:pPr>
          <a:r>
            <a:rPr lang="en-US" sz="2400" b="1" u="heavy" spc="-5" dirty="0">
              <a:uFill>
                <a:solidFill>
                  <a:srgbClr val="0F4D7B"/>
                </a:solidFill>
              </a:uFill>
              <a:latin typeface="Garamond"/>
              <a:cs typeface="Carlito"/>
            </a:rPr>
            <a:t>Analysis</a:t>
          </a:r>
          <a:r>
            <a:rPr lang="en-US" sz="2400" spc="-5" dirty="0">
              <a:latin typeface="Garamond"/>
              <a:cs typeface="Carlito"/>
            </a:rPr>
            <a:t>: Collect </a:t>
          </a:r>
          <a:r>
            <a:rPr lang="en-US" sz="2400" dirty="0">
              <a:latin typeface="Garamond"/>
              <a:cs typeface="Carlito"/>
            </a:rPr>
            <a:t>and </a:t>
          </a:r>
          <a:r>
            <a:rPr lang="en-US" sz="2400" spc="-10" dirty="0">
              <a:latin typeface="Garamond"/>
              <a:cs typeface="Carlito"/>
            </a:rPr>
            <a:t>study stratified </a:t>
          </a:r>
          <a:r>
            <a:rPr lang="en-US" sz="2400" spc="-15" dirty="0">
              <a:latin typeface="Garamond"/>
              <a:cs typeface="Carlito"/>
            </a:rPr>
            <a:t>data </a:t>
          </a:r>
          <a:r>
            <a:rPr lang="en-US" sz="2400" spc="-10" dirty="0">
              <a:latin typeface="Garamond"/>
              <a:cs typeface="Carlito"/>
            </a:rPr>
            <a:t>that allows </a:t>
          </a:r>
          <a:r>
            <a:rPr lang="en-US" sz="2400" spc="-20" dirty="0">
              <a:latin typeface="Garamond"/>
              <a:cs typeface="Carlito"/>
            </a:rPr>
            <a:t>for </a:t>
          </a:r>
          <a:r>
            <a:rPr lang="en-US" sz="2400" spc="-5" dirty="0">
              <a:latin typeface="Garamond"/>
              <a:cs typeface="Carlito"/>
            </a:rPr>
            <a:t>inspection </a:t>
          </a:r>
          <a:r>
            <a:rPr lang="en-US" sz="2400" dirty="0">
              <a:latin typeface="Garamond"/>
              <a:cs typeface="Carlito"/>
            </a:rPr>
            <a:t>and </a:t>
          </a:r>
          <a:r>
            <a:rPr lang="en-US" sz="2400" spc="-10" dirty="0">
              <a:latin typeface="Garamond"/>
              <a:cs typeface="Carlito"/>
            </a:rPr>
            <a:t>improvement of services and outcomes for key populations.</a:t>
          </a:r>
          <a:endParaRPr lang="en-US" sz="2400" dirty="0">
            <a:latin typeface="Garamond"/>
            <a:cs typeface="Carlito"/>
          </a:endParaRPr>
        </a:p>
      </dgm:t>
    </dgm:pt>
    <dgm:pt modelId="{E6B844CA-E67E-480C-9174-42C2A78473A4}" type="parTrans" cxnId="{1CAB5B57-D327-4C56-912F-A79B6A8707FD}">
      <dgm:prSet/>
      <dgm:spPr/>
      <dgm:t>
        <a:bodyPr/>
        <a:lstStyle/>
        <a:p>
          <a:endParaRPr lang="en-US"/>
        </a:p>
      </dgm:t>
    </dgm:pt>
    <dgm:pt modelId="{5F941CD1-18AC-4299-84DD-47345617B489}" type="sibTrans" cxnId="{1CAB5B57-D327-4C56-912F-A79B6A8707FD}">
      <dgm:prSet/>
      <dgm:spPr/>
      <dgm:t>
        <a:bodyPr/>
        <a:lstStyle/>
        <a:p>
          <a:endParaRPr lang="en-US"/>
        </a:p>
      </dgm:t>
    </dgm:pt>
    <dgm:pt modelId="{A73B43FC-C4D3-4E19-AE43-D8C347B66F66}" type="pres">
      <dgm:prSet presAssocID="{7761E3B8-7E60-4C7B-AA38-697A4724989F}" presName="root" presStyleCnt="0">
        <dgm:presLayoutVars>
          <dgm:chMax/>
          <dgm:chPref/>
          <dgm:animLvl val="lvl"/>
        </dgm:presLayoutVars>
      </dgm:prSet>
      <dgm:spPr/>
    </dgm:pt>
    <dgm:pt modelId="{F0BC9577-8D64-41FD-BD4E-DCE592D9EDFA}" type="pres">
      <dgm:prSet presAssocID="{7761E3B8-7E60-4C7B-AA38-697A4724989F}" presName="divider" presStyleLbl="fgAccFollowNode1" presStyleIdx="0" presStyleCnt="1"/>
      <dgm:spPr>
        <a:solidFill>
          <a:schemeClr val="accent6">
            <a:alpha val="90000"/>
            <a:tint val="40000"/>
            <a:hueOff val="0"/>
            <a:satOff val="0"/>
            <a:lumOff val="0"/>
            <a:alphaOff val="0"/>
          </a:schemeClr>
        </a:solidFill>
        <a:ln>
          <a:noFill/>
          <a:tailEnd type="triangle" w="lg" len="lg"/>
        </a:ln>
        <a:effectLst/>
      </dgm:spPr>
    </dgm:pt>
    <dgm:pt modelId="{2395C80D-0F43-481C-9CB2-4373D70333AF}" type="pres">
      <dgm:prSet presAssocID="{7761E3B8-7E60-4C7B-AA38-697A4724989F}" presName="nodes" presStyleCnt="0">
        <dgm:presLayoutVars>
          <dgm:chMax/>
          <dgm:chPref/>
          <dgm:animLvl val="lvl"/>
        </dgm:presLayoutVars>
      </dgm:prSet>
      <dgm:spPr/>
    </dgm:pt>
    <dgm:pt modelId="{57C3E49F-DC55-4B40-9515-E14AEC9220E9}" type="pres">
      <dgm:prSet presAssocID="{AD74EEB1-D446-479F-AB81-B9FE669D33ED}" presName="composite" presStyleCnt="0"/>
      <dgm:spPr/>
    </dgm:pt>
    <dgm:pt modelId="{1B7F6FEC-22C4-46C4-AAAF-18B82F4553EE}" type="pres">
      <dgm:prSet presAssocID="{AD74EEB1-D446-479F-AB81-B9FE669D33ED}" presName="L1TextContainer" presStyleLbl="revTx" presStyleIdx="0" presStyleCnt="2">
        <dgm:presLayoutVars>
          <dgm:chMax val="1"/>
          <dgm:chPref val="1"/>
          <dgm:bulletEnabled val="1"/>
        </dgm:presLayoutVars>
      </dgm:prSet>
      <dgm:spPr/>
    </dgm:pt>
    <dgm:pt modelId="{81EBB2A9-E226-4B4D-A447-23D7AD6A126C}" type="pres">
      <dgm:prSet presAssocID="{AD74EEB1-D446-479F-AB81-B9FE669D33ED}" presName="L2TextContainerWrapper" presStyleCnt="0">
        <dgm:presLayoutVars>
          <dgm:chMax val="0"/>
          <dgm:chPref val="0"/>
          <dgm:bulletEnabled val="1"/>
        </dgm:presLayoutVars>
      </dgm:prSet>
      <dgm:spPr/>
    </dgm:pt>
    <dgm:pt modelId="{8E7352C4-2C92-4D60-AFF2-CFFCCDA091C3}" type="pres">
      <dgm:prSet presAssocID="{AD74EEB1-D446-479F-AB81-B9FE669D33ED}" presName="L2TextContainer" presStyleLbl="bgAcc1" presStyleIdx="0" presStyleCnt="2" custLinFactNeighborY="-8280"/>
      <dgm:spPr/>
    </dgm:pt>
    <dgm:pt modelId="{0492728D-3044-4530-A7A8-8D8FB658F74F}" type="pres">
      <dgm:prSet presAssocID="{AD74EEB1-D446-479F-AB81-B9FE669D33ED}" presName="FlexibleEmptyPlaceHolder" presStyleCnt="0"/>
      <dgm:spPr/>
    </dgm:pt>
    <dgm:pt modelId="{E7E4BA44-CD01-4644-9AFB-13D3FA03AD48}" type="pres">
      <dgm:prSet presAssocID="{AD74EEB1-D446-479F-AB81-B9FE669D33ED}" presName="ConnectLine" presStyleLbl="sibTrans1D1" presStyleIdx="0" presStyleCnt="2"/>
      <dgm:spPr>
        <a:noFill/>
        <a:ln w="9525" cap="flat" cmpd="sng" algn="ctr">
          <a:solidFill>
            <a:schemeClr val="accent6">
              <a:hueOff val="0"/>
              <a:satOff val="0"/>
              <a:lumOff val="0"/>
              <a:alphaOff val="0"/>
            </a:schemeClr>
          </a:solidFill>
          <a:prstDash val="dash"/>
        </a:ln>
        <a:effectLst/>
      </dgm:spPr>
    </dgm:pt>
    <dgm:pt modelId="{5493A8C6-2FC3-47E6-B085-C53D660DF08E}" type="pres">
      <dgm:prSet presAssocID="{AD74EEB1-D446-479F-AB81-B9FE669D33ED}" presName="ConnectorPoint" presStyleLbl="alignNode1" presStyleIdx="0" presStyleCnt="2"/>
      <dgm:spPr/>
    </dgm:pt>
    <dgm:pt modelId="{70383FA1-BEA8-4053-92A3-5189F0640EB6}" type="pres">
      <dgm:prSet presAssocID="{AD74EEB1-D446-479F-AB81-B9FE669D33ED}" presName="EmptyPlaceHolder" presStyleCnt="0"/>
      <dgm:spPr/>
    </dgm:pt>
    <dgm:pt modelId="{9D7D6DB3-EDED-4621-A8F5-2975AB021D73}" type="pres">
      <dgm:prSet presAssocID="{20B2243F-1101-4437-A35A-ABB4122CB9ED}" presName="spaceBetweenRectangles" presStyleCnt="0"/>
      <dgm:spPr/>
    </dgm:pt>
    <dgm:pt modelId="{9AFA3481-4B63-48FF-B186-7E4A202B6ADA}" type="pres">
      <dgm:prSet presAssocID="{2901059F-D66F-47E3-BCF0-9D13C6FB889B}" presName="composite" presStyleCnt="0"/>
      <dgm:spPr/>
    </dgm:pt>
    <dgm:pt modelId="{74ADD635-5EF4-4CE6-96E8-EE664D0C94DF}" type="pres">
      <dgm:prSet presAssocID="{2901059F-D66F-47E3-BCF0-9D13C6FB889B}" presName="L1TextContainer" presStyleLbl="revTx" presStyleIdx="1" presStyleCnt="2">
        <dgm:presLayoutVars>
          <dgm:chMax val="1"/>
          <dgm:chPref val="1"/>
          <dgm:bulletEnabled val="1"/>
        </dgm:presLayoutVars>
      </dgm:prSet>
      <dgm:spPr/>
    </dgm:pt>
    <dgm:pt modelId="{10CE854C-F4AF-4A3C-BCFA-6347779C173D}" type="pres">
      <dgm:prSet presAssocID="{2901059F-D66F-47E3-BCF0-9D13C6FB889B}" presName="L2TextContainerWrapper" presStyleCnt="0">
        <dgm:presLayoutVars>
          <dgm:chMax val="0"/>
          <dgm:chPref val="0"/>
          <dgm:bulletEnabled val="1"/>
        </dgm:presLayoutVars>
      </dgm:prSet>
      <dgm:spPr/>
    </dgm:pt>
    <dgm:pt modelId="{97DA7DFF-8212-4397-A533-99479C56CF78}" type="pres">
      <dgm:prSet presAssocID="{2901059F-D66F-47E3-BCF0-9D13C6FB889B}" presName="L2TextContainer" presStyleLbl="bgAcc1" presStyleIdx="1" presStyleCnt="2" custLinFactNeighborY="1035"/>
      <dgm:spPr/>
    </dgm:pt>
    <dgm:pt modelId="{2445D2FD-7E0D-4088-85AB-F146851CE371}" type="pres">
      <dgm:prSet presAssocID="{2901059F-D66F-47E3-BCF0-9D13C6FB889B}" presName="FlexibleEmptyPlaceHolder" presStyleCnt="0"/>
      <dgm:spPr/>
    </dgm:pt>
    <dgm:pt modelId="{D06B6883-5148-4B51-96B7-2901A4B27D42}" type="pres">
      <dgm:prSet presAssocID="{2901059F-D66F-47E3-BCF0-9D13C6FB889B}" presName="ConnectLine" presStyleLbl="sibTrans1D1" presStyleIdx="1" presStyleCnt="2"/>
      <dgm:spPr>
        <a:noFill/>
        <a:ln w="9525" cap="flat" cmpd="sng" algn="ctr">
          <a:solidFill>
            <a:schemeClr val="accent6">
              <a:hueOff val="0"/>
              <a:satOff val="0"/>
              <a:lumOff val="0"/>
              <a:alphaOff val="0"/>
            </a:schemeClr>
          </a:solidFill>
          <a:prstDash val="dash"/>
        </a:ln>
        <a:effectLst/>
      </dgm:spPr>
    </dgm:pt>
    <dgm:pt modelId="{6E59D831-6E85-4C2A-B148-41E0DCC54282}" type="pres">
      <dgm:prSet presAssocID="{2901059F-D66F-47E3-BCF0-9D13C6FB889B}" presName="ConnectorPoint" presStyleLbl="alignNode1" presStyleIdx="1" presStyleCnt="2"/>
      <dgm:spPr/>
    </dgm:pt>
    <dgm:pt modelId="{CEBCD674-5C61-4C96-8182-7E3152AB6CDD}" type="pres">
      <dgm:prSet presAssocID="{2901059F-D66F-47E3-BCF0-9D13C6FB889B}" presName="EmptyPlaceHolder" presStyleCnt="0"/>
      <dgm:spPr/>
    </dgm:pt>
  </dgm:ptLst>
  <dgm:cxnLst>
    <dgm:cxn modelId="{1CAB5B57-D327-4C56-912F-A79B6A8707FD}" srcId="{7761E3B8-7E60-4C7B-AA38-697A4724989F}" destId="{2901059F-D66F-47E3-BCF0-9D13C6FB889B}" srcOrd="1" destOrd="0" parTransId="{E6B844CA-E67E-480C-9174-42C2A78473A4}" sibTransId="{5F941CD1-18AC-4299-84DD-47345617B489}"/>
    <dgm:cxn modelId="{84ED7884-A15C-4A59-8FB1-3655F1D60425}" srcId="{7761E3B8-7E60-4C7B-AA38-697A4724989F}" destId="{AD74EEB1-D446-479F-AB81-B9FE669D33ED}" srcOrd="0" destOrd="0" parTransId="{95934B67-ADEC-49BE-BD10-A516BFE5EBAF}" sibTransId="{20B2243F-1101-4437-A35A-ABB4122CB9ED}"/>
    <dgm:cxn modelId="{B2E9ACA3-6393-4957-BDB2-199FC9F09B6D}" type="presOf" srcId="{7761E3B8-7E60-4C7B-AA38-697A4724989F}" destId="{A73B43FC-C4D3-4E19-AE43-D8C347B66F66}" srcOrd="0" destOrd="0" presId="urn:microsoft.com/office/officeart/2016/7/layout/BasicTimeline"/>
    <dgm:cxn modelId="{47FEEEB0-8FF8-4A77-9156-C7450DB29CD2}" type="presOf" srcId="{AD74EEB1-D446-479F-AB81-B9FE669D33ED}" destId="{1B7F6FEC-22C4-46C4-AAAF-18B82F4553EE}" srcOrd="0" destOrd="0" presId="urn:microsoft.com/office/officeart/2016/7/layout/BasicTimeline"/>
    <dgm:cxn modelId="{496DCCBC-A5B8-4155-93A2-3EC190144FF8}" type="presOf" srcId="{2901059F-D66F-47E3-BCF0-9D13C6FB889B}" destId="{74ADD635-5EF4-4CE6-96E8-EE664D0C94DF}" srcOrd="0" destOrd="0" presId="urn:microsoft.com/office/officeart/2016/7/layout/BasicTimeline"/>
    <dgm:cxn modelId="{30816B2D-6B34-499C-B545-714F148FE531}" type="presParOf" srcId="{A73B43FC-C4D3-4E19-AE43-D8C347B66F66}" destId="{F0BC9577-8D64-41FD-BD4E-DCE592D9EDFA}" srcOrd="0" destOrd="0" presId="urn:microsoft.com/office/officeart/2016/7/layout/BasicTimeline"/>
    <dgm:cxn modelId="{69A4AB91-ADF2-4AD0-8B13-2ED56224B233}" type="presParOf" srcId="{A73B43FC-C4D3-4E19-AE43-D8C347B66F66}" destId="{2395C80D-0F43-481C-9CB2-4373D70333AF}" srcOrd="1" destOrd="0" presId="urn:microsoft.com/office/officeart/2016/7/layout/BasicTimeline"/>
    <dgm:cxn modelId="{2938163D-C34A-4D24-9E57-09DDE2CECD8A}" type="presParOf" srcId="{2395C80D-0F43-481C-9CB2-4373D70333AF}" destId="{57C3E49F-DC55-4B40-9515-E14AEC9220E9}" srcOrd="0" destOrd="0" presId="urn:microsoft.com/office/officeart/2016/7/layout/BasicTimeline"/>
    <dgm:cxn modelId="{9610D2DA-6FC6-4040-AFE6-56DB631D1BDD}" type="presParOf" srcId="{57C3E49F-DC55-4B40-9515-E14AEC9220E9}" destId="{1B7F6FEC-22C4-46C4-AAAF-18B82F4553EE}" srcOrd="0" destOrd="0" presId="urn:microsoft.com/office/officeart/2016/7/layout/BasicTimeline"/>
    <dgm:cxn modelId="{8682E338-AAC8-4DDD-AEB7-742C445EDFAF}" type="presParOf" srcId="{57C3E49F-DC55-4B40-9515-E14AEC9220E9}" destId="{81EBB2A9-E226-4B4D-A447-23D7AD6A126C}" srcOrd="1" destOrd="0" presId="urn:microsoft.com/office/officeart/2016/7/layout/BasicTimeline"/>
    <dgm:cxn modelId="{2EAC4889-1EA1-4B92-919A-712B0DBF1A65}" type="presParOf" srcId="{81EBB2A9-E226-4B4D-A447-23D7AD6A126C}" destId="{8E7352C4-2C92-4D60-AFF2-CFFCCDA091C3}" srcOrd="0" destOrd="0" presId="urn:microsoft.com/office/officeart/2016/7/layout/BasicTimeline"/>
    <dgm:cxn modelId="{01BD3DEE-BE21-4E63-8EBA-75EA03E32FE1}" type="presParOf" srcId="{81EBB2A9-E226-4B4D-A447-23D7AD6A126C}" destId="{0492728D-3044-4530-A7A8-8D8FB658F74F}" srcOrd="1" destOrd="0" presId="urn:microsoft.com/office/officeart/2016/7/layout/BasicTimeline"/>
    <dgm:cxn modelId="{81232130-6068-4574-9AC3-CA1D5E8FA848}" type="presParOf" srcId="{57C3E49F-DC55-4B40-9515-E14AEC9220E9}" destId="{E7E4BA44-CD01-4644-9AFB-13D3FA03AD48}" srcOrd="2" destOrd="0" presId="urn:microsoft.com/office/officeart/2016/7/layout/BasicTimeline"/>
    <dgm:cxn modelId="{654967E3-24CA-4128-9BA7-316F8779379B}" type="presParOf" srcId="{57C3E49F-DC55-4B40-9515-E14AEC9220E9}" destId="{5493A8C6-2FC3-47E6-B085-C53D660DF08E}" srcOrd="3" destOrd="0" presId="urn:microsoft.com/office/officeart/2016/7/layout/BasicTimeline"/>
    <dgm:cxn modelId="{78912B0F-7F09-4E29-BA02-AD59EC40A2B9}" type="presParOf" srcId="{57C3E49F-DC55-4B40-9515-E14AEC9220E9}" destId="{70383FA1-BEA8-4053-92A3-5189F0640EB6}" srcOrd="4" destOrd="0" presId="urn:microsoft.com/office/officeart/2016/7/layout/BasicTimeline"/>
    <dgm:cxn modelId="{F21C26F3-C63E-4030-85C1-10689EA405F9}" type="presParOf" srcId="{2395C80D-0F43-481C-9CB2-4373D70333AF}" destId="{9D7D6DB3-EDED-4621-A8F5-2975AB021D73}" srcOrd="1" destOrd="0" presId="urn:microsoft.com/office/officeart/2016/7/layout/BasicTimeline"/>
    <dgm:cxn modelId="{0A15D746-0793-483B-98AF-9C4E66066F1B}" type="presParOf" srcId="{2395C80D-0F43-481C-9CB2-4373D70333AF}" destId="{9AFA3481-4B63-48FF-B186-7E4A202B6ADA}" srcOrd="2" destOrd="0" presId="urn:microsoft.com/office/officeart/2016/7/layout/BasicTimeline"/>
    <dgm:cxn modelId="{75CE66CB-EA1D-486C-A1D0-7E30EC71188A}" type="presParOf" srcId="{9AFA3481-4B63-48FF-B186-7E4A202B6ADA}" destId="{74ADD635-5EF4-4CE6-96E8-EE664D0C94DF}" srcOrd="0" destOrd="0" presId="urn:microsoft.com/office/officeart/2016/7/layout/BasicTimeline"/>
    <dgm:cxn modelId="{5964F689-EFE0-4F73-8AA9-11EF51930B64}" type="presParOf" srcId="{9AFA3481-4B63-48FF-B186-7E4A202B6ADA}" destId="{10CE854C-F4AF-4A3C-BCFA-6347779C173D}" srcOrd="1" destOrd="0" presId="urn:microsoft.com/office/officeart/2016/7/layout/BasicTimeline"/>
    <dgm:cxn modelId="{4B16424C-B79C-4869-AC61-FCD9FF663940}" type="presParOf" srcId="{10CE854C-F4AF-4A3C-BCFA-6347779C173D}" destId="{97DA7DFF-8212-4397-A533-99479C56CF78}" srcOrd="0" destOrd="0" presId="urn:microsoft.com/office/officeart/2016/7/layout/BasicTimeline"/>
    <dgm:cxn modelId="{03B06234-C488-4BB3-B34D-52E8A0A1B948}" type="presParOf" srcId="{10CE854C-F4AF-4A3C-BCFA-6347779C173D}" destId="{2445D2FD-7E0D-4088-85AB-F146851CE371}" srcOrd="1" destOrd="0" presId="urn:microsoft.com/office/officeart/2016/7/layout/BasicTimeline"/>
    <dgm:cxn modelId="{2ACCE512-E88C-4FBF-9C80-568E09758250}" type="presParOf" srcId="{9AFA3481-4B63-48FF-B186-7E4A202B6ADA}" destId="{D06B6883-5148-4B51-96B7-2901A4B27D42}" srcOrd="2" destOrd="0" presId="urn:microsoft.com/office/officeart/2016/7/layout/BasicTimeline"/>
    <dgm:cxn modelId="{F393398F-1AE7-4677-904D-A13D9526BD6F}" type="presParOf" srcId="{9AFA3481-4B63-48FF-B186-7E4A202B6ADA}" destId="{6E59D831-6E85-4C2A-B148-41E0DCC54282}" srcOrd="3" destOrd="0" presId="urn:microsoft.com/office/officeart/2016/7/layout/BasicTimeline"/>
    <dgm:cxn modelId="{CC6F189C-B13E-4DA9-B430-4581A2DCC5C9}" type="presParOf" srcId="{9AFA3481-4B63-48FF-B186-7E4A202B6ADA}" destId="{CEBCD674-5C61-4C96-8182-7E3152AB6CDD}" srcOrd="4" destOrd="0" presId="urn:microsoft.com/office/officeart/2016/7/layout/Basic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C8E6297-BC24-4A88-9BBB-ACB18FE043A7}" type="doc">
      <dgm:prSet loTypeId="urn:microsoft.com/office/officeart/2009/layout/CircleArrowProcess" loCatId="cycle" qsTypeId="urn:microsoft.com/office/officeart/2005/8/quickstyle/3d7" qsCatId="3D" csTypeId="urn:microsoft.com/office/officeart/2005/8/colors/accent4_5" csCatId="accent4" phldr="1"/>
      <dgm:spPr>
        <a:scene3d>
          <a:camera prst="perspectiveLeft" zoom="91000">
            <a:rot lat="0" lon="0" rev="0"/>
          </a:camera>
          <a:lightRig rig="threePt" dir="t">
            <a:rot lat="0" lon="0" rev="20640000"/>
          </a:lightRig>
        </a:scene3d>
      </dgm:spPr>
      <dgm:t>
        <a:bodyPr/>
        <a:lstStyle/>
        <a:p>
          <a:endParaRPr lang="en-US"/>
        </a:p>
      </dgm:t>
    </dgm:pt>
    <dgm:pt modelId="{D18ECDC2-296E-4A05-998C-E8AAA2D46315}">
      <dgm:prSet phldrT="[Text]" custT="1"/>
      <dgm:spPr/>
      <dgm:t>
        <a:bodyPr/>
        <a:lstStyle/>
        <a:p>
          <a:r>
            <a:rPr lang="en-US" sz="2800" b="1" dirty="0">
              <a:effectLst>
                <a:outerShdw blurRad="38100" dist="38100" dir="2700000" algn="tl">
                  <a:srgbClr val="000000">
                    <a:alpha val="43137"/>
                  </a:srgbClr>
                </a:outerShdw>
              </a:effectLst>
              <a:latin typeface="Carlito"/>
              <a:cs typeface="Carlito"/>
            </a:rPr>
            <a:t>Quality I</a:t>
          </a:r>
          <a:r>
            <a:rPr lang="en-US" sz="2800" b="1" spc="-10" dirty="0">
              <a:effectLst>
                <a:outerShdw blurRad="38100" dist="38100" dir="2700000" algn="tl">
                  <a:srgbClr val="000000">
                    <a:alpha val="43137"/>
                  </a:srgbClr>
                </a:outerShdw>
              </a:effectLst>
              <a:latin typeface="Carlito"/>
              <a:cs typeface="Carlito"/>
            </a:rPr>
            <a:t>mprovement </a:t>
          </a:r>
          <a:r>
            <a:rPr lang="en-US" sz="2800" spc="-10" dirty="0">
              <a:latin typeface="Carlito"/>
              <a:cs typeface="Carlito"/>
            </a:rPr>
            <a:t>is the implementation </a:t>
          </a:r>
          <a:r>
            <a:rPr lang="en-US" sz="2800" spc="-5" dirty="0">
              <a:latin typeface="Carlito"/>
              <a:cs typeface="Carlito"/>
            </a:rPr>
            <a:t>of activities to </a:t>
          </a:r>
          <a:r>
            <a:rPr lang="en-US" sz="2800" b="1" i="1" spc="-5" dirty="0">
              <a:latin typeface="Carlito"/>
              <a:cs typeface="Carlito"/>
            </a:rPr>
            <a:t>impact outcomes, services, and satisfaction </a:t>
          </a:r>
          <a:r>
            <a:rPr lang="en-US" sz="2800" spc="-5" dirty="0">
              <a:latin typeface="Carlito"/>
              <a:cs typeface="Carlito"/>
            </a:rPr>
            <a:t>in response to </a:t>
          </a:r>
          <a:r>
            <a:rPr lang="en-US" sz="2800" b="1" i="1" spc="-5" dirty="0">
              <a:latin typeface="Carlito"/>
              <a:cs typeface="Carlito"/>
            </a:rPr>
            <a:t>data.</a:t>
          </a:r>
          <a:endParaRPr lang="en-US" sz="2800" b="1" i="1" dirty="0"/>
        </a:p>
      </dgm:t>
    </dgm:pt>
    <dgm:pt modelId="{DDD1A6A0-C2C2-4410-8390-092E5720BD5A}" type="parTrans" cxnId="{16E6B8C6-CB7D-4A3F-B29B-3A03BB83A8D1}">
      <dgm:prSet/>
      <dgm:spPr/>
      <dgm:t>
        <a:bodyPr/>
        <a:lstStyle/>
        <a:p>
          <a:endParaRPr lang="en-US" sz="2000"/>
        </a:p>
      </dgm:t>
    </dgm:pt>
    <dgm:pt modelId="{00D0AA58-67E4-4116-A8B2-50B4601C3346}" type="sibTrans" cxnId="{16E6B8C6-CB7D-4A3F-B29B-3A03BB83A8D1}">
      <dgm:prSet/>
      <dgm:spPr/>
      <dgm:t>
        <a:bodyPr/>
        <a:lstStyle/>
        <a:p>
          <a:endParaRPr lang="en-US" sz="2000"/>
        </a:p>
      </dgm:t>
    </dgm:pt>
    <dgm:pt modelId="{EEB44425-37AF-404D-8552-3B0F60359959}" type="pres">
      <dgm:prSet presAssocID="{0C8E6297-BC24-4A88-9BBB-ACB18FE043A7}" presName="Name0" presStyleCnt="0">
        <dgm:presLayoutVars>
          <dgm:chMax val="7"/>
          <dgm:chPref val="7"/>
          <dgm:dir/>
          <dgm:animLvl val="lvl"/>
        </dgm:presLayoutVars>
      </dgm:prSet>
      <dgm:spPr/>
    </dgm:pt>
    <dgm:pt modelId="{D91C564E-F313-4CFB-AECB-4E3F0BCA8B7D}" type="pres">
      <dgm:prSet presAssocID="{D18ECDC2-296E-4A05-998C-E8AAA2D46315}" presName="Accent1" presStyleCnt="0"/>
      <dgm:spPr/>
    </dgm:pt>
    <dgm:pt modelId="{6E17B596-ABB8-4B47-8B2F-D6FE25CB83C7}" type="pres">
      <dgm:prSet presAssocID="{D18ECDC2-296E-4A05-998C-E8AAA2D46315}" presName="Accent" presStyleLbl="node1" presStyleIdx="0" presStyleCnt="1" custLinFactNeighborX="-1160" custLinFactNeighborY="-737"/>
      <dgm:spPr/>
    </dgm:pt>
    <dgm:pt modelId="{06E545A1-2F6A-42DF-8F98-4B04A1F82432}" type="pres">
      <dgm:prSet presAssocID="{D18ECDC2-296E-4A05-998C-E8AAA2D46315}" presName="Parent1" presStyleLbl="revTx" presStyleIdx="0" presStyleCnt="1">
        <dgm:presLayoutVars>
          <dgm:chMax val="1"/>
          <dgm:chPref val="1"/>
          <dgm:bulletEnabled val="1"/>
        </dgm:presLayoutVars>
      </dgm:prSet>
      <dgm:spPr/>
    </dgm:pt>
  </dgm:ptLst>
  <dgm:cxnLst>
    <dgm:cxn modelId="{6F91F711-6103-4105-A040-8E1AC1820064}" type="presOf" srcId="{D18ECDC2-296E-4A05-998C-E8AAA2D46315}" destId="{06E545A1-2F6A-42DF-8F98-4B04A1F82432}" srcOrd="0" destOrd="0" presId="urn:microsoft.com/office/officeart/2009/layout/CircleArrowProcess"/>
    <dgm:cxn modelId="{EC8C3927-08D6-40EF-9433-06397CD42587}" type="presOf" srcId="{0C8E6297-BC24-4A88-9BBB-ACB18FE043A7}" destId="{EEB44425-37AF-404D-8552-3B0F60359959}" srcOrd="0" destOrd="0" presId="urn:microsoft.com/office/officeart/2009/layout/CircleArrowProcess"/>
    <dgm:cxn modelId="{16E6B8C6-CB7D-4A3F-B29B-3A03BB83A8D1}" srcId="{0C8E6297-BC24-4A88-9BBB-ACB18FE043A7}" destId="{D18ECDC2-296E-4A05-998C-E8AAA2D46315}" srcOrd="0" destOrd="0" parTransId="{DDD1A6A0-C2C2-4410-8390-092E5720BD5A}" sibTransId="{00D0AA58-67E4-4116-A8B2-50B4601C3346}"/>
    <dgm:cxn modelId="{66AFEE9A-5B9B-4D23-8696-D6F14B32A592}" type="presParOf" srcId="{EEB44425-37AF-404D-8552-3B0F60359959}" destId="{D91C564E-F313-4CFB-AECB-4E3F0BCA8B7D}" srcOrd="0" destOrd="0" presId="urn:microsoft.com/office/officeart/2009/layout/CircleArrowProcess"/>
    <dgm:cxn modelId="{BD5A4137-B36E-4194-8547-0F6BAF8FF065}" type="presParOf" srcId="{D91C564E-F313-4CFB-AECB-4E3F0BCA8B7D}" destId="{6E17B596-ABB8-4B47-8B2F-D6FE25CB83C7}" srcOrd="0" destOrd="0" presId="urn:microsoft.com/office/officeart/2009/layout/CircleArrowProcess"/>
    <dgm:cxn modelId="{BD99A0A5-BC7D-4B83-B1A3-C0359C13A0E0}" type="presParOf" srcId="{EEB44425-37AF-404D-8552-3B0F60359959}" destId="{06E545A1-2F6A-42DF-8F98-4B04A1F82432}" srcOrd="1"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D06931-204E-4828-95ED-62F57F521266}"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7A68D606-487B-4959-9480-21E8D85CA8C8}">
      <dgm:prSet phldrT="[Text]"/>
      <dgm:spPr/>
      <dgm:t>
        <a:bodyPr/>
        <a:lstStyle/>
        <a:p>
          <a:r>
            <a:rPr lang="en-US" dirty="0"/>
            <a:t>I Can’t Even!</a:t>
          </a:r>
        </a:p>
      </dgm:t>
    </dgm:pt>
    <dgm:pt modelId="{41F13FB4-8EBC-4991-8639-2882462B3BB8}" type="parTrans" cxnId="{47D582B4-A396-4C1C-A34A-94B620671CC9}">
      <dgm:prSet/>
      <dgm:spPr/>
      <dgm:t>
        <a:bodyPr/>
        <a:lstStyle/>
        <a:p>
          <a:endParaRPr lang="en-US"/>
        </a:p>
      </dgm:t>
    </dgm:pt>
    <dgm:pt modelId="{2CE9CD8B-684F-42A3-8358-E811AC26729D}" type="sibTrans" cxnId="{47D582B4-A396-4C1C-A34A-94B620671CC9}">
      <dgm:prSet/>
      <dgm:spPr/>
      <dgm:t>
        <a:bodyPr/>
        <a:lstStyle/>
        <a:p>
          <a:endParaRPr lang="en-US"/>
        </a:p>
      </dgm:t>
    </dgm:pt>
    <dgm:pt modelId="{F9821323-9BD9-4833-8019-960E0242BA1D}">
      <dgm:prSet phldrT="[Text]"/>
      <dgm:spPr/>
      <dgm:t>
        <a:bodyPr/>
        <a:lstStyle/>
        <a:p>
          <a:r>
            <a:rPr lang="en-US" dirty="0"/>
            <a:t>I Want to…</a:t>
          </a:r>
        </a:p>
      </dgm:t>
    </dgm:pt>
    <dgm:pt modelId="{64C3AF3D-15FE-49DF-BCC5-3BA09687AD0A}" type="parTrans" cxnId="{08BEA666-1A2D-460B-B18D-D95F748FA90F}">
      <dgm:prSet/>
      <dgm:spPr/>
      <dgm:t>
        <a:bodyPr/>
        <a:lstStyle/>
        <a:p>
          <a:endParaRPr lang="en-US"/>
        </a:p>
      </dgm:t>
    </dgm:pt>
    <dgm:pt modelId="{E1CECDB1-18E6-49B8-B3DD-A13B046341FD}" type="sibTrans" cxnId="{08BEA666-1A2D-460B-B18D-D95F748FA90F}">
      <dgm:prSet/>
      <dgm:spPr/>
      <dgm:t>
        <a:bodyPr/>
        <a:lstStyle/>
        <a:p>
          <a:endParaRPr lang="en-US"/>
        </a:p>
      </dgm:t>
    </dgm:pt>
    <dgm:pt modelId="{EB648331-6A51-4BC6-944A-A9FC78427A1C}">
      <dgm:prSet phldrT="[Text]"/>
      <dgm:spPr/>
      <dgm:t>
        <a:bodyPr/>
        <a:lstStyle/>
        <a:p>
          <a:r>
            <a:rPr lang="en-US" dirty="0"/>
            <a:t>How Can I?</a:t>
          </a:r>
        </a:p>
      </dgm:t>
    </dgm:pt>
    <dgm:pt modelId="{175F0601-F772-4B07-8960-0BD3057DA1BC}" type="parTrans" cxnId="{47885A3F-181E-43C3-B211-F3088CEA710C}">
      <dgm:prSet/>
      <dgm:spPr/>
      <dgm:t>
        <a:bodyPr/>
        <a:lstStyle/>
        <a:p>
          <a:endParaRPr lang="en-US"/>
        </a:p>
      </dgm:t>
    </dgm:pt>
    <dgm:pt modelId="{D9E06F15-183F-4A62-A7E0-45849800C5E0}" type="sibTrans" cxnId="{47885A3F-181E-43C3-B211-F3088CEA710C}">
      <dgm:prSet/>
      <dgm:spPr/>
      <dgm:t>
        <a:bodyPr/>
        <a:lstStyle/>
        <a:p>
          <a:endParaRPr lang="en-US"/>
        </a:p>
      </dgm:t>
    </dgm:pt>
    <dgm:pt modelId="{B73A50D6-EC91-4253-ACB3-FAE06D282CEF}">
      <dgm:prSet/>
      <dgm:spPr/>
      <dgm:t>
        <a:bodyPr/>
        <a:lstStyle/>
        <a:p>
          <a:r>
            <a:rPr lang="en-US" dirty="0"/>
            <a:t>I’ll Try</a:t>
          </a:r>
        </a:p>
      </dgm:t>
    </dgm:pt>
    <dgm:pt modelId="{7AD14F0F-21AB-4478-BA15-B5E407C9654A}" type="parTrans" cxnId="{E1209748-52B4-409D-BDD1-07AA046FEB47}">
      <dgm:prSet/>
      <dgm:spPr/>
      <dgm:t>
        <a:bodyPr/>
        <a:lstStyle/>
        <a:p>
          <a:endParaRPr lang="en-US"/>
        </a:p>
      </dgm:t>
    </dgm:pt>
    <dgm:pt modelId="{C7677595-EDF4-41C7-B7AF-868E2E4FD7F0}" type="sibTrans" cxnId="{E1209748-52B4-409D-BDD1-07AA046FEB47}">
      <dgm:prSet/>
      <dgm:spPr/>
      <dgm:t>
        <a:bodyPr/>
        <a:lstStyle/>
        <a:p>
          <a:endParaRPr lang="en-US"/>
        </a:p>
      </dgm:t>
    </dgm:pt>
    <dgm:pt modelId="{1B0C0774-1082-4E39-A155-C68F75F76052}">
      <dgm:prSet/>
      <dgm:spPr/>
      <dgm:t>
        <a:bodyPr/>
        <a:lstStyle/>
        <a:p>
          <a:r>
            <a:rPr lang="en-US" dirty="0"/>
            <a:t>I Think I can</a:t>
          </a:r>
        </a:p>
      </dgm:t>
    </dgm:pt>
    <dgm:pt modelId="{C6D8803A-D089-4FCA-BC38-0BBEA5752CDF}" type="parTrans" cxnId="{94A19342-FBB9-44CC-A223-26C9EEFB7EF9}">
      <dgm:prSet/>
      <dgm:spPr/>
      <dgm:t>
        <a:bodyPr/>
        <a:lstStyle/>
        <a:p>
          <a:endParaRPr lang="en-US"/>
        </a:p>
      </dgm:t>
    </dgm:pt>
    <dgm:pt modelId="{D80DE581-CDF6-427D-8C09-A3EC3800E088}" type="sibTrans" cxnId="{94A19342-FBB9-44CC-A223-26C9EEFB7EF9}">
      <dgm:prSet/>
      <dgm:spPr/>
      <dgm:t>
        <a:bodyPr/>
        <a:lstStyle/>
        <a:p>
          <a:endParaRPr lang="en-US"/>
        </a:p>
      </dgm:t>
    </dgm:pt>
    <dgm:pt modelId="{DD28B787-FB46-4831-9C7B-BC8C04C15F80}">
      <dgm:prSet/>
      <dgm:spPr/>
      <dgm:t>
        <a:bodyPr/>
        <a:lstStyle/>
        <a:p>
          <a:r>
            <a:rPr lang="en-US" dirty="0"/>
            <a:t>I Will</a:t>
          </a:r>
        </a:p>
      </dgm:t>
    </dgm:pt>
    <dgm:pt modelId="{EDEFB686-2A62-429A-9599-0172A91D5D78}" type="parTrans" cxnId="{468A9A9B-F47F-416D-9947-8E0F236589CA}">
      <dgm:prSet/>
      <dgm:spPr/>
      <dgm:t>
        <a:bodyPr/>
        <a:lstStyle/>
        <a:p>
          <a:endParaRPr lang="en-US"/>
        </a:p>
      </dgm:t>
    </dgm:pt>
    <dgm:pt modelId="{13CCB5B8-0466-44C4-BF79-7CC4C4E19E64}" type="sibTrans" cxnId="{468A9A9B-F47F-416D-9947-8E0F236589CA}">
      <dgm:prSet/>
      <dgm:spPr/>
      <dgm:t>
        <a:bodyPr/>
        <a:lstStyle/>
        <a:p>
          <a:endParaRPr lang="en-US"/>
        </a:p>
      </dgm:t>
    </dgm:pt>
    <dgm:pt modelId="{01AC7E27-4951-443B-9169-60976AC261E7}">
      <dgm:prSet/>
      <dgm:spPr/>
      <dgm:t>
        <a:bodyPr/>
        <a:lstStyle/>
        <a:p>
          <a:r>
            <a:rPr lang="en-US" dirty="0"/>
            <a:t>I Did!</a:t>
          </a:r>
        </a:p>
      </dgm:t>
    </dgm:pt>
    <dgm:pt modelId="{40539CFC-6B51-4C94-9AA0-175EDD19224D}" type="parTrans" cxnId="{965BF597-2A09-4CE1-A2C3-FE6A3886738A}">
      <dgm:prSet/>
      <dgm:spPr/>
      <dgm:t>
        <a:bodyPr/>
        <a:lstStyle/>
        <a:p>
          <a:endParaRPr lang="en-US"/>
        </a:p>
      </dgm:t>
    </dgm:pt>
    <dgm:pt modelId="{0E7136C1-627C-445C-A4DC-738DDF2BFD13}" type="sibTrans" cxnId="{965BF597-2A09-4CE1-A2C3-FE6A3886738A}">
      <dgm:prSet/>
      <dgm:spPr/>
      <dgm:t>
        <a:bodyPr/>
        <a:lstStyle/>
        <a:p>
          <a:endParaRPr lang="en-US"/>
        </a:p>
      </dgm:t>
    </dgm:pt>
    <dgm:pt modelId="{23A6DFC4-EE0C-4E33-A0E1-306AD77904F9}" type="pres">
      <dgm:prSet presAssocID="{01D06931-204E-4828-95ED-62F57F521266}" presName="rootnode" presStyleCnt="0">
        <dgm:presLayoutVars>
          <dgm:chMax/>
          <dgm:chPref/>
          <dgm:dir/>
          <dgm:animLvl val="lvl"/>
        </dgm:presLayoutVars>
      </dgm:prSet>
      <dgm:spPr/>
    </dgm:pt>
    <dgm:pt modelId="{9FBA46F4-D395-48F0-801A-90C96CD0E0C5}" type="pres">
      <dgm:prSet presAssocID="{7A68D606-487B-4959-9480-21E8D85CA8C8}" presName="composite" presStyleCnt="0"/>
      <dgm:spPr/>
    </dgm:pt>
    <dgm:pt modelId="{8E8A81F1-FD92-4218-A877-169B8598B3EA}" type="pres">
      <dgm:prSet presAssocID="{7A68D606-487B-4959-9480-21E8D85CA8C8}" presName="LShape" presStyleLbl="alignNode1" presStyleIdx="0" presStyleCnt="13"/>
      <dgm:spPr/>
    </dgm:pt>
    <dgm:pt modelId="{6AFACAF4-B553-442E-8C93-87ADFE4AEC63}" type="pres">
      <dgm:prSet presAssocID="{7A68D606-487B-4959-9480-21E8D85CA8C8}" presName="ParentText" presStyleLbl="revTx" presStyleIdx="0" presStyleCnt="7">
        <dgm:presLayoutVars>
          <dgm:chMax val="0"/>
          <dgm:chPref val="0"/>
          <dgm:bulletEnabled val="1"/>
        </dgm:presLayoutVars>
      </dgm:prSet>
      <dgm:spPr/>
    </dgm:pt>
    <dgm:pt modelId="{267225AF-FCAD-484C-A053-674D4A535782}" type="pres">
      <dgm:prSet presAssocID="{7A68D606-487B-4959-9480-21E8D85CA8C8}" presName="Triangle" presStyleLbl="alignNode1" presStyleIdx="1" presStyleCnt="13"/>
      <dgm:spPr/>
    </dgm:pt>
    <dgm:pt modelId="{4F17F3ED-4BC0-4EF7-89A6-CF7D308C0834}" type="pres">
      <dgm:prSet presAssocID="{2CE9CD8B-684F-42A3-8358-E811AC26729D}" presName="sibTrans" presStyleCnt="0"/>
      <dgm:spPr/>
    </dgm:pt>
    <dgm:pt modelId="{974D7FFD-63F1-4DDF-A2A0-C1590EB74893}" type="pres">
      <dgm:prSet presAssocID="{2CE9CD8B-684F-42A3-8358-E811AC26729D}" presName="space" presStyleCnt="0"/>
      <dgm:spPr/>
    </dgm:pt>
    <dgm:pt modelId="{7965E7AB-0323-4452-AD1B-9CA1E3AF9947}" type="pres">
      <dgm:prSet presAssocID="{F9821323-9BD9-4833-8019-960E0242BA1D}" presName="composite" presStyleCnt="0"/>
      <dgm:spPr/>
    </dgm:pt>
    <dgm:pt modelId="{242EA58A-5B4A-4391-A664-1E918612A879}" type="pres">
      <dgm:prSet presAssocID="{F9821323-9BD9-4833-8019-960E0242BA1D}" presName="LShape" presStyleLbl="alignNode1" presStyleIdx="2" presStyleCnt="13"/>
      <dgm:spPr/>
    </dgm:pt>
    <dgm:pt modelId="{13B936A6-5791-4D4D-8485-E751C4439F6C}" type="pres">
      <dgm:prSet presAssocID="{F9821323-9BD9-4833-8019-960E0242BA1D}" presName="ParentText" presStyleLbl="revTx" presStyleIdx="1" presStyleCnt="7">
        <dgm:presLayoutVars>
          <dgm:chMax val="0"/>
          <dgm:chPref val="0"/>
          <dgm:bulletEnabled val="1"/>
        </dgm:presLayoutVars>
      </dgm:prSet>
      <dgm:spPr/>
    </dgm:pt>
    <dgm:pt modelId="{8E374D1C-3123-485D-BF39-779F3D3DE9CA}" type="pres">
      <dgm:prSet presAssocID="{F9821323-9BD9-4833-8019-960E0242BA1D}" presName="Triangle" presStyleLbl="alignNode1" presStyleIdx="3" presStyleCnt="13"/>
      <dgm:spPr/>
    </dgm:pt>
    <dgm:pt modelId="{1EAE005F-4E1C-4B65-A86F-F8B0E6B75BFD}" type="pres">
      <dgm:prSet presAssocID="{E1CECDB1-18E6-49B8-B3DD-A13B046341FD}" presName="sibTrans" presStyleCnt="0"/>
      <dgm:spPr/>
    </dgm:pt>
    <dgm:pt modelId="{45BBB34B-3692-4C59-BA4B-D3B9C81E06F1}" type="pres">
      <dgm:prSet presAssocID="{E1CECDB1-18E6-49B8-B3DD-A13B046341FD}" presName="space" presStyleCnt="0"/>
      <dgm:spPr/>
    </dgm:pt>
    <dgm:pt modelId="{AD31F39C-E740-4DDB-82AE-ED5CD2D84B05}" type="pres">
      <dgm:prSet presAssocID="{EB648331-6A51-4BC6-944A-A9FC78427A1C}" presName="composite" presStyleCnt="0"/>
      <dgm:spPr/>
    </dgm:pt>
    <dgm:pt modelId="{54D87BDD-E92C-4E6E-8133-5704B5053129}" type="pres">
      <dgm:prSet presAssocID="{EB648331-6A51-4BC6-944A-A9FC78427A1C}" presName="LShape" presStyleLbl="alignNode1" presStyleIdx="4" presStyleCnt="13"/>
      <dgm:spPr/>
    </dgm:pt>
    <dgm:pt modelId="{7012ECFC-F804-4440-A700-0A939875B24D}" type="pres">
      <dgm:prSet presAssocID="{EB648331-6A51-4BC6-944A-A9FC78427A1C}" presName="ParentText" presStyleLbl="revTx" presStyleIdx="2" presStyleCnt="7">
        <dgm:presLayoutVars>
          <dgm:chMax val="0"/>
          <dgm:chPref val="0"/>
          <dgm:bulletEnabled val="1"/>
        </dgm:presLayoutVars>
      </dgm:prSet>
      <dgm:spPr/>
    </dgm:pt>
    <dgm:pt modelId="{CF781C43-B0BE-42AA-A505-9F7C6FD5A7AC}" type="pres">
      <dgm:prSet presAssocID="{EB648331-6A51-4BC6-944A-A9FC78427A1C}" presName="Triangle" presStyleLbl="alignNode1" presStyleIdx="5" presStyleCnt="13"/>
      <dgm:spPr/>
    </dgm:pt>
    <dgm:pt modelId="{6BA3B1D4-C82B-44C9-B795-ED7446F13AE3}" type="pres">
      <dgm:prSet presAssocID="{D9E06F15-183F-4A62-A7E0-45849800C5E0}" presName="sibTrans" presStyleCnt="0"/>
      <dgm:spPr/>
    </dgm:pt>
    <dgm:pt modelId="{BDEB6F9B-0D54-4298-AAF8-C168526B4BF4}" type="pres">
      <dgm:prSet presAssocID="{D9E06F15-183F-4A62-A7E0-45849800C5E0}" presName="space" presStyleCnt="0"/>
      <dgm:spPr/>
    </dgm:pt>
    <dgm:pt modelId="{F990F9B2-04DA-4D11-86D6-26905C27B088}" type="pres">
      <dgm:prSet presAssocID="{B73A50D6-EC91-4253-ACB3-FAE06D282CEF}" presName="composite" presStyleCnt="0"/>
      <dgm:spPr/>
    </dgm:pt>
    <dgm:pt modelId="{940542EF-9EB1-4EB9-9A43-4523F79BD228}" type="pres">
      <dgm:prSet presAssocID="{B73A50D6-EC91-4253-ACB3-FAE06D282CEF}" presName="LShape" presStyleLbl="alignNode1" presStyleIdx="6" presStyleCnt="13"/>
      <dgm:spPr/>
    </dgm:pt>
    <dgm:pt modelId="{780F3096-E065-41CE-A44A-028C3774DD58}" type="pres">
      <dgm:prSet presAssocID="{B73A50D6-EC91-4253-ACB3-FAE06D282CEF}" presName="ParentText" presStyleLbl="revTx" presStyleIdx="3" presStyleCnt="7">
        <dgm:presLayoutVars>
          <dgm:chMax val="0"/>
          <dgm:chPref val="0"/>
          <dgm:bulletEnabled val="1"/>
        </dgm:presLayoutVars>
      </dgm:prSet>
      <dgm:spPr/>
    </dgm:pt>
    <dgm:pt modelId="{CBE6FF26-2D9B-4F8C-9A47-FD08356B4FAC}" type="pres">
      <dgm:prSet presAssocID="{B73A50D6-EC91-4253-ACB3-FAE06D282CEF}" presName="Triangle" presStyleLbl="alignNode1" presStyleIdx="7" presStyleCnt="13"/>
      <dgm:spPr/>
    </dgm:pt>
    <dgm:pt modelId="{C875B452-000D-4566-84DE-0D0456AC5C77}" type="pres">
      <dgm:prSet presAssocID="{C7677595-EDF4-41C7-B7AF-868E2E4FD7F0}" presName="sibTrans" presStyleCnt="0"/>
      <dgm:spPr/>
    </dgm:pt>
    <dgm:pt modelId="{2850CA71-7B95-4F4A-9ECB-167961C21029}" type="pres">
      <dgm:prSet presAssocID="{C7677595-EDF4-41C7-B7AF-868E2E4FD7F0}" presName="space" presStyleCnt="0"/>
      <dgm:spPr/>
    </dgm:pt>
    <dgm:pt modelId="{DBD26A36-BF42-4E86-A023-CC1DDA195171}" type="pres">
      <dgm:prSet presAssocID="{1B0C0774-1082-4E39-A155-C68F75F76052}" presName="composite" presStyleCnt="0"/>
      <dgm:spPr/>
    </dgm:pt>
    <dgm:pt modelId="{D1F947B8-C58A-46F4-BA4A-5FB60D45D852}" type="pres">
      <dgm:prSet presAssocID="{1B0C0774-1082-4E39-A155-C68F75F76052}" presName="LShape" presStyleLbl="alignNode1" presStyleIdx="8" presStyleCnt="13"/>
      <dgm:spPr/>
    </dgm:pt>
    <dgm:pt modelId="{20073B7D-9770-41D6-9147-CE6DDC6F6B78}" type="pres">
      <dgm:prSet presAssocID="{1B0C0774-1082-4E39-A155-C68F75F76052}" presName="ParentText" presStyleLbl="revTx" presStyleIdx="4" presStyleCnt="7">
        <dgm:presLayoutVars>
          <dgm:chMax val="0"/>
          <dgm:chPref val="0"/>
          <dgm:bulletEnabled val="1"/>
        </dgm:presLayoutVars>
      </dgm:prSet>
      <dgm:spPr/>
    </dgm:pt>
    <dgm:pt modelId="{02569E2A-2670-4523-A43D-057006DFD596}" type="pres">
      <dgm:prSet presAssocID="{1B0C0774-1082-4E39-A155-C68F75F76052}" presName="Triangle" presStyleLbl="alignNode1" presStyleIdx="9" presStyleCnt="13"/>
      <dgm:spPr/>
    </dgm:pt>
    <dgm:pt modelId="{10EE7BF2-4A89-4B6E-AFAF-58190CFE7833}" type="pres">
      <dgm:prSet presAssocID="{D80DE581-CDF6-427D-8C09-A3EC3800E088}" presName="sibTrans" presStyleCnt="0"/>
      <dgm:spPr/>
    </dgm:pt>
    <dgm:pt modelId="{9923DA1C-2BB6-424B-9F32-EB3DA0DDA2A1}" type="pres">
      <dgm:prSet presAssocID="{D80DE581-CDF6-427D-8C09-A3EC3800E088}" presName="space" presStyleCnt="0"/>
      <dgm:spPr/>
    </dgm:pt>
    <dgm:pt modelId="{E67EEEDD-E515-4C26-A2A2-4D251644612F}" type="pres">
      <dgm:prSet presAssocID="{DD28B787-FB46-4831-9C7B-BC8C04C15F80}" presName="composite" presStyleCnt="0"/>
      <dgm:spPr/>
    </dgm:pt>
    <dgm:pt modelId="{1B118B0B-0315-4151-8B9F-D96D01A14502}" type="pres">
      <dgm:prSet presAssocID="{DD28B787-FB46-4831-9C7B-BC8C04C15F80}" presName="LShape" presStyleLbl="alignNode1" presStyleIdx="10" presStyleCnt="13"/>
      <dgm:spPr/>
    </dgm:pt>
    <dgm:pt modelId="{ED09FF40-DDA0-4A0E-A2A3-5AB8A15938FC}" type="pres">
      <dgm:prSet presAssocID="{DD28B787-FB46-4831-9C7B-BC8C04C15F80}" presName="ParentText" presStyleLbl="revTx" presStyleIdx="5" presStyleCnt="7">
        <dgm:presLayoutVars>
          <dgm:chMax val="0"/>
          <dgm:chPref val="0"/>
          <dgm:bulletEnabled val="1"/>
        </dgm:presLayoutVars>
      </dgm:prSet>
      <dgm:spPr/>
    </dgm:pt>
    <dgm:pt modelId="{C58BF7F0-C07F-4B77-AF96-EC72C858152F}" type="pres">
      <dgm:prSet presAssocID="{DD28B787-FB46-4831-9C7B-BC8C04C15F80}" presName="Triangle" presStyleLbl="alignNode1" presStyleIdx="11" presStyleCnt="13"/>
      <dgm:spPr/>
    </dgm:pt>
    <dgm:pt modelId="{8CFE1A0A-81AB-4002-B3E9-2A1D85558CAA}" type="pres">
      <dgm:prSet presAssocID="{13CCB5B8-0466-44C4-BF79-7CC4C4E19E64}" presName="sibTrans" presStyleCnt="0"/>
      <dgm:spPr/>
    </dgm:pt>
    <dgm:pt modelId="{173876E6-D4AB-4C31-B521-7AD88F8C50B6}" type="pres">
      <dgm:prSet presAssocID="{13CCB5B8-0466-44C4-BF79-7CC4C4E19E64}" presName="space" presStyleCnt="0"/>
      <dgm:spPr/>
    </dgm:pt>
    <dgm:pt modelId="{35D228DF-B640-4DD8-9F7C-BDF309C25409}" type="pres">
      <dgm:prSet presAssocID="{01AC7E27-4951-443B-9169-60976AC261E7}" presName="composite" presStyleCnt="0"/>
      <dgm:spPr/>
    </dgm:pt>
    <dgm:pt modelId="{E31858B8-5751-4D61-941F-01250720D6A3}" type="pres">
      <dgm:prSet presAssocID="{01AC7E27-4951-443B-9169-60976AC261E7}" presName="LShape" presStyleLbl="alignNode1" presStyleIdx="12" presStyleCnt="13"/>
      <dgm:spPr/>
    </dgm:pt>
    <dgm:pt modelId="{6A1442A3-3BFF-49CD-82DE-5963FD441BF3}" type="pres">
      <dgm:prSet presAssocID="{01AC7E27-4951-443B-9169-60976AC261E7}" presName="ParentText" presStyleLbl="revTx" presStyleIdx="6" presStyleCnt="7">
        <dgm:presLayoutVars>
          <dgm:chMax val="0"/>
          <dgm:chPref val="0"/>
          <dgm:bulletEnabled val="1"/>
        </dgm:presLayoutVars>
      </dgm:prSet>
      <dgm:spPr/>
    </dgm:pt>
  </dgm:ptLst>
  <dgm:cxnLst>
    <dgm:cxn modelId="{EDE46D17-219D-4AA8-A866-A9ECD8D366B6}" type="presOf" srcId="{EB648331-6A51-4BC6-944A-A9FC78427A1C}" destId="{7012ECFC-F804-4440-A700-0A939875B24D}" srcOrd="0" destOrd="0" presId="urn:microsoft.com/office/officeart/2009/3/layout/StepUpProcess"/>
    <dgm:cxn modelId="{36438122-285E-4CB7-8EF7-E0A030468F8A}" type="presOf" srcId="{7A68D606-487B-4959-9480-21E8D85CA8C8}" destId="{6AFACAF4-B553-442E-8C93-87ADFE4AEC63}" srcOrd="0" destOrd="0" presId="urn:microsoft.com/office/officeart/2009/3/layout/StepUpProcess"/>
    <dgm:cxn modelId="{CAAC8224-625A-40B3-AB3B-A021F9DBFD3F}" type="presOf" srcId="{1B0C0774-1082-4E39-A155-C68F75F76052}" destId="{20073B7D-9770-41D6-9147-CE6DDC6F6B78}" srcOrd="0" destOrd="0" presId="urn:microsoft.com/office/officeart/2009/3/layout/StepUpProcess"/>
    <dgm:cxn modelId="{47885A3F-181E-43C3-B211-F3088CEA710C}" srcId="{01D06931-204E-4828-95ED-62F57F521266}" destId="{EB648331-6A51-4BC6-944A-A9FC78427A1C}" srcOrd="2" destOrd="0" parTransId="{175F0601-F772-4B07-8960-0BD3057DA1BC}" sibTransId="{D9E06F15-183F-4A62-A7E0-45849800C5E0}"/>
    <dgm:cxn modelId="{94A19342-FBB9-44CC-A223-26C9EEFB7EF9}" srcId="{01D06931-204E-4828-95ED-62F57F521266}" destId="{1B0C0774-1082-4E39-A155-C68F75F76052}" srcOrd="4" destOrd="0" parTransId="{C6D8803A-D089-4FCA-BC38-0BBEA5752CDF}" sibTransId="{D80DE581-CDF6-427D-8C09-A3EC3800E088}"/>
    <dgm:cxn modelId="{08BEA666-1A2D-460B-B18D-D95F748FA90F}" srcId="{01D06931-204E-4828-95ED-62F57F521266}" destId="{F9821323-9BD9-4833-8019-960E0242BA1D}" srcOrd="1" destOrd="0" parTransId="{64C3AF3D-15FE-49DF-BCC5-3BA09687AD0A}" sibTransId="{E1CECDB1-18E6-49B8-B3DD-A13B046341FD}"/>
    <dgm:cxn modelId="{E1209748-52B4-409D-BDD1-07AA046FEB47}" srcId="{01D06931-204E-4828-95ED-62F57F521266}" destId="{B73A50D6-EC91-4253-ACB3-FAE06D282CEF}" srcOrd="3" destOrd="0" parTransId="{7AD14F0F-21AB-4478-BA15-B5E407C9654A}" sibTransId="{C7677595-EDF4-41C7-B7AF-868E2E4FD7F0}"/>
    <dgm:cxn modelId="{1F317251-FB10-4658-9296-671023583D02}" type="presOf" srcId="{F9821323-9BD9-4833-8019-960E0242BA1D}" destId="{13B936A6-5791-4D4D-8485-E751C4439F6C}" srcOrd="0" destOrd="0" presId="urn:microsoft.com/office/officeart/2009/3/layout/StepUpProcess"/>
    <dgm:cxn modelId="{DE703396-8A6A-4E82-BE7B-4AAFEFCB995A}" type="presOf" srcId="{01AC7E27-4951-443B-9169-60976AC261E7}" destId="{6A1442A3-3BFF-49CD-82DE-5963FD441BF3}" srcOrd="0" destOrd="0" presId="urn:microsoft.com/office/officeart/2009/3/layout/StepUpProcess"/>
    <dgm:cxn modelId="{965BF597-2A09-4CE1-A2C3-FE6A3886738A}" srcId="{01D06931-204E-4828-95ED-62F57F521266}" destId="{01AC7E27-4951-443B-9169-60976AC261E7}" srcOrd="6" destOrd="0" parTransId="{40539CFC-6B51-4C94-9AA0-175EDD19224D}" sibTransId="{0E7136C1-627C-445C-A4DC-738DDF2BFD13}"/>
    <dgm:cxn modelId="{468A9A9B-F47F-416D-9947-8E0F236589CA}" srcId="{01D06931-204E-4828-95ED-62F57F521266}" destId="{DD28B787-FB46-4831-9C7B-BC8C04C15F80}" srcOrd="5" destOrd="0" parTransId="{EDEFB686-2A62-429A-9599-0172A91D5D78}" sibTransId="{13CCB5B8-0466-44C4-BF79-7CC4C4E19E64}"/>
    <dgm:cxn modelId="{9F011EAA-A5C2-4C5A-A8AC-9CE4F47B250B}" type="presOf" srcId="{DD28B787-FB46-4831-9C7B-BC8C04C15F80}" destId="{ED09FF40-DDA0-4A0E-A2A3-5AB8A15938FC}" srcOrd="0" destOrd="0" presId="urn:microsoft.com/office/officeart/2009/3/layout/StepUpProcess"/>
    <dgm:cxn modelId="{47D582B4-A396-4C1C-A34A-94B620671CC9}" srcId="{01D06931-204E-4828-95ED-62F57F521266}" destId="{7A68D606-487B-4959-9480-21E8D85CA8C8}" srcOrd="0" destOrd="0" parTransId="{41F13FB4-8EBC-4991-8639-2882462B3BB8}" sibTransId="{2CE9CD8B-684F-42A3-8358-E811AC26729D}"/>
    <dgm:cxn modelId="{913349C7-74FB-4F54-B9C0-2887BAC2BA57}" type="presOf" srcId="{B73A50D6-EC91-4253-ACB3-FAE06D282CEF}" destId="{780F3096-E065-41CE-A44A-028C3774DD58}" srcOrd="0" destOrd="0" presId="urn:microsoft.com/office/officeart/2009/3/layout/StepUpProcess"/>
    <dgm:cxn modelId="{7AADC5E1-918B-491D-97AB-5FD736D57187}" type="presOf" srcId="{01D06931-204E-4828-95ED-62F57F521266}" destId="{23A6DFC4-EE0C-4E33-A0E1-306AD77904F9}" srcOrd="0" destOrd="0" presId="urn:microsoft.com/office/officeart/2009/3/layout/StepUpProcess"/>
    <dgm:cxn modelId="{91FA44ED-79E1-4AB6-8C54-2DB48A4654D5}" type="presParOf" srcId="{23A6DFC4-EE0C-4E33-A0E1-306AD77904F9}" destId="{9FBA46F4-D395-48F0-801A-90C96CD0E0C5}" srcOrd="0" destOrd="0" presId="urn:microsoft.com/office/officeart/2009/3/layout/StepUpProcess"/>
    <dgm:cxn modelId="{EE90C52A-4D97-4D0D-AB94-2A6197E482E8}" type="presParOf" srcId="{9FBA46F4-D395-48F0-801A-90C96CD0E0C5}" destId="{8E8A81F1-FD92-4218-A877-169B8598B3EA}" srcOrd="0" destOrd="0" presId="urn:microsoft.com/office/officeart/2009/3/layout/StepUpProcess"/>
    <dgm:cxn modelId="{EE6BE44A-004F-4DC7-9BAB-E55E6AC6B4E0}" type="presParOf" srcId="{9FBA46F4-D395-48F0-801A-90C96CD0E0C5}" destId="{6AFACAF4-B553-442E-8C93-87ADFE4AEC63}" srcOrd="1" destOrd="0" presId="urn:microsoft.com/office/officeart/2009/3/layout/StepUpProcess"/>
    <dgm:cxn modelId="{505E0176-4CE7-4633-ADF8-BD1EEDB2DC1D}" type="presParOf" srcId="{9FBA46F4-D395-48F0-801A-90C96CD0E0C5}" destId="{267225AF-FCAD-484C-A053-674D4A535782}" srcOrd="2" destOrd="0" presId="urn:microsoft.com/office/officeart/2009/3/layout/StepUpProcess"/>
    <dgm:cxn modelId="{36CAA45F-FBFF-47D1-A8C5-C3BEC60ABAB7}" type="presParOf" srcId="{23A6DFC4-EE0C-4E33-A0E1-306AD77904F9}" destId="{4F17F3ED-4BC0-4EF7-89A6-CF7D308C0834}" srcOrd="1" destOrd="0" presId="urn:microsoft.com/office/officeart/2009/3/layout/StepUpProcess"/>
    <dgm:cxn modelId="{EEE42231-2EA3-458B-951B-C542046719F9}" type="presParOf" srcId="{4F17F3ED-4BC0-4EF7-89A6-CF7D308C0834}" destId="{974D7FFD-63F1-4DDF-A2A0-C1590EB74893}" srcOrd="0" destOrd="0" presId="urn:microsoft.com/office/officeart/2009/3/layout/StepUpProcess"/>
    <dgm:cxn modelId="{06E88AFF-239E-4C07-AC65-0D7F88DC2D21}" type="presParOf" srcId="{23A6DFC4-EE0C-4E33-A0E1-306AD77904F9}" destId="{7965E7AB-0323-4452-AD1B-9CA1E3AF9947}" srcOrd="2" destOrd="0" presId="urn:microsoft.com/office/officeart/2009/3/layout/StepUpProcess"/>
    <dgm:cxn modelId="{D95E8740-6720-4EB4-847A-C02C27B9A71A}" type="presParOf" srcId="{7965E7AB-0323-4452-AD1B-9CA1E3AF9947}" destId="{242EA58A-5B4A-4391-A664-1E918612A879}" srcOrd="0" destOrd="0" presId="urn:microsoft.com/office/officeart/2009/3/layout/StepUpProcess"/>
    <dgm:cxn modelId="{68F440FA-3594-4312-A73E-AD98F5DE2EF6}" type="presParOf" srcId="{7965E7AB-0323-4452-AD1B-9CA1E3AF9947}" destId="{13B936A6-5791-4D4D-8485-E751C4439F6C}" srcOrd="1" destOrd="0" presId="urn:microsoft.com/office/officeart/2009/3/layout/StepUpProcess"/>
    <dgm:cxn modelId="{D0A9B14B-D0C7-4BC1-8637-ECC19442E789}" type="presParOf" srcId="{7965E7AB-0323-4452-AD1B-9CA1E3AF9947}" destId="{8E374D1C-3123-485D-BF39-779F3D3DE9CA}" srcOrd="2" destOrd="0" presId="urn:microsoft.com/office/officeart/2009/3/layout/StepUpProcess"/>
    <dgm:cxn modelId="{89843688-B256-48B7-8A52-A9FA7DCCC207}" type="presParOf" srcId="{23A6DFC4-EE0C-4E33-A0E1-306AD77904F9}" destId="{1EAE005F-4E1C-4B65-A86F-F8B0E6B75BFD}" srcOrd="3" destOrd="0" presId="urn:microsoft.com/office/officeart/2009/3/layout/StepUpProcess"/>
    <dgm:cxn modelId="{0938FC28-7BCE-4BBB-9F9B-F1C5FFD7184F}" type="presParOf" srcId="{1EAE005F-4E1C-4B65-A86F-F8B0E6B75BFD}" destId="{45BBB34B-3692-4C59-BA4B-D3B9C81E06F1}" srcOrd="0" destOrd="0" presId="urn:microsoft.com/office/officeart/2009/3/layout/StepUpProcess"/>
    <dgm:cxn modelId="{659FAD47-D5F2-424B-B835-3A8E1A2B25A2}" type="presParOf" srcId="{23A6DFC4-EE0C-4E33-A0E1-306AD77904F9}" destId="{AD31F39C-E740-4DDB-82AE-ED5CD2D84B05}" srcOrd="4" destOrd="0" presId="urn:microsoft.com/office/officeart/2009/3/layout/StepUpProcess"/>
    <dgm:cxn modelId="{425BA995-C54C-40EC-9E01-F89454D01B96}" type="presParOf" srcId="{AD31F39C-E740-4DDB-82AE-ED5CD2D84B05}" destId="{54D87BDD-E92C-4E6E-8133-5704B5053129}" srcOrd="0" destOrd="0" presId="urn:microsoft.com/office/officeart/2009/3/layout/StepUpProcess"/>
    <dgm:cxn modelId="{DC6163DD-7C06-4BA9-82E5-EDF226CB1E0E}" type="presParOf" srcId="{AD31F39C-E740-4DDB-82AE-ED5CD2D84B05}" destId="{7012ECFC-F804-4440-A700-0A939875B24D}" srcOrd="1" destOrd="0" presId="urn:microsoft.com/office/officeart/2009/3/layout/StepUpProcess"/>
    <dgm:cxn modelId="{E4051779-1DA8-4F2D-8DB1-BD21FCC9EBEB}" type="presParOf" srcId="{AD31F39C-E740-4DDB-82AE-ED5CD2D84B05}" destId="{CF781C43-B0BE-42AA-A505-9F7C6FD5A7AC}" srcOrd="2" destOrd="0" presId="urn:microsoft.com/office/officeart/2009/3/layout/StepUpProcess"/>
    <dgm:cxn modelId="{2D012D4A-360B-484A-A65E-38DD2655318D}" type="presParOf" srcId="{23A6DFC4-EE0C-4E33-A0E1-306AD77904F9}" destId="{6BA3B1D4-C82B-44C9-B795-ED7446F13AE3}" srcOrd="5" destOrd="0" presId="urn:microsoft.com/office/officeart/2009/3/layout/StepUpProcess"/>
    <dgm:cxn modelId="{7E0C68A7-2030-4EF8-93DE-D7A8DEDF84CA}" type="presParOf" srcId="{6BA3B1D4-C82B-44C9-B795-ED7446F13AE3}" destId="{BDEB6F9B-0D54-4298-AAF8-C168526B4BF4}" srcOrd="0" destOrd="0" presId="urn:microsoft.com/office/officeart/2009/3/layout/StepUpProcess"/>
    <dgm:cxn modelId="{81108547-54F4-433D-8776-672563544572}" type="presParOf" srcId="{23A6DFC4-EE0C-4E33-A0E1-306AD77904F9}" destId="{F990F9B2-04DA-4D11-86D6-26905C27B088}" srcOrd="6" destOrd="0" presId="urn:microsoft.com/office/officeart/2009/3/layout/StepUpProcess"/>
    <dgm:cxn modelId="{4C50A948-F55D-4B43-B3A6-CA1BA186D76B}" type="presParOf" srcId="{F990F9B2-04DA-4D11-86D6-26905C27B088}" destId="{940542EF-9EB1-4EB9-9A43-4523F79BD228}" srcOrd="0" destOrd="0" presId="urn:microsoft.com/office/officeart/2009/3/layout/StepUpProcess"/>
    <dgm:cxn modelId="{82391186-DCE1-4AB3-9131-36E9156BF989}" type="presParOf" srcId="{F990F9B2-04DA-4D11-86D6-26905C27B088}" destId="{780F3096-E065-41CE-A44A-028C3774DD58}" srcOrd="1" destOrd="0" presId="urn:microsoft.com/office/officeart/2009/3/layout/StepUpProcess"/>
    <dgm:cxn modelId="{19C4ED52-E4A2-4074-9B78-256219A46F6D}" type="presParOf" srcId="{F990F9B2-04DA-4D11-86D6-26905C27B088}" destId="{CBE6FF26-2D9B-4F8C-9A47-FD08356B4FAC}" srcOrd="2" destOrd="0" presId="urn:microsoft.com/office/officeart/2009/3/layout/StepUpProcess"/>
    <dgm:cxn modelId="{3D0B28E0-C8BF-4B14-A513-32FD5217806B}" type="presParOf" srcId="{23A6DFC4-EE0C-4E33-A0E1-306AD77904F9}" destId="{C875B452-000D-4566-84DE-0D0456AC5C77}" srcOrd="7" destOrd="0" presId="urn:microsoft.com/office/officeart/2009/3/layout/StepUpProcess"/>
    <dgm:cxn modelId="{B2476A0B-D141-475F-9977-3031A9F63536}" type="presParOf" srcId="{C875B452-000D-4566-84DE-0D0456AC5C77}" destId="{2850CA71-7B95-4F4A-9ECB-167961C21029}" srcOrd="0" destOrd="0" presId="urn:microsoft.com/office/officeart/2009/3/layout/StepUpProcess"/>
    <dgm:cxn modelId="{D4CCF8CF-0C6E-4564-8BEB-B93AD89C9D28}" type="presParOf" srcId="{23A6DFC4-EE0C-4E33-A0E1-306AD77904F9}" destId="{DBD26A36-BF42-4E86-A023-CC1DDA195171}" srcOrd="8" destOrd="0" presId="urn:microsoft.com/office/officeart/2009/3/layout/StepUpProcess"/>
    <dgm:cxn modelId="{F966914B-D769-4487-A82B-4F142AE221E4}" type="presParOf" srcId="{DBD26A36-BF42-4E86-A023-CC1DDA195171}" destId="{D1F947B8-C58A-46F4-BA4A-5FB60D45D852}" srcOrd="0" destOrd="0" presId="urn:microsoft.com/office/officeart/2009/3/layout/StepUpProcess"/>
    <dgm:cxn modelId="{630F90D6-6C44-442B-A245-54C5C42EC8D5}" type="presParOf" srcId="{DBD26A36-BF42-4E86-A023-CC1DDA195171}" destId="{20073B7D-9770-41D6-9147-CE6DDC6F6B78}" srcOrd="1" destOrd="0" presId="urn:microsoft.com/office/officeart/2009/3/layout/StepUpProcess"/>
    <dgm:cxn modelId="{389AA129-480D-4058-83CE-5516059C8176}" type="presParOf" srcId="{DBD26A36-BF42-4E86-A023-CC1DDA195171}" destId="{02569E2A-2670-4523-A43D-057006DFD596}" srcOrd="2" destOrd="0" presId="urn:microsoft.com/office/officeart/2009/3/layout/StepUpProcess"/>
    <dgm:cxn modelId="{8C4A0788-3091-4051-98E1-567E5E76AA22}" type="presParOf" srcId="{23A6DFC4-EE0C-4E33-A0E1-306AD77904F9}" destId="{10EE7BF2-4A89-4B6E-AFAF-58190CFE7833}" srcOrd="9" destOrd="0" presId="urn:microsoft.com/office/officeart/2009/3/layout/StepUpProcess"/>
    <dgm:cxn modelId="{01C8D4D1-B0D5-49F4-BED0-7EF1AFC04BC6}" type="presParOf" srcId="{10EE7BF2-4A89-4B6E-AFAF-58190CFE7833}" destId="{9923DA1C-2BB6-424B-9F32-EB3DA0DDA2A1}" srcOrd="0" destOrd="0" presId="urn:microsoft.com/office/officeart/2009/3/layout/StepUpProcess"/>
    <dgm:cxn modelId="{05665C43-14C1-4BE6-B6F2-11BA38BAB349}" type="presParOf" srcId="{23A6DFC4-EE0C-4E33-A0E1-306AD77904F9}" destId="{E67EEEDD-E515-4C26-A2A2-4D251644612F}" srcOrd="10" destOrd="0" presId="urn:microsoft.com/office/officeart/2009/3/layout/StepUpProcess"/>
    <dgm:cxn modelId="{210E5438-F004-4981-A3BB-F1F451AEF737}" type="presParOf" srcId="{E67EEEDD-E515-4C26-A2A2-4D251644612F}" destId="{1B118B0B-0315-4151-8B9F-D96D01A14502}" srcOrd="0" destOrd="0" presId="urn:microsoft.com/office/officeart/2009/3/layout/StepUpProcess"/>
    <dgm:cxn modelId="{5D8C993B-5F13-4806-873A-6E650118BA84}" type="presParOf" srcId="{E67EEEDD-E515-4C26-A2A2-4D251644612F}" destId="{ED09FF40-DDA0-4A0E-A2A3-5AB8A15938FC}" srcOrd="1" destOrd="0" presId="urn:microsoft.com/office/officeart/2009/3/layout/StepUpProcess"/>
    <dgm:cxn modelId="{987BE3E5-9B87-4479-BBA6-D9195B4D79CC}" type="presParOf" srcId="{E67EEEDD-E515-4C26-A2A2-4D251644612F}" destId="{C58BF7F0-C07F-4B77-AF96-EC72C858152F}" srcOrd="2" destOrd="0" presId="urn:microsoft.com/office/officeart/2009/3/layout/StepUpProcess"/>
    <dgm:cxn modelId="{C86E0D96-4867-43F1-B87F-12555CFE478D}" type="presParOf" srcId="{23A6DFC4-EE0C-4E33-A0E1-306AD77904F9}" destId="{8CFE1A0A-81AB-4002-B3E9-2A1D85558CAA}" srcOrd="11" destOrd="0" presId="urn:microsoft.com/office/officeart/2009/3/layout/StepUpProcess"/>
    <dgm:cxn modelId="{9D6468E0-4080-4A68-AB96-443099A6EBDC}" type="presParOf" srcId="{8CFE1A0A-81AB-4002-B3E9-2A1D85558CAA}" destId="{173876E6-D4AB-4C31-B521-7AD88F8C50B6}" srcOrd="0" destOrd="0" presId="urn:microsoft.com/office/officeart/2009/3/layout/StepUpProcess"/>
    <dgm:cxn modelId="{028C13C3-1B93-4799-8F9E-918D8E5FCAC7}" type="presParOf" srcId="{23A6DFC4-EE0C-4E33-A0E1-306AD77904F9}" destId="{35D228DF-B640-4DD8-9F7C-BDF309C25409}" srcOrd="12" destOrd="0" presId="urn:microsoft.com/office/officeart/2009/3/layout/StepUpProcess"/>
    <dgm:cxn modelId="{5756F6B8-76F9-4DB5-967F-30616F81C986}" type="presParOf" srcId="{35D228DF-B640-4DD8-9F7C-BDF309C25409}" destId="{E31858B8-5751-4D61-941F-01250720D6A3}" srcOrd="0" destOrd="0" presId="urn:microsoft.com/office/officeart/2009/3/layout/StepUpProcess"/>
    <dgm:cxn modelId="{A60BAC4A-D24D-46D5-98C5-A622A5BF8913}" type="presParOf" srcId="{35D228DF-B640-4DD8-9F7C-BDF309C25409}" destId="{6A1442A3-3BFF-49CD-82DE-5963FD441BF3}" srcOrd="1" destOrd="0" presId="urn:microsoft.com/office/officeart/2009/3/layout/StepUp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63A927B-80C8-40C2-9BAD-41591334A644}" type="doc">
      <dgm:prSet loTypeId="urn:microsoft.com/office/officeart/2005/8/layout/cycle8" loCatId="cycle" qsTypeId="urn:microsoft.com/office/officeart/2005/8/quickstyle/simple2" qsCatId="simple" csTypeId="urn:microsoft.com/office/officeart/2005/8/colors/accent1_2" csCatId="accent1" phldr="1"/>
      <dgm:spPr/>
    </dgm:pt>
    <dgm:pt modelId="{E66385E4-587E-44F3-879E-74F0D5B175BC}">
      <dgm:prSet phldrT="[Text]" custT="1"/>
      <dgm:spPr/>
      <dgm:t>
        <a:bodyPr/>
        <a:lstStyle/>
        <a:p>
          <a:r>
            <a:rPr lang="en-US" sz="2000" dirty="0"/>
            <a:t>Designer</a:t>
          </a:r>
        </a:p>
      </dgm:t>
    </dgm:pt>
    <dgm:pt modelId="{787FA23F-48E6-4597-8FDE-0F1E645D4902}" type="parTrans" cxnId="{766E7FDB-4CE2-4DC2-AEDC-F7EB78886F6E}">
      <dgm:prSet/>
      <dgm:spPr/>
      <dgm:t>
        <a:bodyPr/>
        <a:lstStyle/>
        <a:p>
          <a:endParaRPr lang="en-US"/>
        </a:p>
      </dgm:t>
    </dgm:pt>
    <dgm:pt modelId="{28AC22C2-8200-4D76-9CA9-993FDE0D99BC}" type="sibTrans" cxnId="{766E7FDB-4CE2-4DC2-AEDC-F7EB78886F6E}">
      <dgm:prSet/>
      <dgm:spPr/>
      <dgm:t>
        <a:bodyPr/>
        <a:lstStyle/>
        <a:p>
          <a:endParaRPr lang="en-US"/>
        </a:p>
      </dgm:t>
    </dgm:pt>
    <dgm:pt modelId="{DBFCFD1B-F9A5-411F-8175-09BA6ACC2949}">
      <dgm:prSet/>
      <dgm:spPr/>
      <dgm:t>
        <a:bodyPr/>
        <a:lstStyle/>
        <a:p>
          <a:r>
            <a:rPr lang="en-US" dirty="0"/>
            <a:t>Project Manager</a:t>
          </a:r>
        </a:p>
      </dgm:t>
    </dgm:pt>
    <dgm:pt modelId="{3E37A592-4249-40D9-9C47-8545C40B9A3A}" type="parTrans" cxnId="{55A8722F-9AB0-4C31-A515-5B07F22F0946}">
      <dgm:prSet/>
      <dgm:spPr/>
      <dgm:t>
        <a:bodyPr/>
        <a:lstStyle/>
        <a:p>
          <a:endParaRPr lang="en-US"/>
        </a:p>
      </dgm:t>
    </dgm:pt>
    <dgm:pt modelId="{745F74D6-69A0-4C59-9F25-8D362E29E733}" type="sibTrans" cxnId="{55A8722F-9AB0-4C31-A515-5B07F22F0946}">
      <dgm:prSet/>
      <dgm:spPr/>
      <dgm:t>
        <a:bodyPr/>
        <a:lstStyle/>
        <a:p>
          <a:endParaRPr lang="en-US"/>
        </a:p>
      </dgm:t>
    </dgm:pt>
    <dgm:pt modelId="{4C334DCF-D562-4F7E-BCEB-56E76C44DC24}">
      <dgm:prSet/>
      <dgm:spPr/>
      <dgm:t>
        <a:bodyPr/>
        <a:lstStyle/>
        <a:p>
          <a:r>
            <a:rPr lang="en-US" dirty="0"/>
            <a:t>Champion</a:t>
          </a:r>
        </a:p>
      </dgm:t>
    </dgm:pt>
    <dgm:pt modelId="{BC23A8EC-E705-4172-8735-09B4CEC6F4E9}" type="parTrans" cxnId="{A1B4BC3A-F0F8-48EC-A0E3-734D90AF3BD6}">
      <dgm:prSet/>
      <dgm:spPr/>
      <dgm:t>
        <a:bodyPr/>
        <a:lstStyle/>
        <a:p>
          <a:endParaRPr lang="en-US"/>
        </a:p>
      </dgm:t>
    </dgm:pt>
    <dgm:pt modelId="{0BBF93F5-80B6-4A7F-A138-84EA52F32EE6}" type="sibTrans" cxnId="{A1B4BC3A-F0F8-48EC-A0E3-734D90AF3BD6}">
      <dgm:prSet/>
      <dgm:spPr/>
      <dgm:t>
        <a:bodyPr/>
        <a:lstStyle/>
        <a:p>
          <a:endParaRPr lang="en-US"/>
        </a:p>
      </dgm:t>
    </dgm:pt>
    <dgm:pt modelId="{9945DE7E-D966-4CC3-8908-20A238D9421F}">
      <dgm:prSet/>
      <dgm:spPr/>
      <dgm:t>
        <a:bodyPr/>
        <a:lstStyle/>
        <a:p>
          <a:r>
            <a:rPr lang="en-US" dirty="0"/>
            <a:t>Sponsor</a:t>
          </a:r>
        </a:p>
      </dgm:t>
    </dgm:pt>
    <dgm:pt modelId="{F52DCD37-7510-4E4D-83C4-1384B772DDD5}" type="parTrans" cxnId="{AFF1F7A1-8AF1-48A7-99F3-BE48F203AC44}">
      <dgm:prSet/>
      <dgm:spPr/>
      <dgm:t>
        <a:bodyPr/>
        <a:lstStyle/>
        <a:p>
          <a:endParaRPr lang="en-US"/>
        </a:p>
      </dgm:t>
    </dgm:pt>
    <dgm:pt modelId="{9A2B1CE9-C465-453D-9E24-A3FB5F17F3ED}" type="sibTrans" cxnId="{AFF1F7A1-8AF1-48A7-99F3-BE48F203AC44}">
      <dgm:prSet/>
      <dgm:spPr/>
      <dgm:t>
        <a:bodyPr/>
        <a:lstStyle/>
        <a:p>
          <a:endParaRPr lang="en-US"/>
        </a:p>
      </dgm:t>
    </dgm:pt>
    <dgm:pt modelId="{D5A2EB5E-6429-41AF-8551-A877E8602994}">
      <dgm:prSet/>
      <dgm:spPr/>
      <dgm:t>
        <a:bodyPr/>
        <a:lstStyle/>
        <a:p>
          <a:r>
            <a:rPr lang="en-US" dirty="0"/>
            <a:t>Training</a:t>
          </a:r>
        </a:p>
      </dgm:t>
    </dgm:pt>
    <dgm:pt modelId="{95F5C63D-CABC-4933-96E1-549FF26A2BE4}" type="parTrans" cxnId="{9AAA9F63-82B4-4AC8-9E8C-F99DE8B9F5E3}">
      <dgm:prSet/>
      <dgm:spPr/>
      <dgm:t>
        <a:bodyPr/>
        <a:lstStyle/>
        <a:p>
          <a:endParaRPr lang="en-US"/>
        </a:p>
      </dgm:t>
    </dgm:pt>
    <dgm:pt modelId="{D0334060-E96B-4DA5-94B9-6E383960BF77}" type="sibTrans" cxnId="{9AAA9F63-82B4-4AC8-9E8C-F99DE8B9F5E3}">
      <dgm:prSet/>
      <dgm:spPr/>
      <dgm:t>
        <a:bodyPr/>
        <a:lstStyle/>
        <a:p>
          <a:endParaRPr lang="en-US"/>
        </a:p>
      </dgm:t>
    </dgm:pt>
    <dgm:pt modelId="{DA5076CF-B19F-4C92-BC4E-7FFC5450B450}">
      <dgm:prSet/>
      <dgm:spPr/>
      <dgm:t>
        <a:bodyPr/>
        <a:lstStyle/>
        <a:p>
          <a:r>
            <a:rPr lang="en-US" dirty="0"/>
            <a:t>What else? </a:t>
          </a:r>
        </a:p>
      </dgm:t>
    </dgm:pt>
    <dgm:pt modelId="{93F5CDA5-2234-471A-B781-0A49486C64DD}" type="parTrans" cxnId="{F47EE2B2-1AED-4C8E-8AF9-B99FEE9DC765}">
      <dgm:prSet/>
      <dgm:spPr/>
      <dgm:t>
        <a:bodyPr/>
        <a:lstStyle/>
        <a:p>
          <a:endParaRPr lang="en-US"/>
        </a:p>
      </dgm:t>
    </dgm:pt>
    <dgm:pt modelId="{FFCC07C5-5A1A-414B-9A04-952DBC66031A}" type="sibTrans" cxnId="{F47EE2B2-1AED-4C8E-8AF9-B99FEE9DC765}">
      <dgm:prSet/>
      <dgm:spPr/>
      <dgm:t>
        <a:bodyPr/>
        <a:lstStyle/>
        <a:p>
          <a:endParaRPr lang="en-US"/>
        </a:p>
      </dgm:t>
    </dgm:pt>
    <dgm:pt modelId="{DC6C3584-053C-47FC-8CAA-127388260C87}" type="pres">
      <dgm:prSet presAssocID="{263A927B-80C8-40C2-9BAD-41591334A644}" presName="compositeShape" presStyleCnt="0">
        <dgm:presLayoutVars>
          <dgm:chMax val="7"/>
          <dgm:dir/>
          <dgm:resizeHandles val="exact"/>
        </dgm:presLayoutVars>
      </dgm:prSet>
      <dgm:spPr/>
    </dgm:pt>
    <dgm:pt modelId="{08320E5F-71AC-4E24-ABE2-7904E30F29EE}" type="pres">
      <dgm:prSet presAssocID="{263A927B-80C8-40C2-9BAD-41591334A644}" presName="wedge1" presStyleLbl="node1" presStyleIdx="0" presStyleCnt="6"/>
      <dgm:spPr/>
    </dgm:pt>
    <dgm:pt modelId="{132F1E31-5AE2-4B31-89B5-C9FD37F26D5B}" type="pres">
      <dgm:prSet presAssocID="{263A927B-80C8-40C2-9BAD-41591334A644}" presName="dummy1a" presStyleCnt="0"/>
      <dgm:spPr/>
    </dgm:pt>
    <dgm:pt modelId="{A83FBF4F-522D-492E-80F4-2B94ECC8D2A5}" type="pres">
      <dgm:prSet presAssocID="{263A927B-80C8-40C2-9BAD-41591334A644}" presName="dummy1b" presStyleCnt="0"/>
      <dgm:spPr/>
    </dgm:pt>
    <dgm:pt modelId="{EE3DE128-CE2C-4928-B035-2CFF44D23154}" type="pres">
      <dgm:prSet presAssocID="{263A927B-80C8-40C2-9BAD-41591334A644}" presName="wedge1Tx" presStyleLbl="node1" presStyleIdx="0" presStyleCnt="6">
        <dgm:presLayoutVars>
          <dgm:chMax val="0"/>
          <dgm:chPref val="0"/>
          <dgm:bulletEnabled val="1"/>
        </dgm:presLayoutVars>
      </dgm:prSet>
      <dgm:spPr/>
    </dgm:pt>
    <dgm:pt modelId="{1CAF06D0-F116-4221-BFBA-E9895FA38FDF}" type="pres">
      <dgm:prSet presAssocID="{263A927B-80C8-40C2-9BAD-41591334A644}" presName="wedge2" presStyleLbl="node1" presStyleIdx="1" presStyleCnt="6"/>
      <dgm:spPr/>
    </dgm:pt>
    <dgm:pt modelId="{6982E1D3-6545-4664-A3A1-E6C70B9BCC61}" type="pres">
      <dgm:prSet presAssocID="{263A927B-80C8-40C2-9BAD-41591334A644}" presName="dummy2a" presStyleCnt="0"/>
      <dgm:spPr/>
    </dgm:pt>
    <dgm:pt modelId="{0F5EB572-11AC-4989-AAA0-57214374C17D}" type="pres">
      <dgm:prSet presAssocID="{263A927B-80C8-40C2-9BAD-41591334A644}" presName="dummy2b" presStyleCnt="0"/>
      <dgm:spPr/>
    </dgm:pt>
    <dgm:pt modelId="{FEBD0BEB-39D0-4009-A0A4-A3BFE9009268}" type="pres">
      <dgm:prSet presAssocID="{263A927B-80C8-40C2-9BAD-41591334A644}" presName="wedge2Tx" presStyleLbl="node1" presStyleIdx="1" presStyleCnt="6">
        <dgm:presLayoutVars>
          <dgm:chMax val="0"/>
          <dgm:chPref val="0"/>
          <dgm:bulletEnabled val="1"/>
        </dgm:presLayoutVars>
      </dgm:prSet>
      <dgm:spPr/>
    </dgm:pt>
    <dgm:pt modelId="{AD16C36A-3E99-4BBA-8BC4-93013EE120BC}" type="pres">
      <dgm:prSet presAssocID="{263A927B-80C8-40C2-9BAD-41591334A644}" presName="wedge3" presStyleLbl="node1" presStyleIdx="2" presStyleCnt="6"/>
      <dgm:spPr/>
    </dgm:pt>
    <dgm:pt modelId="{2BD13CD5-3008-43CF-A0AA-F6E187F623D6}" type="pres">
      <dgm:prSet presAssocID="{263A927B-80C8-40C2-9BAD-41591334A644}" presName="dummy3a" presStyleCnt="0"/>
      <dgm:spPr/>
    </dgm:pt>
    <dgm:pt modelId="{C4C59A00-7218-4B73-BF14-AE6363EB8F9E}" type="pres">
      <dgm:prSet presAssocID="{263A927B-80C8-40C2-9BAD-41591334A644}" presName="dummy3b" presStyleCnt="0"/>
      <dgm:spPr/>
    </dgm:pt>
    <dgm:pt modelId="{33B73DB6-47C2-4ECD-96EE-6383BEE2F474}" type="pres">
      <dgm:prSet presAssocID="{263A927B-80C8-40C2-9BAD-41591334A644}" presName="wedge3Tx" presStyleLbl="node1" presStyleIdx="2" presStyleCnt="6">
        <dgm:presLayoutVars>
          <dgm:chMax val="0"/>
          <dgm:chPref val="0"/>
          <dgm:bulletEnabled val="1"/>
        </dgm:presLayoutVars>
      </dgm:prSet>
      <dgm:spPr/>
    </dgm:pt>
    <dgm:pt modelId="{CB1D1F2D-537B-4D1F-82D1-F6A9A577F3F4}" type="pres">
      <dgm:prSet presAssocID="{263A927B-80C8-40C2-9BAD-41591334A644}" presName="wedge4" presStyleLbl="node1" presStyleIdx="3" presStyleCnt="6"/>
      <dgm:spPr/>
    </dgm:pt>
    <dgm:pt modelId="{ADB30CFF-0344-4EF4-AB58-26F22F92E593}" type="pres">
      <dgm:prSet presAssocID="{263A927B-80C8-40C2-9BAD-41591334A644}" presName="dummy4a" presStyleCnt="0"/>
      <dgm:spPr/>
    </dgm:pt>
    <dgm:pt modelId="{EC126F59-4918-4B8E-9F0D-F0969A60D450}" type="pres">
      <dgm:prSet presAssocID="{263A927B-80C8-40C2-9BAD-41591334A644}" presName="dummy4b" presStyleCnt="0"/>
      <dgm:spPr/>
    </dgm:pt>
    <dgm:pt modelId="{E816CAA0-4841-4378-AE8F-0FDAFE854731}" type="pres">
      <dgm:prSet presAssocID="{263A927B-80C8-40C2-9BAD-41591334A644}" presName="wedge4Tx" presStyleLbl="node1" presStyleIdx="3" presStyleCnt="6">
        <dgm:presLayoutVars>
          <dgm:chMax val="0"/>
          <dgm:chPref val="0"/>
          <dgm:bulletEnabled val="1"/>
        </dgm:presLayoutVars>
      </dgm:prSet>
      <dgm:spPr/>
    </dgm:pt>
    <dgm:pt modelId="{D79DAB17-62EC-4BC0-BFCF-4D293886F6F5}" type="pres">
      <dgm:prSet presAssocID="{263A927B-80C8-40C2-9BAD-41591334A644}" presName="wedge5" presStyleLbl="node1" presStyleIdx="4" presStyleCnt="6"/>
      <dgm:spPr/>
    </dgm:pt>
    <dgm:pt modelId="{ADDAD10C-164D-479F-8A22-06801D4733E1}" type="pres">
      <dgm:prSet presAssocID="{263A927B-80C8-40C2-9BAD-41591334A644}" presName="dummy5a" presStyleCnt="0"/>
      <dgm:spPr/>
    </dgm:pt>
    <dgm:pt modelId="{E0ED9478-6792-4311-8F06-70A60CCD72E4}" type="pres">
      <dgm:prSet presAssocID="{263A927B-80C8-40C2-9BAD-41591334A644}" presName="dummy5b" presStyleCnt="0"/>
      <dgm:spPr/>
    </dgm:pt>
    <dgm:pt modelId="{B9B60985-7C8E-46E6-B3E8-5EADA08C9BF9}" type="pres">
      <dgm:prSet presAssocID="{263A927B-80C8-40C2-9BAD-41591334A644}" presName="wedge5Tx" presStyleLbl="node1" presStyleIdx="4" presStyleCnt="6">
        <dgm:presLayoutVars>
          <dgm:chMax val="0"/>
          <dgm:chPref val="0"/>
          <dgm:bulletEnabled val="1"/>
        </dgm:presLayoutVars>
      </dgm:prSet>
      <dgm:spPr/>
    </dgm:pt>
    <dgm:pt modelId="{F85947CB-4E8B-4AEC-A23E-668A775EB073}" type="pres">
      <dgm:prSet presAssocID="{263A927B-80C8-40C2-9BAD-41591334A644}" presName="wedge6" presStyleLbl="node1" presStyleIdx="5" presStyleCnt="6"/>
      <dgm:spPr/>
    </dgm:pt>
    <dgm:pt modelId="{A2FB0D19-4341-407C-97CF-5217DA80EA89}" type="pres">
      <dgm:prSet presAssocID="{263A927B-80C8-40C2-9BAD-41591334A644}" presName="dummy6a" presStyleCnt="0"/>
      <dgm:spPr/>
    </dgm:pt>
    <dgm:pt modelId="{E1790CA4-2C05-4152-BCEE-2EB0701907E9}" type="pres">
      <dgm:prSet presAssocID="{263A927B-80C8-40C2-9BAD-41591334A644}" presName="dummy6b" presStyleCnt="0"/>
      <dgm:spPr/>
    </dgm:pt>
    <dgm:pt modelId="{15BB0AE6-3D52-4641-9F4A-1A9E16B1E55C}" type="pres">
      <dgm:prSet presAssocID="{263A927B-80C8-40C2-9BAD-41591334A644}" presName="wedge6Tx" presStyleLbl="node1" presStyleIdx="5" presStyleCnt="6">
        <dgm:presLayoutVars>
          <dgm:chMax val="0"/>
          <dgm:chPref val="0"/>
          <dgm:bulletEnabled val="1"/>
        </dgm:presLayoutVars>
      </dgm:prSet>
      <dgm:spPr/>
    </dgm:pt>
    <dgm:pt modelId="{78BBE8DC-68AF-4FE0-B439-E3628ACD2999}" type="pres">
      <dgm:prSet presAssocID="{28AC22C2-8200-4D76-9CA9-993FDE0D99BC}" presName="arrowWedge1" presStyleLbl="fgSibTrans2D1" presStyleIdx="0" presStyleCnt="6"/>
      <dgm:spPr/>
    </dgm:pt>
    <dgm:pt modelId="{DB8F0B43-B264-49F7-A91A-52F8E2EC26C5}" type="pres">
      <dgm:prSet presAssocID="{745F74D6-69A0-4C59-9F25-8D362E29E733}" presName="arrowWedge2" presStyleLbl="fgSibTrans2D1" presStyleIdx="1" presStyleCnt="6"/>
      <dgm:spPr/>
    </dgm:pt>
    <dgm:pt modelId="{3E4B7333-ED67-4AD7-AB92-D5A728424ED8}" type="pres">
      <dgm:prSet presAssocID="{0BBF93F5-80B6-4A7F-A138-84EA52F32EE6}" presName="arrowWedge3" presStyleLbl="fgSibTrans2D1" presStyleIdx="2" presStyleCnt="6"/>
      <dgm:spPr/>
    </dgm:pt>
    <dgm:pt modelId="{F1622BD5-E796-485C-8F12-62C05EF40901}" type="pres">
      <dgm:prSet presAssocID="{9A2B1CE9-C465-453D-9E24-A3FB5F17F3ED}" presName="arrowWedge4" presStyleLbl="fgSibTrans2D1" presStyleIdx="3" presStyleCnt="6"/>
      <dgm:spPr/>
    </dgm:pt>
    <dgm:pt modelId="{8AE30791-5E66-43F0-BE9E-B13DAA92D5F3}" type="pres">
      <dgm:prSet presAssocID="{D0334060-E96B-4DA5-94B9-6E383960BF77}" presName="arrowWedge5" presStyleLbl="fgSibTrans2D1" presStyleIdx="4" presStyleCnt="6"/>
      <dgm:spPr/>
    </dgm:pt>
    <dgm:pt modelId="{9A341035-F2FA-4C3F-A73D-7EF6BBADF32C}" type="pres">
      <dgm:prSet presAssocID="{FFCC07C5-5A1A-414B-9A04-952DBC66031A}" presName="arrowWedge6" presStyleLbl="fgSibTrans2D1" presStyleIdx="5" presStyleCnt="6"/>
      <dgm:spPr/>
    </dgm:pt>
  </dgm:ptLst>
  <dgm:cxnLst>
    <dgm:cxn modelId="{E353BA08-5408-4C59-B1FE-CF9EB186CE9F}" type="presOf" srcId="{9945DE7E-D966-4CC3-8908-20A238D9421F}" destId="{E816CAA0-4841-4378-AE8F-0FDAFE854731}" srcOrd="1" destOrd="0" presId="urn:microsoft.com/office/officeart/2005/8/layout/cycle8"/>
    <dgm:cxn modelId="{B5042A11-D3CA-4815-AE40-A6E23C65BA57}" type="presOf" srcId="{DA5076CF-B19F-4C92-BC4E-7FFC5450B450}" destId="{15BB0AE6-3D52-4641-9F4A-1A9E16B1E55C}" srcOrd="1" destOrd="0" presId="urn:microsoft.com/office/officeart/2005/8/layout/cycle8"/>
    <dgm:cxn modelId="{7C9BD527-24D1-40BC-BDB0-B1AC2C2F94B3}" type="presOf" srcId="{4C334DCF-D562-4F7E-BCEB-56E76C44DC24}" destId="{AD16C36A-3E99-4BBA-8BC4-93013EE120BC}" srcOrd="0" destOrd="0" presId="urn:microsoft.com/office/officeart/2005/8/layout/cycle8"/>
    <dgm:cxn modelId="{55A8722F-9AB0-4C31-A515-5B07F22F0946}" srcId="{263A927B-80C8-40C2-9BAD-41591334A644}" destId="{DBFCFD1B-F9A5-411F-8175-09BA6ACC2949}" srcOrd="1" destOrd="0" parTransId="{3E37A592-4249-40D9-9C47-8545C40B9A3A}" sibTransId="{745F74D6-69A0-4C59-9F25-8D362E29E733}"/>
    <dgm:cxn modelId="{A1B4BC3A-F0F8-48EC-A0E3-734D90AF3BD6}" srcId="{263A927B-80C8-40C2-9BAD-41591334A644}" destId="{4C334DCF-D562-4F7E-BCEB-56E76C44DC24}" srcOrd="2" destOrd="0" parTransId="{BC23A8EC-E705-4172-8735-09B4CEC6F4E9}" sibTransId="{0BBF93F5-80B6-4A7F-A138-84EA52F32EE6}"/>
    <dgm:cxn modelId="{9AAA9F63-82B4-4AC8-9E8C-F99DE8B9F5E3}" srcId="{263A927B-80C8-40C2-9BAD-41591334A644}" destId="{D5A2EB5E-6429-41AF-8551-A877E8602994}" srcOrd="4" destOrd="0" parTransId="{95F5C63D-CABC-4933-96E1-549FF26A2BE4}" sibTransId="{D0334060-E96B-4DA5-94B9-6E383960BF77}"/>
    <dgm:cxn modelId="{D55C4D4F-FB42-44BA-BED9-B85E4BBBFDFA}" type="presOf" srcId="{DBFCFD1B-F9A5-411F-8175-09BA6ACC2949}" destId="{1CAF06D0-F116-4221-BFBA-E9895FA38FDF}" srcOrd="0" destOrd="0" presId="urn:microsoft.com/office/officeart/2005/8/layout/cycle8"/>
    <dgm:cxn modelId="{E0266951-57CE-42CE-977D-35E06C63D0F8}" type="presOf" srcId="{E66385E4-587E-44F3-879E-74F0D5B175BC}" destId="{08320E5F-71AC-4E24-ABE2-7904E30F29EE}" srcOrd="0" destOrd="0" presId="urn:microsoft.com/office/officeart/2005/8/layout/cycle8"/>
    <dgm:cxn modelId="{06FFAE75-FCC4-4A73-B281-8A55F10738F2}" type="presOf" srcId="{D5A2EB5E-6429-41AF-8551-A877E8602994}" destId="{D79DAB17-62EC-4BC0-BFCF-4D293886F6F5}" srcOrd="0" destOrd="0" presId="urn:microsoft.com/office/officeart/2005/8/layout/cycle8"/>
    <dgm:cxn modelId="{77D2E458-8E7C-4D9C-8697-AFD8D6284414}" type="presOf" srcId="{9945DE7E-D966-4CC3-8908-20A238D9421F}" destId="{CB1D1F2D-537B-4D1F-82D1-F6A9A577F3F4}" srcOrd="0" destOrd="0" presId="urn:microsoft.com/office/officeart/2005/8/layout/cycle8"/>
    <dgm:cxn modelId="{01AB2986-4F3B-4A56-8569-850A3394F1B2}" type="presOf" srcId="{E66385E4-587E-44F3-879E-74F0D5B175BC}" destId="{EE3DE128-CE2C-4928-B035-2CFF44D23154}" srcOrd="1" destOrd="0" presId="urn:microsoft.com/office/officeart/2005/8/layout/cycle8"/>
    <dgm:cxn modelId="{7084848A-814C-4689-9611-2F048D96E997}" type="presOf" srcId="{DA5076CF-B19F-4C92-BC4E-7FFC5450B450}" destId="{F85947CB-4E8B-4AEC-A23E-668A775EB073}" srcOrd="0" destOrd="0" presId="urn:microsoft.com/office/officeart/2005/8/layout/cycle8"/>
    <dgm:cxn modelId="{AFF1F7A1-8AF1-48A7-99F3-BE48F203AC44}" srcId="{263A927B-80C8-40C2-9BAD-41591334A644}" destId="{9945DE7E-D966-4CC3-8908-20A238D9421F}" srcOrd="3" destOrd="0" parTransId="{F52DCD37-7510-4E4D-83C4-1384B772DDD5}" sibTransId="{9A2B1CE9-C465-453D-9E24-A3FB5F17F3ED}"/>
    <dgm:cxn modelId="{F47EE2B2-1AED-4C8E-8AF9-B99FEE9DC765}" srcId="{263A927B-80C8-40C2-9BAD-41591334A644}" destId="{DA5076CF-B19F-4C92-BC4E-7FFC5450B450}" srcOrd="5" destOrd="0" parTransId="{93F5CDA5-2234-471A-B781-0A49486C64DD}" sibTransId="{FFCC07C5-5A1A-414B-9A04-952DBC66031A}"/>
    <dgm:cxn modelId="{694AEDB5-BA3B-4765-BC65-67747C627CA9}" type="presOf" srcId="{DBFCFD1B-F9A5-411F-8175-09BA6ACC2949}" destId="{FEBD0BEB-39D0-4009-A0A4-A3BFE9009268}" srcOrd="1" destOrd="0" presId="urn:microsoft.com/office/officeart/2005/8/layout/cycle8"/>
    <dgm:cxn modelId="{60B9D9CD-D1EF-4C80-9838-E8B16CF5E04B}" type="presOf" srcId="{263A927B-80C8-40C2-9BAD-41591334A644}" destId="{DC6C3584-053C-47FC-8CAA-127388260C87}" srcOrd="0" destOrd="0" presId="urn:microsoft.com/office/officeart/2005/8/layout/cycle8"/>
    <dgm:cxn modelId="{0EBAA3D7-FC2F-4D65-A157-B1654B28DF18}" type="presOf" srcId="{D5A2EB5E-6429-41AF-8551-A877E8602994}" destId="{B9B60985-7C8E-46E6-B3E8-5EADA08C9BF9}" srcOrd="1" destOrd="0" presId="urn:microsoft.com/office/officeart/2005/8/layout/cycle8"/>
    <dgm:cxn modelId="{FBAD7ED9-DD4C-4048-B0E9-0B65DC32BB49}" type="presOf" srcId="{4C334DCF-D562-4F7E-BCEB-56E76C44DC24}" destId="{33B73DB6-47C2-4ECD-96EE-6383BEE2F474}" srcOrd="1" destOrd="0" presId="urn:microsoft.com/office/officeart/2005/8/layout/cycle8"/>
    <dgm:cxn modelId="{766E7FDB-4CE2-4DC2-AEDC-F7EB78886F6E}" srcId="{263A927B-80C8-40C2-9BAD-41591334A644}" destId="{E66385E4-587E-44F3-879E-74F0D5B175BC}" srcOrd="0" destOrd="0" parTransId="{787FA23F-48E6-4597-8FDE-0F1E645D4902}" sibTransId="{28AC22C2-8200-4D76-9CA9-993FDE0D99BC}"/>
    <dgm:cxn modelId="{402E5EC1-C256-4D29-8F02-C1956A06B8FF}" type="presParOf" srcId="{DC6C3584-053C-47FC-8CAA-127388260C87}" destId="{08320E5F-71AC-4E24-ABE2-7904E30F29EE}" srcOrd="0" destOrd="0" presId="urn:microsoft.com/office/officeart/2005/8/layout/cycle8"/>
    <dgm:cxn modelId="{96C1718B-2AE3-4D7A-8196-21D2E9AA7BA0}" type="presParOf" srcId="{DC6C3584-053C-47FC-8CAA-127388260C87}" destId="{132F1E31-5AE2-4B31-89B5-C9FD37F26D5B}" srcOrd="1" destOrd="0" presId="urn:microsoft.com/office/officeart/2005/8/layout/cycle8"/>
    <dgm:cxn modelId="{5F43FC17-01DA-4522-9204-0DE8160F6884}" type="presParOf" srcId="{DC6C3584-053C-47FC-8CAA-127388260C87}" destId="{A83FBF4F-522D-492E-80F4-2B94ECC8D2A5}" srcOrd="2" destOrd="0" presId="urn:microsoft.com/office/officeart/2005/8/layout/cycle8"/>
    <dgm:cxn modelId="{A0E62852-C6F3-4589-B634-B0059AC28910}" type="presParOf" srcId="{DC6C3584-053C-47FC-8CAA-127388260C87}" destId="{EE3DE128-CE2C-4928-B035-2CFF44D23154}" srcOrd="3" destOrd="0" presId="urn:microsoft.com/office/officeart/2005/8/layout/cycle8"/>
    <dgm:cxn modelId="{4801A666-3D97-400B-BC5B-8A6E0B5B4440}" type="presParOf" srcId="{DC6C3584-053C-47FC-8CAA-127388260C87}" destId="{1CAF06D0-F116-4221-BFBA-E9895FA38FDF}" srcOrd="4" destOrd="0" presId="urn:microsoft.com/office/officeart/2005/8/layout/cycle8"/>
    <dgm:cxn modelId="{D37FB5FC-44E9-4B3C-AD9A-0E639E3CEAB1}" type="presParOf" srcId="{DC6C3584-053C-47FC-8CAA-127388260C87}" destId="{6982E1D3-6545-4664-A3A1-E6C70B9BCC61}" srcOrd="5" destOrd="0" presId="urn:microsoft.com/office/officeart/2005/8/layout/cycle8"/>
    <dgm:cxn modelId="{6A7B71E6-1827-4819-B370-2F9F86F621E0}" type="presParOf" srcId="{DC6C3584-053C-47FC-8CAA-127388260C87}" destId="{0F5EB572-11AC-4989-AAA0-57214374C17D}" srcOrd="6" destOrd="0" presId="urn:microsoft.com/office/officeart/2005/8/layout/cycle8"/>
    <dgm:cxn modelId="{F78A13ED-9B75-469F-8A48-1E6237CE1D6B}" type="presParOf" srcId="{DC6C3584-053C-47FC-8CAA-127388260C87}" destId="{FEBD0BEB-39D0-4009-A0A4-A3BFE9009268}" srcOrd="7" destOrd="0" presId="urn:microsoft.com/office/officeart/2005/8/layout/cycle8"/>
    <dgm:cxn modelId="{E557E12B-C001-4F78-99F2-2227AE832BB3}" type="presParOf" srcId="{DC6C3584-053C-47FC-8CAA-127388260C87}" destId="{AD16C36A-3E99-4BBA-8BC4-93013EE120BC}" srcOrd="8" destOrd="0" presId="urn:microsoft.com/office/officeart/2005/8/layout/cycle8"/>
    <dgm:cxn modelId="{5AD6ED93-4CBE-4A75-878C-646E8F5CF2B7}" type="presParOf" srcId="{DC6C3584-053C-47FC-8CAA-127388260C87}" destId="{2BD13CD5-3008-43CF-A0AA-F6E187F623D6}" srcOrd="9" destOrd="0" presId="urn:microsoft.com/office/officeart/2005/8/layout/cycle8"/>
    <dgm:cxn modelId="{7DE37525-755D-4BD0-951A-60E0C9259902}" type="presParOf" srcId="{DC6C3584-053C-47FC-8CAA-127388260C87}" destId="{C4C59A00-7218-4B73-BF14-AE6363EB8F9E}" srcOrd="10" destOrd="0" presId="urn:microsoft.com/office/officeart/2005/8/layout/cycle8"/>
    <dgm:cxn modelId="{EF0EF456-E49E-4F17-882E-7C0A6542875C}" type="presParOf" srcId="{DC6C3584-053C-47FC-8CAA-127388260C87}" destId="{33B73DB6-47C2-4ECD-96EE-6383BEE2F474}" srcOrd="11" destOrd="0" presId="urn:microsoft.com/office/officeart/2005/8/layout/cycle8"/>
    <dgm:cxn modelId="{F97FE87B-F160-4024-953B-83C1A44902F5}" type="presParOf" srcId="{DC6C3584-053C-47FC-8CAA-127388260C87}" destId="{CB1D1F2D-537B-4D1F-82D1-F6A9A577F3F4}" srcOrd="12" destOrd="0" presId="urn:microsoft.com/office/officeart/2005/8/layout/cycle8"/>
    <dgm:cxn modelId="{83AFA51A-989D-42E6-907C-90B6A55EE01D}" type="presParOf" srcId="{DC6C3584-053C-47FC-8CAA-127388260C87}" destId="{ADB30CFF-0344-4EF4-AB58-26F22F92E593}" srcOrd="13" destOrd="0" presId="urn:microsoft.com/office/officeart/2005/8/layout/cycle8"/>
    <dgm:cxn modelId="{85455341-61D4-4150-81D0-FCCE57D9C6DC}" type="presParOf" srcId="{DC6C3584-053C-47FC-8CAA-127388260C87}" destId="{EC126F59-4918-4B8E-9F0D-F0969A60D450}" srcOrd="14" destOrd="0" presId="urn:microsoft.com/office/officeart/2005/8/layout/cycle8"/>
    <dgm:cxn modelId="{D9B00AE0-89BD-478E-B9F3-8D682C47ED63}" type="presParOf" srcId="{DC6C3584-053C-47FC-8CAA-127388260C87}" destId="{E816CAA0-4841-4378-AE8F-0FDAFE854731}" srcOrd="15" destOrd="0" presId="urn:microsoft.com/office/officeart/2005/8/layout/cycle8"/>
    <dgm:cxn modelId="{85479EBE-C33D-4859-977E-60BC6269580F}" type="presParOf" srcId="{DC6C3584-053C-47FC-8CAA-127388260C87}" destId="{D79DAB17-62EC-4BC0-BFCF-4D293886F6F5}" srcOrd="16" destOrd="0" presId="urn:microsoft.com/office/officeart/2005/8/layout/cycle8"/>
    <dgm:cxn modelId="{A864474B-B6F9-4C4B-9CD9-17B3938CC762}" type="presParOf" srcId="{DC6C3584-053C-47FC-8CAA-127388260C87}" destId="{ADDAD10C-164D-479F-8A22-06801D4733E1}" srcOrd="17" destOrd="0" presId="urn:microsoft.com/office/officeart/2005/8/layout/cycle8"/>
    <dgm:cxn modelId="{9205B2DE-38AE-4679-BC2F-D2203A1198B2}" type="presParOf" srcId="{DC6C3584-053C-47FC-8CAA-127388260C87}" destId="{E0ED9478-6792-4311-8F06-70A60CCD72E4}" srcOrd="18" destOrd="0" presId="urn:microsoft.com/office/officeart/2005/8/layout/cycle8"/>
    <dgm:cxn modelId="{13164C61-AF6F-48AA-932B-272A71E64F20}" type="presParOf" srcId="{DC6C3584-053C-47FC-8CAA-127388260C87}" destId="{B9B60985-7C8E-46E6-B3E8-5EADA08C9BF9}" srcOrd="19" destOrd="0" presId="urn:microsoft.com/office/officeart/2005/8/layout/cycle8"/>
    <dgm:cxn modelId="{8079FF3A-6503-42D5-8969-915B29F29CB8}" type="presParOf" srcId="{DC6C3584-053C-47FC-8CAA-127388260C87}" destId="{F85947CB-4E8B-4AEC-A23E-668A775EB073}" srcOrd="20" destOrd="0" presId="urn:microsoft.com/office/officeart/2005/8/layout/cycle8"/>
    <dgm:cxn modelId="{53607114-FC3F-49CB-8871-4E5E8BDCC71C}" type="presParOf" srcId="{DC6C3584-053C-47FC-8CAA-127388260C87}" destId="{A2FB0D19-4341-407C-97CF-5217DA80EA89}" srcOrd="21" destOrd="0" presId="urn:microsoft.com/office/officeart/2005/8/layout/cycle8"/>
    <dgm:cxn modelId="{391562BD-4C6E-43D8-B002-FDB06EEDFAAC}" type="presParOf" srcId="{DC6C3584-053C-47FC-8CAA-127388260C87}" destId="{E1790CA4-2C05-4152-BCEE-2EB0701907E9}" srcOrd="22" destOrd="0" presId="urn:microsoft.com/office/officeart/2005/8/layout/cycle8"/>
    <dgm:cxn modelId="{D7C40A22-FEA0-40CA-A726-2E7B12CE7892}" type="presParOf" srcId="{DC6C3584-053C-47FC-8CAA-127388260C87}" destId="{15BB0AE6-3D52-4641-9F4A-1A9E16B1E55C}" srcOrd="23" destOrd="0" presId="urn:microsoft.com/office/officeart/2005/8/layout/cycle8"/>
    <dgm:cxn modelId="{694BE501-A166-43F3-91B0-1834466C9D8C}" type="presParOf" srcId="{DC6C3584-053C-47FC-8CAA-127388260C87}" destId="{78BBE8DC-68AF-4FE0-B439-E3628ACD2999}" srcOrd="24" destOrd="0" presId="urn:microsoft.com/office/officeart/2005/8/layout/cycle8"/>
    <dgm:cxn modelId="{12766D72-7889-4279-9C9E-7A75C30F6BB9}" type="presParOf" srcId="{DC6C3584-053C-47FC-8CAA-127388260C87}" destId="{DB8F0B43-B264-49F7-A91A-52F8E2EC26C5}" srcOrd="25" destOrd="0" presId="urn:microsoft.com/office/officeart/2005/8/layout/cycle8"/>
    <dgm:cxn modelId="{22A7F263-0CA8-4959-99C5-5C7B19A921D0}" type="presParOf" srcId="{DC6C3584-053C-47FC-8CAA-127388260C87}" destId="{3E4B7333-ED67-4AD7-AB92-D5A728424ED8}" srcOrd="26" destOrd="0" presId="urn:microsoft.com/office/officeart/2005/8/layout/cycle8"/>
    <dgm:cxn modelId="{BAF83D6A-C83B-4797-AD69-F8BF20233CA2}" type="presParOf" srcId="{DC6C3584-053C-47FC-8CAA-127388260C87}" destId="{F1622BD5-E796-485C-8F12-62C05EF40901}" srcOrd="27" destOrd="0" presId="urn:microsoft.com/office/officeart/2005/8/layout/cycle8"/>
    <dgm:cxn modelId="{B2234AEC-8CF6-43BB-B02F-BC8D3226F5CB}" type="presParOf" srcId="{DC6C3584-053C-47FC-8CAA-127388260C87}" destId="{8AE30791-5E66-43F0-BE9E-B13DAA92D5F3}" srcOrd="28" destOrd="0" presId="urn:microsoft.com/office/officeart/2005/8/layout/cycle8"/>
    <dgm:cxn modelId="{E80AC941-5E0B-4323-BD00-0EF4F4244805}" type="presParOf" srcId="{DC6C3584-053C-47FC-8CAA-127388260C87}" destId="{9A341035-F2FA-4C3F-A73D-7EF6BBADF32C}" srcOrd="2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CFEF96-1DED-4B74-99AF-90B7ADCE3CC4}">
      <dsp:nvSpPr>
        <dsp:cNvPr id="0" name=""/>
        <dsp:cNvSpPr/>
      </dsp:nvSpPr>
      <dsp:spPr>
        <a:xfrm>
          <a:off x="2481375" y="39297"/>
          <a:ext cx="2838697" cy="2838697"/>
        </a:xfrm>
        <a:prstGeom prst="ellipse">
          <a:avLst/>
        </a:prstGeom>
        <a:gradFill rotWithShape="0">
          <a:gsLst>
            <a:gs pos="0">
              <a:schemeClr val="accent2">
                <a:shade val="80000"/>
                <a:alpha val="50000"/>
                <a:hueOff val="0"/>
                <a:satOff val="0"/>
                <a:lumOff val="0"/>
                <a:alphaOff val="0"/>
                <a:shade val="51000"/>
                <a:satMod val="130000"/>
              </a:schemeClr>
            </a:gs>
            <a:gs pos="80000">
              <a:schemeClr val="accent2">
                <a:shade val="80000"/>
                <a:alpha val="50000"/>
                <a:hueOff val="0"/>
                <a:satOff val="0"/>
                <a:lumOff val="0"/>
                <a:alphaOff val="0"/>
                <a:shade val="93000"/>
                <a:satMod val="130000"/>
              </a:schemeClr>
            </a:gs>
            <a:gs pos="100000">
              <a:schemeClr val="accent2">
                <a:shade val="80000"/>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1" kern="1200" dirty="0"/>
            <a:t>Day 1</a:t>
          </a:r>
        </a:p>
        <a:p>
          <a:pPr marL="0" lvl="0" indent="0" algn="ctr" defTabSz="1244600">
            <a:lnSpc>
              <a:spcPct val="90000"/>
            </a:lnSpc>
            <a:spcBef>
              <a:spcPct val="0"/>
            </a:spcBef>
            <a:spcAft>
              <a:spcPct val="35000"/>
            </a:spcAft>
            <a:buNone/>
          </a:pPr>
          <a:r>
            <a:rPr lang="en-US" sz="2300" b="1" kern="1200" dirty="0"/>
            <a:t>The What</a:t>
          </a:r>
        </a:p>
        <a:p>
          <a:pPr marL="0" lvl="0" indent="0" algn="ctr" defTabSz="1244600">
            <a:lnSpc>
              <a:spcPct val="90000"/>
            </a:lnSpc>
            <a:spcBef>
              <a:spcPct val="0"/>
            </a:spcBef>
            <a:spcAft>
              <a:spcPct val="35000"/>
            </a:spcAft>
            <a:buNone/>
          </a:pPr>
          <a:r>
            <a:rPr lang="en-US" sz="2300" kern="1200" dirty="0"/>
            <a:t>Learning the quality content</a:t>
          </a:r>
        </a:p>
      </dsp:txBody>
      <dsp:txXfrm>
        <a:off x="2859868" y="536069"/>
        <a:ext cx="2081711" cy="1277413"/>
      </dsp:txXfrm>
    </dsp:sp>
    <dsp:sp modelId="{C2D709AB-CE6B-4C89-9077-98AE7EA2ABDD}">
      <dsp:nvSpPr>
        <dsp:cNvPr id="0" name=""/>
        <dsp:cNvSpPr/>
      </dsp:nvSpPr>
      <dsp:spPr>
        <a:xfrm>
          <a:off x="4219803" y="1889929"/>
          <a:ext cx="2838697" cy="2838697"/>
        </a:xfrm>
        <a:prstGeom prst="ellipse">
          <a:avLst/>
        </a:prstGeom>
        <a:gradFill rotWithShape="0">
          <a:gsLst>
            <a:gs pos="0">
              <a:schemeClr val="accent2">
                <a:shade val="80000"/>
                <a:alpha val="50000"/>
                <a:hueOff val="0"/>
                <a:satOff val="-14010"/>
                <a:lumOff val="15876"/>
                <a:alphaOff val="0"/>
                <a:shade val="51000"/>
                <a:satMod val="130000"/>
              </a:schemeClr>
            </a:gs>
            <a:gs pos="80000">
              <a:schemeClr val="accent2">
                <a:shade val="80000"/>
                <a:alpha val="50000"/>
                <a:hueOff val="0"/>
                <a:satOff val="-14010"/>
                <a:lumOff val="15876"/>
                <a:alphaOff val="0"/>
                <a:shade val="93000"/>
                <a:satMod val="130000"/>
              </a:schemeClr>
            </a:gs>
            <a:gs pos="100000">
              <a:schemeClr val="accent2">
                <a:shade val="80000"/>
                <a:alpha val="50000"/>
                <a:hueOff val="0"/>
                <a:satOff val="-14010"/>
                <a:lumOff val="1587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1" kern="1200" dirty="0"/>
            <a:t>Day 3</a:t>
          </a:r>
        </a:p>
        <a:p>
          <a:pPr marL="0" lvl="0" indent="0" algn="ctr" defTabSz="1244600">
            <a:lnSpc>
              <a:spcPct val="90000"/>
            </a:lnSpc>
            <a:spcBef>
              <a:spcPct val="0"/>
            </a:spcBef>
            <a:spcAft>
              <a:spcPct val="35000"/>
            </a:spcAft>
            <a:buNone/>
          </a:pPr>
          <a:r>
            <a:rPr lang="en-US" sz="2300" b="1" kern="1200" dirty="0"/>
            <a:t>Delivery</a:t>
          </a:r>
        </a:p>
        <a:p>
          <a:pPr marL="0" lvl="0" indent="0" algn="ctr" defTabSz="1244600">
            <a:lnSpc>
              <a:spcPct val="90000"/>
            </a:lnSpc>
            <a:spcBef>
              <a:spcPct val="0"/>
            </a:spcBef>
            <a:spcAft>
              <a:spcPct val="35000"/>
            </a:spcAft>
            <a:buNone/>
          </a:pPr>
          <a:r>
            <a:rPr lang="en-US" altLang="en-US" sz="1900" kern="1200" dirty="0"/>
            <a:t>Nailing down the where, who, and when, technique, and practice</a:t>
          </a:r>
          <a:endParaRPr lang="en-US" sz="1900" kern="1200" dirty="0"/>
        </a:p>
      </dsp:txBody>
      <dsp:txXfrm>
        <a:off x="5087971" y="2623259"/>
        <a:ext cx="1703218" cy="1561283"/>
      </dsp:txXfrm>
    </dsp:sp>
    <dsp:sp modelId="{4AF06D7B-3D67-4915-A56C-D1D95E4FA22D}">
      <dsp:nvSpPr>
        <dsp:cNvPr id="0" name=""/>
        <dsp:cNvSpPr/>
      </dsp:nvSpPr>
      <dsp:spPr>
        <a:xfrm>
          <a:off x="677941" y="1803405"/>
          <a:ext cx="2838697" cy="2838697"/>
        </a:xfrm>
        <a:prstGeom prst="ellipse">
          <a:avLst/>
        </a:prstGeom>
        <a:gradFill rotWithShape="0">
          <a:gsLst>
            <a:gs pos="0">
              <a:schemeClr val="accent2">
                <a:shade val="80000"/>
                <a:alpha val="50000"/>
                <a:hueOff val="0"/>
                <a:satOff val="-28019"/>
                <a:lumOff val="31752"/>
                <a:alphaOff val="0"/>
                <a:shade val="51000"/>
                <a:satMod val="130000"/>
              </a:schemeClr>
            </a:gs>
            <a:gs pos="80000">
              <a:schemeClr val="accent2">
                <a:shade val="80000"/>
                <a:alpha val="50000"/>
                <a:hueOff val="0"/>
                <a:satOff val="-28019"/>
                <a:lumOff val="31752"/>
                <a:alphaOff val="0"/>
                <a:shade val="93000"/>
                <a:satMod val="130000"/>
              </a:schemeClr>
            </a:gs>
            <a:gs pos="100000">
              <a:schemeClr val="accent2">
                <a:shade val="80000"/>
                <a:alpha val="50000"/>
                <a:hueOff val="0"/>
                <a:satOff val="-28019"/>
                <a:lumOff val="3175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1" kern="1200" dirty="0"/>
            <a:t>Day 2</a:t>
          </a:r>
        </a:p>
        <a:p>
          <a:pPr marL="0" lvl="0" indent="0" algn="ctr" defTabSz="1244600">
            <a:lnSpc>
              <a:spcPct val="90000"/>
            </a:lnSpc>
            <a:spcBef>
              <a:spcPct val="0"/>
            </a:spcBef>
            <a:spcAft>
              <a:spcPct val="35000"/>
            </a:spcAft>
            <a:buNone/>
          </a:pPr>
          <a:r>
            <a:rPr lang="en-US" sz="2300" b="1" kern="1200" dirty="0"/>
            <a:t>The How</a:t>
          </a:r>
        </a:p>
        <a:p>
          <a:pPr marL="0" lvl="0" indent="0" algn="ctr" defTabSz="1244600">
            <a:lnSpc>
              <a:spcPct val="90000"/>
            </a:lnSpc>
            <a:spcBef>
              <a:spcPct val="0"/>
            </a:spcBef>
            <a:spcAft>
              <a:spcPct val="35000"/>
            </a:spcAft>
            <a:buNone/>
          </a:pPr>
          <a:r>
            <a:rPr lang="en-US" altLang="en-US" sz="2000" kern="1200" dirty="0"/>
            <a:t>Designing a quality training for your audience(s)</a:t>
          </a:r>
          <a:endParaRPr lang="en-US" sz="2000" kern="1200" dirty="0"/>
        </a:p>
      </dsp:txBody>
      <dsp:txXfrm>
        <a:off x="945252" y="2536735"/>
        <a:ext cx="1703218" cy="15612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BC9577-8D64-41FD-BD4E-DCE592D9EDFA}">
      <dsp:nvSpPr>
        <dsp:cNvPr id="0" name=""/>
        <dsp:cNvSpPr/>
      </dsp:nvSpPr>
      <dsp:spPr>
        <a:xfrm>
          <a:off x="0" y="2356229"/>
          <a:ext cx="10471505" cy="0"/>
        </a:xfrm>
        <a:prstGeom prst="line">
          <a:avLst/>
        </a:prstGeom>
        <a:solidFill>
          <a:schemeClr val="accent6">
            <a:alpha val="90000"/>
            <a:tint val="40000"/>
            <a:hueOff val="0"/>
            <a:satOff val="0"/>
            <a:lumOff val="0"/>
            <a:alphaOff val="0"/>
          </a:schemeClr>
        </a:solidFill>
        <a:ln>
          <a:noFill/>
          <a:tailEnd type="triangle" w="lg" len="lg"/>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1B7F6FEC-22C4-46C4-AAAF-18B82F4553EE}">
      <dsp:nvSpPr>
        <dsp:cNvPr id="0" name=""/>
        <dsp:cNvSpPr/>
      </dsp:nvSpPr>
      <dsp:spPr>
        <a:xfrm>
          <a:off x="291647" y="2530589"/>
          <a:ext cx="4265502" cy="532507"/>
        </a:xfrm>
        <a:prstGeom prst="rect">
          <a:avLst/>
        </a:prstGeom>
        <a:noFill/>
        <a:ln>
          <a:noFill/>
        </a:ln>
        <a:effectLst/>
        <a:scene3d>
          <a:camera prst="perspectiveLeft" zoom="91000">
            <a:rot lat="0" lon="600000" rev="0"/>
          </a:camera>
          <a:lightRig rig="threePt" dir="t">
            <a:rot lat="0" lon="0" rev="20640000"/>
          </a:lightRig>
        </a:scene3d>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1066800">
            <a:lnSpc>
              <a:spcPct val="90000"/>
            </a:lnSpc>
            <a:spcBef>
              <a:spcPct val="0"/>
            </a:spcBef>
            <a:spcAft>
              <a:spcPct val="35000"/>
            </a:spcAft>
            <a:buNone/>
            <a:defRPr b="1"/>
          </a:pPr>
          <a:r>
            <a:rPr lang="en-US" sz="2400" b="1" u="heavy" kern="1200" spc="-5" dirty="0">
              <a:effectLst/>
              <a:uFill>
                <a:solidFill>
                  <a:srgbClr val="0F4D7B"/>
                </a:solidFill>
              </a:uFill>
              <a:latin typeface="Garamond"/>
              <a:cs typeface="Carlito"/>
            </a:rPr>
            <a:t>Frequency</a:t>
          </a:r>
          <a:r>
            <a:rPr lang="en-US" sz="2400" b="1" kern="1200" spc="-5" dirty="0">
              <a:effectLst/>
              <a:latin typeface="Garamond"/>
              <a:cs typeface="Carlito"/>
            </a:rPr>
            <a:t>:</a:t>
          </a:r>
          <a:r>
            <a:rPr lang="en-US" sz="2400" kern="1200" spc="-5" dirty="0">
              <a:effectLst/>
              <a:latin typeface="Garamond"/>
              <a:cs typeface="Carlito"/>
            </a:rPr>
            <a:t> </a:t>
          </a:r>
          <a:r>
            <a:rPr lang="en-US" sz="2400" kern="1200" spc="-5" dirty="0">
              <a:latin typeface="Garamond"/>
              <a:cs typeface="Carlito"/>
            </a:rPr>
            <a:t>Regularly collect </a:t>
          </a:r>
          <a:r>
            <a:rPr lang="en-US" sz="2400" kern="1200" dirty="0">
              <a:latin typeface="Garamond"/>
              <a:cs typeface="Carlito"/>
            </a:rPr>
            <a:t>and </a:t>
          </a:r>
          <a:r>
            <a:rPr lang="en-US" sz="2400" kern="1200" spc="-10" dirty="0">
              <a:latin typeface="Garamond"/>
              <a:cs typeface="Carlito"/>
            </a:rPr>
            <a:t>analyze data at least </a:t>
          </a:r>
          <a:r>
            <a:rPr lang="en-US" sz="2400" b="1" kern="1200" spc="-5" dirty="0">
              <a:effectLst>
                <a:outerShdw blurRad="38100" dist="38100" dir="2700000" algn="tl">
                  <a:srgbClr val="000000">
                    <a:alpha val="43137"/>
                  </a:srgbClr>
                </a:outerShdw>
              </a:effectLst>
              <a:latin typeface="Garamond"/>
              <a:cs typeface="Carlito"/>
            </a:rPr>
            <a:t>quarterly</a:t>
          </a:r>
          <a:endParaRPr lang="en-US" sz="2400" b="1" kern="1200" dirty="0">
            <a:effectLst>
              <a:outerShdw blurRad="38100" dist="38100" dir="2700000" algn="tl">
                <a:srgbClr val="000000">
                  <a:alpha val="43137"/>
                </a:srgbClr>
              </a:outerShdw>
            </a:effectLst>
            <a:latin typeface="Garamond"/>
            <a:cs typeface="Times New Roman"/>
          </a:endParaRPr>
        </a:p>
      </dsp:txBody>
      <dsp:txXfrm>
        <a:off x="291647" y="2530589"/>
        <a:ext cx="4265502" cy="532507"/>
      </dsp:txXfrm>
    </dsp:sp>
    <dsp:sp modelId="{8E7352C4-2C92-4D60-AFF2-CFFCCDA091C3}">
      <dsp:nvSpPr>
        <dsp:cNvPr id="0" name=""/>
        <dsp:cNvSpPr/>
      </dsp:nvSpPr>
      <dsp:spPr>
        <a:xfrm>
          <a:off x="818" y="590860"/>
          <a:ext cx="4847161" cy="803474"/>
        </a:xfrm>
        <a:prstGeom prst="round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p3d z="-161800" extrusionH="10600" prstMaterial="matte">
          <a:bevelT w="90600" h="18600" prst="softRound"/>
          <a:bevelB w="48600" h="8600" prst="relaxedInset"/>
        </a:sp3d>
      </dsp:spPr>
      <dsp:style>
        <a:lnRef idx="1">
          <a:scrgbClr r="0" g="0" b="0"/>
        </a:lnRef>
        <a:fillRef idx="1">
          <a:scrgbClr r="0" g="0" b="0"/>
        </a:fillRef>
        <a:effectRef idx="0">
          <a:scrgbClr r="0" g="0" b="0"/>
        </a:effectRef>
        <a:fontRef idx="minor"/>
      </dsp:style>
    </dsp:sp>
    <dsp:sp modelId="{E7E4BA44-CD01-4644-9AFB-13D3FA03AD48}">
      <dsp:nvSpPr>
        <dsp:cNvPr id="0" name=""/>
        <dsp:cNvSpPr/>
      </dsp:nvSpPr>
      <dsp:spPr>
        <a:xfrm>
          <a:off x="2424398" y="1460861"/>
          <a:ext cx="0" cy="895367"/>
        </a:xfrm>
        <a:prstGeom prst="line">
          <a:avLst/>
        </a:prstGeom>
        <a:noFill/>
        <a:ln w="9525" cap="flat" cmpd="sng" algn="ctr">
          <a:solidFill>
            <a:schemeClr val="accent6">
              <a:hueOff val="0"/>
              <a:satOff val="0"/>
              <a:lumOff val="0"/>
              <a:alphaOff val="0"/>
            </a:schemeClr>
          </a:solidFill>
          <a:prstDash val="dash"/>
        </a:ln>
        <a:effectLst/>
        <a:sp3d z="-110000"/>
      </dsp:spPr>
      <dsp:style>
        <a:lnRef idx="1">
          <a:scrgbClr r="0" g="0" b="0"/>
        </a:lnRef>
        <a:fillRef idx="0">
          <a:scrgbClr r="0" g="0" b="0"/>
        </a:fillRef>
        <a:effectRef idx="0">
          <a:scrgbClr r="0" g="0" b="0"/>
        </a:effectRef>
        <a:fontRef idx="minor"/>
      </dsp:style>
    </dsp:sp>
    <dsp:sp modelId="{74ADD635-5EF4-4CE6-96E8-EE664D0C94DF}">
      <dsp:nvSpPr>
        <dsp:cNvPr id="0" name=""/>
        <dsp:cNvSpPr/>
      </dsp:nvSpPr>
      <dsp:spPr>
        <a:xfrm>
          <a:off x="5914355" y="1649360"/>
          <a:ext cx="4265502" cy="532507"/>
        </a:xfrm>
        <a:prstGeom prst="rect">
          <a:avLst/>
        </a:prstGeom>
        <a:noFill/>
        <a:ln>
          <a:noFill/>
        </a:ln>
        <a:effectLst/>
        <a:scene3d>
          <a:camera prst="perspectiveLeft" zoom="91000">
            <a:rot lat="0" lon="600000" rev="0"/>
          </a:camera>
          <a:lightRig rig="threePt" dir="t">
            <a:rot lat="0" lon="0" rev="20640000"/>
          </a:lightRig>
        </a:scene3d>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1066800">
            <a:lnSpc>
              <a:spcPct val="90000"/>
            </a:lnSpc>
            <a:spcBef>
              <a:spcPct val="0"/>
            </a:spcBef>
            <a:spcAft>
              <a:spcPct val="35000"/>
            </a:spcAft>
            <a:buNone/>
            <a:defRPr b="1"/>
          </a:pPr>
          <a:r>
            <a:rPr lang="en-US" sz="2400" b="1" u="heavy" kern="1200" spc="-5" dirty="0">
              <a:uFill>
                <a:solidFill>
                  <a:srgbClr val="0F4D7B"/>
                </a:solidFill>
              </a:uFill>
              <a:latin typeface="Garamond"/>
              <a:cs typeface="Carlito"/>
            </a:rPr>
            <a:t>Analysis</a:t>
          </a:r>
          <a:r>
            <a:rPr lang="en-US" sz="2400" kern="1200" spc="-5" dirty="0">
              <a:latin typeface="Garamond"/>
              <a:cs typeface="Carlito"/>
            </a:rPr>
            <a:t>: Collect </a:t>
          </a:r>
          <a:r>
            <a:rPr lang="en-US" sz="2400" kern="1200" dirty="0">
              <a:latin typeface="Garamond"/>
              <a:cs typeface="Carlito"/>
            </a:rPr>
            <a:t>and </a:t>
          </a:r>
          <a:r>
            <a:rPr lang="en-US" sz="2400" kern="1200" spc="-10" dirty="0">
              <a:latin typeface="Garamond"/>
              <a:cs typeface="Carlito"/>
            </a:rPr>
            <a:t>study stratified </a:t>
          </a:r>
          <a:r>
            <a:rPr lang="en-US" sz="2400" kern="1200" spc="-15" dirty="0">
              <a:latin typeface="Garamond"/>
              <a:cs typeface="Carlito"/>
            </a:rPr>
            <a:t>data </a:t>
          </a:r>
          <a:r>
            <a:rPr lang="en-US" sz="2400" kern="1200" spc="-10" dirty="0">
              <a:latin typeface="Garamond"/>
              <a:cs typeface="Carlito"/>
            </a:rPr>
            <a:t>that allows </a:t>
          </a:r>
          <a:r>
            <a:rPr lang="en-US" sz="2400" kern="1200" spc="-20" dirty="0">
              <a:latin typeface="Garamond"/>
              <a:cs typeface="Carlito"/>
            </a:rPr>
            <a:t>for </a:t>
          </a:r>
          <a:r>
            <a:rPr lang="en-US" sz="2400" kern="1200" spc="-5" dirty="0">
              <a:latin typeface="Garamond"/>
              <a:cs typeface="Carlito"/>
            </a:rPr>
            <a:t>inspection </a:t>
          </a:r>
          <a:r>
            <a:rPr lang="en-US" sz="2400" kern="1200" dirty="0">
              <a:latin typeface="Garamond"/>
              <a:cs typeface="Carlito"/>
            </a:rPr>
            <a:t>and </a:t>
          </a:r>
          <a:r>
            <a:rPr lang="en-US" sz="2400" kern="1200" spc="-10" dirty="0">
              <a:latin typeface="Garamond"/>
              <a:cs typeface="Carlito"/>
            </a:rPr>
            <a:t>improvement of services and outcomes for key populations.</a:t>
          </a:r>
          <a:endParaRPr lang="en-US" sz="2400" kern="1200" dirty="0">
            <a:latin typeface="Garamond"/>
            <a:cs typeface="Carlito"/>
          </a:endParaRPr>
        </a:p>
      </dsp:txBody>
      <dsp:txXfrm>
        <a:off x="5914355" y="1649360"/>
        <a:ext cx="4265502" cy="532507"/>
      </dsp:txXfrm>
    </dsp:sp>
    <dsp:sp modelId="{5493A8C6-2FC3-47E6-B085-C53D660DF08E}">
      <dsp:nvSpPr>
        <dsp:cNvPr id="0" name=""/>
        <dsp:cNvSpPr/>
      </dsp:nvSpPr>
      <dsp:spPr>
        <a:xfrm>
          <a:off x="2389055" y="2320885"/>
          <a:ext cx="70686" cy="70686"/>
        </a:xfrm>
        <a:prstGeom prst="ellipse">
          <a:avLst/>
        </a:prstGeom>
        <a:solidFill>
          <a:schemeClr val="accent6">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97DA7DFF-8212-4397-A533-99479C56CF78}">
      <dsp:nvSpPr>
        <dsp:cNvPr id="0" name=""/>
        <dsp:cNvSpPr/>
      </dsp:nvSpPr>
      <dsp:spPr>
        <a:xfrm>
          <a:off x="5623525" y="3259911"/>
          <a:ext cx="4847161" cy="803474"/>
        </a:xfrm>
        <a:prstGeom prst="round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p3d z="-161800" extrusionH="10600" prstMaterial="matte">
          <a:bevelT w="90600" h="18600" prst="softRound"/>
          <a:bevelB w="48600" h="8600" prst="relaxedInset"/>
        </a:sp3d>
      </dsp:spPr>
      <dsp:style>
        <a:lnRef idx="1">
          <a:scrgbClr r="0" g="0" b="0"/>
        </a:lnRef>
        <a:fillRef idx="1">
          <a:scrgbClr r="0" g="0" b="0"/>
        </a:fillRef>
        <a:effectRef idx="0">
          <a:scrgbClr r="0" g="0" b="0"/>
        </a:effectRef>
        <a:fontRef idx="minor"/>
      </dsp:style>
    </dsp:sp>
    <dsp:sp modelId="{D06B6883-5148-4B51-96B7-2901A4B27D42}">
      <dsp:nvSpPr>
        <dsp:cNvPr id="0" name=""/>
        <dsp:cNvSpPr/>
      </dsp:nvSpPr>
      <dsp:spPr>
        <a:xfrm>
          <a:off x="8047106" y="2356228"/>
          <a:ext cx="0" cy="895367"/>
        </a:xfrm>
        <a:prstGeom prst="line">
          <a:avLst/>
        </a:prstGeom>
        <a:noFill/>
        <a:ln w="9525" cap="flat" cmpd="sng" algn="ctr">
          <a:solidFill>
            <a:schemeClr val="accent6">
              <a:hueOff val="0"/>
              <a:satOff val="0"/>
              <a:lumOff val="0"/>
              <a:alphaOff val="0"/>
            </a:schemeClr>
          </a:solidFill>
          <a:prstDash val="dash"/>
        </a:ln>
        <a:effectLst/>
        <a:sp3d z="-110000"/>
      </dsp:spPr>
      <dsp:style>
        <a:lnRef idx="1">
          <a:scrgbClr r="0" g="0" b="0"/>
        </a:lnRef>
        <a:fillRef idx="0">
          <a:scrgbClr r="0" g="0" b="0"/>
        </a:fillRef>
        <a:effectRef idx="0">
          <a:scrgbClr r="0" g="0" b="0"/>
        </a:effectRef>
        <a:fontRef idx="minor"/>
      </dsp:style>
    </dsp:sp>
    <dsp:sp modelId="{6E59D831-6E85-4C2A-B148-41E0DCC54282}">
      <dsp:nvSpPr>
        <dsp:cNvPr id="0" name=""/>
        <dsp:cNvSpPr/>
      </dsp:nvSpPr>
      <dsp:spPr>
        <a:xfrm>
          <a:off x="8011762" y="2320885"/>
          <a:ext cx="70686" cy="70686"/>
        </a:xfrm>
        <a:prstGeom prst="ellipse">
          <a:avLst/>
        </a:prstGeom>
        <a:solidFill>
          <a:schemeClr val="accent6">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17B596-ABB8-4B47-8B2F-D6FE25CB83C7}">
      <dsp:nvSpPr>
        <dsp:cNvPr id="0" name=""/>
        <dsp:cNvSpPr/>
      </dsp:nvSpPr>
      <dsp:spPr>
        <a:xfrm>
          <a:off x="1783949" y="31871"/>
          <a:ext cx="6182933" cy="6184309"/>
        </a:xfrm>
        <a:prstGeom prst="circularArrow">
          <a:avLst>
            <a:gd name="adj1" fmla="val 10980"/>
            <a:gd name="adj2" fmla="val 1142322"/>
            <a:gd name="adj3" fmla="val 9000000"/>
            <a:gd name="adj4" fmla="val 10800000"/>
            <a:gd name="adj5" fmla="val 12500"/>
          </a:avLst>
        </a:prstGeom>
        <a:solidFill>
          <a:schemeClr val="accent4">
            <a:alpha val="90000"/>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06E545A1-2F6A-42DF-8F98-4B04A1F82432}">
      <dsp:nvSpPr>
        <dsp:cNvPr id="0" name=""/>
        <dsp:cNvSpPr/>
      </dsp:nvSpPr>
      <dsp:spPr>
        <a:xfrm>
          <a:off x="3221081" y="2316170"/>
          <a:ext cx="3450134" cy="1724803"/>
        </a:xfrm>
        <a:prstGeom prst="rect">
          <a:avLst/>
        </a:prstGeom>
        <a:noFill/>
        <a:ln>
          <a:noFill/>
        </a:ln>
        <a:effectLst/>
        <a:scene3d>
          <a:camera prst="perspectiveLeft" zoom="91000">
            <a:rot lat="0" lon="0" rev="0"/>
          </a:camera>
          <a:lightRig rig="threePt" dir="t">
            <a:rot lat="0" lon="0" rev="20640000"/>
          </a:lightRig>
        </a:scene3d>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effectLst>
                <a:outerShdw blurRad="38100" dist="38100" dir="2700000" algn="tl">
                  <a:srgbClr val="000000">
                    <a:alpha val="43137"/>
                  </a:srgbClr>
                </a:outerShdw>
              </a:effectLst>
              <a:latin typeface="Carlito"/>
              <a:cs typeface="Carlito"/>
            </a:rPr>
            <a:t>Quality I</a:t>
          </a:r>
          <a:r>
            <a:rPr lang="en-US" sz="2800" b="1" kern="1200" spc="-10" dirty="0">
              <a:effectLst>
                <a:outerShdw blurRad="38100" dist="38100" dir="2700000" algn="tl">
                  <a:srgbClr val="000000">
                    <a:alpha val="43137"/>
                  </a:srgbClr>
                </a:outerShdw>
              </a:effectLst>
              <a:latin typeface="Carlito"/>
              <a:cs typeface="Carlito"/>
            </a:rPr>
            <a:t>mprovement </a:t>
          </a:r>
          <a:r>
            <a:rPr lang="en-US" sz="2800" kern="1200" spc="-10" dirty="0">
              <a:latin typeface="Carlito"/>
              <a:cs typeface="Carlito"/>
            </a:rPr>
            <a:t>is the implementation </a:t>
          </a:r>
          <a:r>
            <a:rPr lang="en-US" sz="2800" kern="1200" spc="-5" dirty="0">
              <a:latin typeface="Carlito"/>
              <a:cs typeface="Carlito"/>
            </a:rPr>
            <a:t>of activities to </a:t>
          </a:r>
          <a:r>
            <a:rPr lang="en-US" sz="2800" b="1" i="1" kern="1200" spc="-5" dirty="0">
              <a:latin typeface="Carlito"/>
              <a:cs typeface="Carlito"/>
            </a:rPr>
            <a:t>impact outcomes, services, and satisfaction </a:t>
          </a:r>
          <a:r>
            <a:rPr lang="en-US" sz="2800" kern="1200" spc="-5" dirty="0">
              <a:latin typeface="Carlito"/>
              <a:cs typeface="Carlito"/>
            </a:rPr>
            <a:t>in response to </a:t>
          </a:r>
          <a:r>
            <a:rPr lang="en-US" sz="2800" b="1" i="1" kern="1200" spc="-5" dirty="0">
              <a:latin typeface="Carlito"/>
              <a:cs typeface="Carlito"/>
            </a:rPr>
            <a:t>data.</a:t>
          </a:r>
          <a:endParaRPr lang="en-US" sz="2800" b="1" i="1" kern="1200" dirty="0"/>
        </a:p>
      </dsp:txBody>
      <dsp:txXfrm>
        <a:off x="3221081" y="2316170"/>
        <a:ext cx="3450134" cy="17248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8A81F1-FD92-4218-A877-169B8598B3EA}">
      <dsp:nvSpPr>
        <dsp:cNvPr id="0" name=""/>
        <dsp:cNvSpPr/>
      </dsp:nvSpPr>
      <dsp:spPr>
        <a:xfrm rot="5400000">
          <a:off x="215382" y="2896199"/>
          <a:ext cx="639432" cy="1064001"/>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FACAF4-B553-442E-8C93-87ADFE4AEC63}">
      <dsp:nvSpPr>
        <dsp:cNvPr id="0" name=""/>
        <dsp:cNvSpPr/>
      </dsp:nvSpPr>
      <dsp:spPr>
        <a:xfrm>
          <a:off x="108645" y="3214106"/>
          <a:ext cx="960586" cy="842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I Can’t Even!</a:t>
          </a:r>
        </a:p>
      </dsp:txBody>
      <dsp:txXfrm>
        <a:off x="108645" y="3214106"/>
        <a:ext cx="960586" cy="842010"/>
      </dsp:txXfrm>
    </dsp:sp>
    <dsp:sp modelId="{267225AF-FCAD-484C-A053-674D4A535782}">
      <dsp:nvSpPr>
        <dsp:cNvPr id="0" name=""/>
        <dsp:cNvSpPr/>
      </dsp:nvSpPr>
      <dsp:spPr>
        <a:xfrm>
          <a:off x="887988" y="2817866"/>
          <a:ext cx="181242" cy="181242"/>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2EA58A-5B4A-4391-A664-1E918612A879}">
      <dsp:nvSpPr>
        <dsp:cNvPr id="0" name=""/>
        <dsp:cNvSpPr/>
      </dsp:nvSpPr>
      <dsp:spPr>
        <a:xfrm rot="5400000">
          <a:off x="1391327" y="2605210"/>
          <a:ext cx="639432" cy="1064001"/>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B936A6-5791-4D4D-8485-E751C4439F6C}">
      <dsp:nvSpPr>
        <dsp:cNvPr id="0" name=""/>
        <dsp:cNvSpPr/>
      </dsp:nvSpPr>
      <dsp:spPr>
        <a:xfrm>
          <a:off x="1284590" y="2923117"/>
          <a:ext cx="960586" cy="842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I Want to…</a:t>
          </a:r>
        </a:p>
      </dsp:txBody>
      <dsp:txXfrm>
        <a:off x="1284590" y="2923117"/>
        <a:ext cx="960586" cy="842010"/>
      </dsp:txXfrm>
    </dsp:sp>
    <dsp:sp modelId="{8E374D1C-3123-485D-BF39-779F3D3DE9CA}">
      <dsp:nvSpPr>
        <dsp:cNvPr id="0" name=""/>
        <dsp:cNvSpPr/>
      </dsp:nvSpPr>
      <dsp:spPr>
        <a:xfrm>
          <a:off x="2063933" y="2526877"/>
          <a:ext cx="181242" cy="181242"/>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D87BDD-E92C-4E6E-8133-5704B5053129}">
      <dsp:nvSpPr>
        <dsp:cNvPr id="0" name=""/>
        <dsp:cNvSpPr/>
      </dsp:nvSpPr>
      <dsp:spPr>
        <a:xfrm rot="5400000">
          <a:off x="2567272" y="2314221"/>
          <a:ext cx="639432" cy="1064001"/>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12ECFC-F804-4440-A700-0A939875B24D}">
      <dsp:nvSpPr>
        <dsp:cNvPr id="0" name=""/>
        <dsp:cNvSpPr/>
      </dsp:nvSpPr>
      <dsp:spPr>
        <a:xfrm>
          <a:off x="2460535" y="2632128"/>
          <a:ext cx="960586" cy="842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How Can I?</a:t>
          </a:r>
        </a:p>
      </dsp:txBody>
      <dsp:txXfrm>
        <a:off x="2460535" y="2632128"/>
        <a:ext cx="960586" cy="842010"/>
      </dsp:txXfrm>
    </dsp:sp>
    <dsp:sp modelId="{CF781C43-B0BE-42AA-A505-9F7C6FD5A7AC}">
      <dsp:nvSpPr>
        <dsp:cNvPr id="0" name=""/>
        <dsp:cNvSpPr/>
      </dsp:nvSpPr>
      <dsp:spPr>
        <a:xfrm>
          <a:off x="3239878" y="2235888"/>
          <a:ext cx="181242" cy="181242"/>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0542EF-9EB1-4EB9-9A43-4523F79BD228}">
      <dsp:nvSpPr>
        <dsp:cNvPr id="0" name=""/>
        <dsp:cNvSpPr/>
      </dsp:nvSpPr>
      <dsp:spPr>
        <a:xfrm rot="5400000">
          <a:off x="3743217" y="2023232"/>
          <a:ext cx="639432" cy="1064001"/>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0F3096-E065-41CE-A44A-028C3774DD58}">
      <dsp:nvSpPr>
        <dsp:cNvPr id="0" name=""/>
        <dsp:cNvSpPr/>
      </dsp:nvSpPr>
      <dsp:spPr>
        <a:xfrm>
          <a:off x="3636480" y="2341139"/>
          <a:ext cx="960586" cy="842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I’ll Try</a:t>
          </a:r>
        </a:p>
      </dsp:txBody>
      <dsp:txXfrm>
        <a:off x="3636480" y="2341139"/>
        <a:ext cx="960586" cy="842010"/>
      </dsp:txXfrm>
    </dsp:sp>
    <dsp:sp modelId="{CBE6FF26-2D9B-4F8C-9A47-FD08356B4FAC}">
      <dsp:nvSpPr>
        <dsp:cNvPr id="0" name=""/>
        <dsp:cNvSpPr/>
      </dsp:nvSpPr>
      <dsp:spPr>
        <a:xfrm>
          <a:off x="4415823" y="1944899"/>
          <a:ext cx="181242" cy="181242"/>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F947B8-C58A-46F4-BA4A-5FB60D45D852}">
      <dsp:nvSpPr>
        <dsp:cNvPr id="0" name=""/>
        <dsp:cNvSpPr/>
      </dsp:nvSpPr>
      <dsp:spPr>
        <a:xfrm rot="5400000">
          <a:off x="4919162" y="1732243"/>
          <a:ext cx="639432" cy="1064001"/>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073B7D-9770-41D6-9147-CE6DDC6F6B78}">
      <dsp:nvSpPr>
        <dsp:cNvPr id="0" name=""/>
        <dsp:cNvSpPr/>
      </dsp:nvSpPr>
      <dsp:spPr>
        <a:xfrm>
          <a:off x="4812425" y="2050151"/>
          <a:ext cx="960586" cy="842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I Think I can</a:t>
          </a:r>
        </a:p>
      </dsp:txBody>
      <dsp:txXfrm>
        <a:off x="4812425" y="2050151"/>
        <a:ext cx="960586" cy="842010"/>
      </dsp:txXfrm>
    </dsp:sp>
    <dsp:sp modelId="{02569E2A-2670-4523-A43D-057006DFD596}">
      <dsp:nvSpPr>
        <dsp:cNvPr id="0" name=""/>
        <dsp:cNvSpPr/>
      </dsp:nvSpPr>
      <dsp:spPr>
        <a:xfrm>
          <a:off x="5591769" y="1653911"/>
          <a:ext cx="181242" cy="181242"/>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118B0B-0315-4151-8B9F-D96D01A14502}">
      <dsp:nvSpPr>
        <dsp:cNvPr id="0" name=""/>
        <dsp:cNvSpPr/>
      </dsp:nvSpPr>
      <dsp:spPr>
        <a:xfrm rot="5400000">
          <a:off x="6095107" y="1441255"/>
          <a:ext cx="639432" cy="1064001"/>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09FF40-DDA0-4A0E-A2A3-5AB8A15938FC}">
      <dsp:nvSpPr>
        <dsp:cNvPr id="0" name=""/>
        <dsp:cNvSpPr/>
      </dsp:nvSpPr>
      <dsp:spPr>
        <a:xfrm>
          <a:off x="5988370" y="1759162"/>
          <a:ext cx="960586" cy="842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I Will</a:t>
          </a:r>
        </a:p>
      </dsp:txBody>
      <dsp:txXfrm>
        <a:off x="5988370" y="1759162"/>
        <a:ext cx="960586" cy="842010"/>
      </dsp:txXfrm>
    </dsp:sp>
    <dsp:sp modelId="{C58BF7F0-C07F-4B77-AF96-EC72C858152F}">
      <dsp:nvSpPr>
        <dsp:cNvPr id="0" name=""/>
        <dsp:cNvSpPr/>
      </dsp:nvSpPr>
      <dsp:spPr>
        <a:xfrm>
          <a:off x="6767714" y="1362922"/>
          <a:ext cx="181242" cy="181242"/>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1858B8-5751-4D61-941F-01250720D6A3}">
      <dsp:nvSpPr>
        <dsp:cNvPr id="0" name=""/>
        <dsp:cNvSpPr/>
      </dsp:nvSpPr>
      <dsp:spPr>
        <a:xfrm rot="5400000">
          <a:off x="7271052" y="1150266"/>
          <a:ext cx="639432" cy="1064001"/>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1442A3-3BFF-49CD-82DE-5963FD441BF3}">
      <dsp:nvSpPr>
        <dsp:cNvPr id="0" name=""/>
        <dsp:cNvSpPr/>
      </dsp:nvSpPr>
      <dsp:spPr>
        <a:xfrm>
          <a:off x="7164315" y="1468173"/>
          <a:ext cx="960586" cy="842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I Did!</a:t>
          </a:r>
        </a:p>
      </dsp:txBody>
      <dsp:txXfrm>
        <a:off x="7164315" y="1468173"/>
        <a:ext cx="960586" cy="8420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320E5F-71AC-4E24-ABE2-7904E30F29EE}">
      <dsp:nvSpPr>
        <dsp:cNvPr id="0" name=""/>
        <dsp:cNvSpPr/>
      </dsp:nvSpPr>
      <dsp:spPr>
        <a:xfrm>
          <a:off x="1722797" y="285651"/>
          <a:ext cx="4068063" cy="4068063"/>
        </a:xfrm>
        <a:prstGeom prst="pie">
          <a:avLst>
            <a:gd name="adj1" fmla="val 16200000"/>
            <a:gd name="adj2" fmla="val 1980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Designer</a:t>
          </a:r>
        </a:p>
      </dsp:txBody>
      <dsp:txXfrm>
        <a:off x="3853687" y="805298"/>
        <a:ext cx="1065445" cy="823298"/>
      </dsp:txXfrm>
    </dsp:sp>
    <dsp:sp modelId="{1CAF06D0-F116-4221-BFBA-E9895FA38FDF}">
      <dsp:nvSpPr>
        <dsp:cNvPr id="0" name=""/>
        <dsp:cNvSpPr/>
      </dsp:nvSpPr>
      <dsp:spPr>
        <a:xfrm>
          <a:off x="1771226" y="369434"/>
          <a:ext cx="4068063" cy="4068063"/>
        </a:xfrm>
        <a:prstGeom prst="pie">
          <a:avLst>
            <a:gd name="adj1" fmla="val 19800000"/>
            <a:gd name="adj2" fmla="val 180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Project Manager</a:t>
          </a:r>
        </a:p>
      </dsp:txBody>
      <dsp:txXfrm>
        <a:off x="4531698" y="2016031"/>
        <a:ext cx="1113874" cy="799083"/>
      </dsp:txXfrm>
    </dsp:sp>
    <dsp:sp modelId="{AD16C36A-3E99-4BBA-8BC4-93013EE120BC}">
      <dsp:nvSpPr>
        <dsp:cNvPr id="0" name=""/>
        <dsp:cNvSpPr/>
      </dsp:nvSpPr>
      <dsp:spPr>
        <a:xfrm>
          <a:off x="1722797" y="453217"/>
          <a:ext cx="4068063" cy="4068063"/>
        </a:xfrm>
        <a:prstGeom prst="pie">
          <a:avLst>
            <a:gd name="adj1" fmla="val 1800000"/>
            <a:gd name="adj2" fmla="val 540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Champion</a:t>
          </a:r>
        </a:p>
      </dsp:txBody>
      <dsp:txXfrm>
        <a:off x="3853687" y="3202550"/>
        <a:ext cx="1065445" cy="823298"/>
      </dsp:txXfrm>
    </dsp:sp>
    <dsp:sp modelId="{CB1D1F2D-537B-4D1F-82D1-F6A9A577F3F4}">
      <dsp:nvSpPr>
        <dsp:cNvPr id="0" name=""/>
        <dsp:cNvSpPr/>
      </dsp:nvSpPr>
      <dsp:spPr>
        <a:xfrm>
          <a:off x="1625938" y="453217"/>
          <a:ext cx="4068063" cy="4068063"/>
        </a:xfrm>
        <a:prstGeom prst="pie">
          <a:avLst>
            <a:gd name="adj1" fmla="val 5400000"/>
            <a:gd name="adj2" fmla="val 900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Sponsor</a:t>
          </a:r>
        </a:p>
      </dsp:txBody>
      <dsp:txXfrm>
        <a:off x="2497666" y="3202550"/>
        <a:ext cx="1065445" cy="823298"/>
      </dsp:txXfrm>
    </dsp:sp>
    <dsp:sp modelId="{D79DAB17-62EC-4BC0-BFCF-4D293886F6F5}">
      <dsp:nvSpPr>
        <dsp:cNvPr id="0" name=""/>
        <dsp:cNvSpPr/>
      </dsp:nvSpPr>
      <dsp:spPr>
        <a:xfrm>
          <a:off x="1577509" y="369434"/>
          <a:ext cx="4068063" cy="4068063"/>
        </a:xfrm>
        <a:prstGeom prst="pie">
          <a:avLst>
            <a:gd name="adj1" fmla="val 9000000"/>
            <a:gd name="adj2" fmla="val 1260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Training</a:t>
          </a:r>
        </a:p>
      </dsp:txBody>
      <dsp:txXfrm>
        <a:off x="1771226" y="2016031"/>
        <a:ext cx="1113874" cy="799083"/>
      </dsp:txXfrm>
    </dsp:sp>
    <dsp:sp modelId="{F85947CB-4E8B-4AEC-A23E-668A775EB073}">
      <dsp:nvSpPr>
        <dsp:cNvPr id="0" name=""/>
        <dsp:cNvSpPr/>
      </dsp:nvSpPr>
      <dsp:spPr>
        <a:xfrm>
          <a:off x="1625938" y="285651"/>
          <a:ext cx="4068063" cy="4068063"/>
        </a:xfrm>
        <a:prstGeom prst="pie">
          <a:avLst>
            <a:gd name="adj1" fmla="val 12600000"/>
            <a:gd name="adj2" fmla="val 1620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What else? </a:t>
          </a:r>
        </a:p>
      </dsp:txBody>
      <dsp:txXfrm>
        <a:off x="2497666" y="805298"/>
        <a:ext cx="1065445" cy="823298"/>
      </dsp:txXfrm>
    </dsp:sp>
    <dsp:sp modelId="{78BBE8DC-68AF-4FE0-B439-E3628ACD2999}">
      <dsp:nvSpPr>
        <dsp:cNvPr id="0" name=""/>
        <dsp:cNvSpPr/>
      </dsp:nvSpPr>
      <dsp:spPr>
        <a:xfrm>
          <a:off x="1470816" y="33819"/>
          <a:ext cx="4571728" cy="4571728"/>
        </a:xfrm>
        <a:prstGeom prst="circularArrow">
          <a:avLst>
            <a:gd name="adj1" fmla="val 5085"/>
            <a:gd name="adj2" fmla="val 327528"/>
            <a:gd name="adj3" fmla="val 19472472"/>
            <a:gd name="adj4" fmla="val 16200251"/>
            <a:gd name="adj5" fmla="val 5932"/>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DB8F0B43-B264-49F7-A91A-52F8E2EC26C5}">
      <dsp:nvSpPr>
        <dsp:cNvPr id="0" name=""/>
        <dsp:cNvSpPr/>
      </dsp:nvSpPr>
      <dsp:spPr>
        <a:xfrm>
          <a:off x="1519245" y="117602"/>
          <a:ext cx="4571728" cy="4571728"/>
        </a:xfrm>
        <a:prstGeom prst="circularArrow">
          <a:avLst>
            <a:gd name="adj1" fmla="val 5085"/>
            <a:gd name="adj2" fmla="val 327528"/>
            <a:gd name="adj3" fmla="val 1472472"/>
            <a:gd name="adj4" fmla="val 19800000"/>
            <a:gd name="adj5" fmla="val 5932"/>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3E4B7333-ED67-4AD7-AB92-D5A728424ED8}">
      <dsp:nvSpPr>
        <dsp:cNvPr id="0" name=""/>
        <dsp:cNvSpPr/>
      </dsp:nvSpPr>
      <dsp:spPr>
        <a:xfrm>
          <a:off x="1470816" y="201384"/>
          <a:ext cx="4571728" cy="4571728"/>
        </a:xfrm>
        <a:prstGeom prst="circularArrow">
          <a:avLst>
            <a:gd name="adj1" fmla="val 5085"/>
            <a:gd name="adj2" fmla="val 327528"/>
            <a:gd name="adj3" fmla="val 5072221"/>
            <a:gd name="adj4" fmla="val 1800000"/>
            <a:gd name="adj5" fmla="val 5932"/>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F1622BD5-E796-485C-8F12-62C05EF40901}">
      <dsp:nvSpPr>
        <dsp:cNvPr id="0" name=""/>
        <dsp:cNvSpPr/>
      </dsp:nvSpPr>
      <dsp:spPr>
        <a:xfrm>
          <a:off x="1374254" y="201384"/>
          <a:ext cx="4571728" cy="4571728"/>
        </a:xfrm>
        <a:prstGeom prst="circularArrow">
          <a:avLst>
            <a:gd name="adj1" fmla="val 5085"/>
            <a:gd name="adj2" fmla="val 327528"/>
            <a:gd name="adj3" fmla="val 8672472"/>
            <a:gd name="adj4" fmla="val 5400251"/>
            <a:gd name="adj5" fmla="val 5932"/>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8AE30791-5E66-43F0-BE9E-B13DAA92D5F3}">
      <dsp:nvSpPr>
        <dsp:cNvPr id="0" name=""/>
        <dsp:cNvSpPr/>
      </dsp:nvSpPr>
      <dsp:spPr>
        <a:xfrm>
          <a:off x="1325825" y="117602"/>
          <a:ext cx="4571728" cy="4571728"/>
        </a:xfrm>
        <a:prstGeom prst="circularArrow">
          <a:avLst>
            <a:gd name="adj1" fmla="val 5085"/>
            <a:gd name="adj2" fmla="val 327528"/>
            <a:gd name="adj3" fmla="val 12272472"/>
            <a:gd name="adj4" fmla="val 9000000"/>
            <a:gd name="adj5" fmla="val 5932"/>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9A341035-F2FA-4C3F-A73D-7EF6BBADF32C}">
      <dsp:nvSpPr>
        <dsp:cNvPr id="0" name=""/>
        <dsp:cNvSpPr/>
      </dsp:nvSpPr>
      <dsp:spPr>
        <a:xfrm>
          <a:off x="1374254" y="33819"/>
          <a:ext cx="4571728" cy="4571728"/>
        </a:xfrm>
        <a:prstGeom prst="circularArrow">
          <a:avLst>
            <a:gd name="adj1" fmla="val 5085"/>
            <a:gd name="adj2" fmla="val 327528"/>
            <a:gd name="adj3" fmla="val 15872221"/>
            <a:gd name="adj4" fmla="val 12600000"/>
            <a:gd name="adj5" fmla="val 5932"/>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2"/>
          <p:cNvSpPr>
            <a:spLocks noGrp="1"/>
          </p:cNvSpPr>
          <p:nvPr>
            <p:ph type="hdr" sz="quarter"/>
          </p:nvPr>
        </p:nvSpPr>
        <p:spPr>
          <a:xfrm>
            <a:off x="149087" y="144735"/>
            <a:ext cx="4696239" cy="466011"/>
          </a:xfrm>
          <a:prstGeom prst="rect">
            <a:avLst/>
          </a:prstGeom>
        </p:spPr>
        <p:txBody>
          <a:bodyPr vert="horz" lIns="91440" tIns="45720" rIns="91440" bIns="45720" rtlCol="0"/>
          <a:lstStyle>
            <a:lvl1pPr algn="l" eaLnBrk="1" hangingPunct="1">
              <a:defRPr sz="1400" b="1">
                <a:latin typeface="Times New Roman"/>
                <a:ea typeface="+mn-ea"/>
                <a:cs typeface="Times New Roman"/>
              </a:defRPr>
            </a:lvl1pPr>
          </a:lstStyle>
          <a:p>
            <a:pPr>
              <a:defRPr/>
            </a:pPr>
            <a:r>
              <a:rPr lang="en-US" dirty="0"/>
              <a:t>NQC Training on Coaching Basics (TQC) Program</a:t>
            </a:r>
          </a:p>
        </p:txBody>
      </p:sp>
      <p:sp>
        <p:nvSpPr>
          <p:cNvPr id="3" name="Footer Placeholder 3"/>
          <p:cNvSpPr>
            <a:spLocks noGrp="1"/>
          </p:cNvSpPr>
          <p:nvPr>
            <p:ph type="ftr" sz="quarter" idx="2"/>
          </p:nvPr>
        </p:nvSpPr>
        <p:spPr>
          <a:xfrm>
            <a:off x="158405" y="8703118"/>
            <a:ext cx="2972421" cy="466012"/>
          </a:xfrm>
          <a:prstGeom prst="rect">
            <a:avLst/>
          </a:prstGeom>
        </p:spPr>
        <p:txBody>
          <a:bodyPr vert="horz" wrap="square" lIns="91440" tIns="45720" rIns="91440" bIns="45720" numCol="1" anchor="b" anchorCtr="0" compatLnSpc="1">
            <a:prstTxWarp prst="textNoShape">
              <a:avLst/>
            </a:prstTxWarp>
          </a:bodyPr>
          <a:lstStyle>
            <a:lvl1pPr eaLnBrk="1" hangingPunct="1">
              <a:defRPr sz="1400" b="1">
                <a:latin typeface="Times New Roman" charset="0"/>
                <a:ea typeface="Times New Roman" charset="0"/>
                <a:cs typeface="Times New Roman" charset="0"/>
              </a:defRPr>
            </a:lvl1pPr>
          </a:lstStyle>
          <a:p>
            <a:pPr>
              <a:defRPr/>
            </a:pPr>
            <a:r>
              <a:rPr lang="en-US" dirty="0"/>
              <a:t>Module 10</a:t>
            </a:r>
          </a:p>
        </p:txBody>
      </p:sp>
      <p:sp>
        <p:nvSpPr>
          <p:cNvPr id="5" name="Slide Number Placeholder 4"/>
          <p:cNvSpPr>
            <a:spLocks noGrp="1"/>
          </p:cNvSpPr>
          <p:nvPr>
            <p:ph type="sldNum" sz="quarter" idx="3"/>
          </p:nvPr>
        </p:nvSpPr>
        <p:spPr>
          <a:xfrm>
            <a:off x="3727175" y="8703118"/>
            <a:ext cx="2972421" cy="46601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400" b="1">
                <a:latin typeface="Times New Roman" panose="02020603050405020304" pitchFamily="18" charset="0"/>
                <a:cs typeface="Times New Roman" panose="02020603050405020304" pitchFamily="18" charset="0"/>
              </a:defRPr>
            </a:lvl1pPr>
          </a:lstStyle>
          <a:p>
            <a:fld id="{53A3882A-AB2B-416A-984B-E74E967A9AFB}" type="slidenum">
              <a:rPr lang="en-US" altLang="en-US"/>
              <a:pPr/>
              <a:t>‹#›</a:t>
            </a:fld>
            <a:endParaRPr lang="en-US" altLang="en-US" dirty="0"/>
          </a:p>
        </p:txBody>
      </p:sp>
    </p:spTree>
    <p:extLst>
      <p:ext uri="{BB962C8B-B14F-4D97-AF65-F5344CB8AC3E}">
        <p14:creationId xmlns:p14="http://schemas.microsoft.com/office/powerpoint/2010/main" val="37804136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6236804" y="8987815"/>
            <a:ext cx="403777" cy="30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2841" tIns="45606" rIns="92841" bIns="45606">
            <a:spAutoFit/>
          </a:bodyPr>
          <a:lstStyle>
            <a:lvl1pPr defTabSz="938213">
              <a:defRPr sz="2400">
                <a:solidFill>
                  <a:schemeClr val="tx1"/>
                </a:solidFill>
                <a:latin typeface="Arial" panose="020B0604020202020204" pitchFamily="34" charset="0"/>
                <a:ea typeface="MS PGothic" panose="020B0600070205080204" pitchFamily="34" charset="-128"/>
              </a:defRPr>
            </a:lvl1pPr>
            <a:lvl2pPr marL="742950" indent="-285750" defTabSz="938213">
              <a:defRPr sz="2400">
                <a:solidFill>
                  <a:schemeClr val="tx1"/>
                </a:solidFill>
                <a:latin typeface="Arial" panose="020B0604020202020204" pitchFamily="34" charset="0"/>
                <a:ea typeface="MS PGothic" panose="020B0600070205080204" pitchFamily="34" charset="-128"/>
              </a:defRPr>
            </a:lvl2pPr>
            <a:lvl3pPr marL="1143000" indent="-228600" defTabSz="938213">
              <a:defRPr sz="2400">
                <a:solidFill>
                  <a:schemeClr val="tx1"/>
                </a:solidFill>
                <a:latin typeface="Arial" panose="020B0604020202020204" pitchFamily="34" charset="0"/>
                <a:ea typeface="MS PGothic" panose="020B0600070205080204" pitchFamily="34" charset="-128"/>
              </a:defRPr>
            </a:lvl3pPr>
            <a:lvl4pPr marL="1600200" indent="-228600" defTabSz="938213">
              <a:defRPr sz="2400">
                <a:solidFill>
                  <a:schemeClr val="tx1"/>
                </a:solidFill>
                <a:latin typeface="Arial" panose="020B0604020202020204" pitchFamily="34" charset="0"/>
                <a:ea typeface="MS PGothic" panose="020B0600070205080204" pitchFamily="34" charset="-128"/>
              </a:defRPr>
            </a:lvl4pPr>
            <a:lvl5pPr marL="2057400" indent="-228600" defTabSz="938213">
              <a:defRPr sz="2400">
                <a:solidFill>
                  <a:schemeClr val="tx1"/>
                </a:solidFill>
                <a:latin typeface="Arial" panose="020B0604020202020204" pitchFamily="34" charset="0"/>
                <a:ea typeface="MS PGothic" panose="020B0600070205080204" pitchFamily="34" charset="-128"/>
              </a:defRPr>
            </a:lvl5pPr>
            <a:lvl6pPr marL="2514600" indent="-228600" defTabSz="9382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82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82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82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E3B15D7-6186-4706-A651-76353038B0E8}" type="slidenum">
              <a:rPr lang="en-US" altLang="en-US" sz="1400" b="1">
                <a:latin typeface="Times New Roman" panose="02020603050405020304" pitchFamily="18" charset="0"/>
                <a:cs typeface="Times New Roman" panose="02020603050405020304" pitchFamily="18" charset="0"/>
              </a:rPr>
              <a:pPr/>
              <a:t>‹#›</a:t>
            </a:fld>
            <a:endParaRPr lang="en-US" altLang="en-US"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90914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4294967295"/>
          </p:nvPr>
        </p:nvSpPr>
        <p:spPr>
          <a:xfrm>
            <a:off x="4159010" y="9271159"/>
            <a:ext cx="3179930" cy="488394"/>
          </a:xfrm>
          <a:prstGeom prst="rect">
            <a:avLst/>
          </a:prstGeom>
          <a:ln/>
        </p:spPr>
        <p:txBody>
          <a:bodyPr lIns="95889" tIns="47944" rIns="95889" bIns="47944"/>
          <a:lstStyle/>
          <a:p>
            <a:fld id="{E23A2E84-2451-456E-ADA5-D46AF4EAEE9E}" type="slidenum">
              <a:rPr lang="en-US" altLang="en-US"/>
              <a:pPr/>
              <a:t>4</a:t>
            </a:fld>
            <a:endParaRPr lang="en-US" altLang="en-US" dirty="0"/>
          </a:p>
        </p:txBody>
      </p:sp>
      <p:sp>
        <p:nvSpPr>
          <p:cNvPr id="500739" name="Rectangle 3"/>
          <p:cNvSpPr>
            <a:spLocks noGrp="1" noChangeArrowheads="1"/>
          </p:cNvSpPr>
          <p:nvPr>
            <p:ph type="body" idx="1"/>
          </p:nvPr>
        </p:nvSpPr>
        <p:spPr>
          <a:xfrm>
            <a:off x="734726" y="4637248"/>
            <a:ext cx="5871151" cy="4392217"/>
          </a:xfrm>
          <a:prstGeom prst="rect">
            <a:avLst/>
          </a:prstGeom>
        </p:spPr>
        <p:txBody>
          <a:bodyPr lIns="95889" tIns="47944" rIns="95889" bIns="47944"/>
          <a:lstStyle/>
          <a:p>
            <a:endParaRPr lang="en-US" altLang="en-US" dirty="0"/>
          </a:p>
        </p:txBody>
      </p:sp>
    </p:spTree>
    <p:extLst>
      <p:ext uri="{BB962C8B-B14F-4D97-AF65-F5344CB8AC3E}">
        <p14:creationId xmlns:p14="http://schemas.microsoft.com/office/powerpoint/2010/main" val="2271831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
Poll Title: How far have you traveled to get to the training?
https://www.polleverywhere.com/multiple_choice_polls/Y5anucInqRi6Shv3YOmnH</a:t>
            </a:r>
          </a:p>
        </p:txBody>
      </p:sp>
      <p:sp>
        <p:nvSpPr>
          <p:cNvPr id="4" name="Slide Number Placeholder 3"/>
          <p:cNvSpPr>
            <a:spLocks noGrp="1"/>
          </p:cNvSpPr>
          <p:nvPr>
            <p:ph type="sldNum" sz="quarter" idx="4294967295"/>
          </p:nvPr>
        </p:nvSpPr>
        <p:spPr/>
        <p:txBody>
          <a:bodyPr/>
          <a:lstStyle/>
          <a:p>
            <a:pPr>
              <a:defRPr/>
            </a:pPr>
            <a:fld id="{9DFE4794-B4DE-4338-9132-7575961360F3}" type="slidenum">
              <a:rPr lang="en-US" altLang="en-US" smtClean="0"/>
              <a:pPr>
                <a:defRPr/>
              </a:pPr>
              <a:t>18</a:t>
            </a:fld>
            <a:endParaRPr lang="en-US" altLang="en-US" dirty="0"/>
          </a:p>
        </p:txBody>
      </p:sp>
      <p:sp>
        <p:nvSpPr>
          <p:cNvPr id="5" name="TextBox 4">
            <a:extLst>
              <a:ext uri="{FF2B5EF4-FFF2-40B4-BE49-F238E27FC236}">
                <a16:creationId xmlns:a16="http://schemas.microsoft.com/office/drawing/2014/main" id="{2BC3E229-F373-4277-8120-A28746EFCFF3}"/>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337704072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a:extLst>
              <a:ext uri="{FF2B5EF4-FFF2-40B4-BE49-F238E27FC236}">
                <a16:creationId xmlns:a16="http://schemas.microsoft.com/office/drawing/2014/main" id="{C3DF854A-4281-4DE5-B138-310E3B6AC6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85828799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
Poll Title: The way the course was delivered today was an effective way for me to learn
https://www.polleverywhere.com/multiple_choice_polls/D1Vpcvsf8hlNYtnW5A9JG</a:t>
            </a:r>
          </a:p>
        </p:txBody>
      </p:sp>
      <p:sp>
        <p:nvSpPr>
          <p:cNvPr id="4" name="Slide Number Placeholder 3"/>
          <p:cNvSpPr>
            <a:spLocks noGrp="1"/>
          </p:cNvSpPr>
          <p:nvPr>
            <p:ph type="sldNum" sz="quarter" idx="4294967295"/>
          </p:nvPr>
        </p:nvSpPr>
        <p:spPr/>
        <p:txBody>
          <a:bodyPr/>
          <a:lstStyle/>
          <a:p>
            <a:pPr>
              <a:defRPr/>
            </a:pPr>
            <a:fld id="{9DFE4794-B4DE-4338-9132-7575961360F3}" type="slidenum">
              <a:rPr lang="en-US" altLang="en-US" smtClean="0"/>
              <a:pPr>
                <a:defRPr/>
              </a:pPr>
              <a:t>164</a:t>
            </a:fld>
            <a:endParaRPr lang="en-US" altLang="en-US" dirty="0"/>
          </a:p>
        </p:txBody>
      </p:sp>
      <p:sp>
        <p:nvSpPr>
          <p:cNvPr id="5" name="TextBox 4">
            <a:extLst>
              <a:ext uri="{FF2B5EF4-FFF2-40B4-BE49-F238E27FC236}">
                <a16:creationId xmlns:a16="http://schemas.microsoft.com/office/drawing/2014/main" id="{931F6192-D245-4DC4-90AC-A83BE688EF2F}"/>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411634685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
Poll Title: I had sufficient opportunity to participate today
https://www.polleverywhere.com/multiple_choice_polls/NChQCqJe65KM6L1dlDhfx</a:t>
            </a:r>
          </a:p>
        </p:txBody>
      </p:sp>
      <p:sp>
        <p:nvSpPr>
          <p:cNvPr id="4" name="Slide Number Placeholder 3"/>
          <p:cNvSpPr>
            <a:spLocks noGrp="1"/>
          </p:cNvSpPr>
          <p:nvPr>
            <p:ph type="sldNum" sz="quarter" idx="4294967295"/>
          </p:nvPr>
        </p:nvSpPr>
        <p:spPr/>
        <p:txBody>
          <a:bodyPr/>
          <a:lstStyle/>
          <a:p>
            <a:pPr>
              <a:defRPr/>
            </a:pPr>
            <a:fld id="{9DFE4794-B4DE-4338-9132-7575961360F3}" type="slidenum">
              <a:rPr lang="en-US" altLang="en-US" smtClean="0"/>
              <a:pPr>
                <a:defRPr/>
              </a:pPr>
              <a:t>165</a:t>
            </a:fld>
            <a:endParaRPr lang="en-US" altLang="en-US" dirty="0"/>
          </a:p>
        </p:txBody>
      </p:sp>
      <p:sp>
        <p:nvSpPr>
          <p:cNvPr id="5" name="TextBox 4">
            <a:extLst>
              <a:ext uri="{FF2B5EF4-FFF2-40B4-BE49-F238E27FC236}">
                <a16:creationId xmlns:a16="http://schemas.microsoft.com/office/drawing/2014/main" id="{1D8A533C-B2D6-4734-9D04-A4D1EDB98CBD}"/>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299475486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
Poll Title: Materials were useful during the day
https://www.polleverywhere.com/multiple_choice_polls/EAJwRhbH5WhOFWwLH9tVF</a:t>
            </a:r>
          </a:p>
        </p:txBody>
      </p:sp>
      <p:sp>
        <p:nvSpPr>
          <p:cNvPr id="4" name="Slide Number Placeholder 3"/>
          <p:cNvSpPr>
            <a:spLocks noGrp="1"/>
          </p:cNvSpPr>
          <p:nvPr>
            <p:ph type="sldNum" sz="quarter" idx="4294967295"/>
          </p:nvPr>
        </p:nvSpPr>
        <p:spPr/>
        <p:txBody>
          <a:bodyPr/>
          <a:lstStyle/>
          <a:p>
            <a:pPr>
              <a:defRPr/>
            </a:pPr>
            <a:fld id="{9DFE4794-B4DE-4338-9132-7575961360F3}" type="slidenum">
              <a:rPr lang="en-US" altLang="en-US" smtClean="0"/>
              <a:pPr>
                <a:defRPr/>
              </a:pPr>
              <a:t>166</a:t>
            </a:fld>
            <a:endParaRPr lang="en-US" altLang="en-US" dirty="0"/>
          </a:p>
        </p:txBody>
      </p:sp>
      <p:sp>
        <p:nvSpPr>
          <p:cNvPr id="5" name="TextBox 4">
            <a:extLst>
              <a:ext uri="{FF2B5EF4-FFF2-40B4-BE49-F238E27FC236}">
                <a16:creationId xmlns:a16="http://schemas.microsoft.com/office/drawing/2014/main" id="{2CD787E4-2EC3-49E9-832A-D1AFE1D976B0}"/>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203741760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
Poll Title: The agenda and content for today was logically organized
https://www.polleverywhere.com/multiple_choice_polls/ye8PEv8YG6dvGwDRTkf8Y</a:t>
            </a:r>
          </a:p>
        </p:txBody>
      </p:sp>
      <p:sp>
        <p:nvSpPr>
          <p:cNvPr id="4" name="Slide Number Placeholder 3"/>
          <p:cNvSpPr>
            <a:spLocks noGrp="1"/>
          </p:cNvSpPr>
          <p:nvPr>
            <p:ph type="sldNum" sz="quarter" idx="4294967295"/>
          </p:nvPr>
        </p:nvSpPr>
        <p:spPr/>
        <p:txBody>
          <a:bodyPr/>
          <a:lstStyle/>
          <a:p>
            <a:pPr>
              <a:defRPr/>
            </a:pPr>
            <a:fld id="{9DFE4794-B4DE-4338-9132-7575961360F3}" type="slidenum">
              <a:rPr lang="en-US" altLang="en-US" smtClean="0"/>
              <a:pPr>
                <a:defRPr/>
              </a:pPr>
              <a:t>167</a:t>
            </a:fld>
            <a:endParaRPr lang="en-US" altLang="en-US" dirty="0"/>
          </a:p>
        </p:txBody>
      </p:sp>
      <p:sp>
        <p:nvSpPr>
          <p:cNvPr id="5" name="TextBox 4">
            <a:extLst>
              <a:ext uri="{FF2B5EF4-FFF2-40B4-BE49-F238E27FC236}">
                <a16:creationId xmlns:a16="http://schemas.microsoft.com/office/drawing/2014/main" id="{CE9A5D7D-2B96-44BB-9D7D-C417706A9774}"/>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59097039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
Poll Title: Overall, I was satisfied with the session facilitator(s)
https://www.polleverywhere.com/multiple_choice_polls/ZgZymxy1fqe7hRIyn7XBb</a:t>
            </a:r>
          </a:p>
        </p:txBody>
      </p:sp>
      <p:sp>
        <p:nvSpPr>
          <p:cNvPr id="4" name="Slide Number Placeholder 3"/>
          <p:cNvSpPr>
            <a:spLocks noGrp="1"/>
          </p:cNvSpPr>
          <p:nvPr>
            <p:ph type="sldNum" sz="quarter" idx="4294967295"/>
          </p:nvPr>
        </p:nvSpPr>
        <p:spPr/>
        <p:txBody>
          <a:bodyPr/>
          <a:lstStyle/>
          <a:p>
            <a:pPr>
              <a:defRPr/>
            </a:pPr>
            <a:fld id="{9DFE4794-B4DE-4338-9132-7575961360F3}" type="slidenum">
              <a:rPr lang="en-US" altLang="en-US" smtClean="0"/>
              <a:pPr>
                <a:defRPr/>
              </a:pPr>
              <a:t>168</a:t>
            </a:fld>
            <a:endParaRPr lang="en-US" altLang="en-US" dirty="0"/>
          </a:p>
        </p:txBody>
      </p:sp>
      <p:sp>
        <p:nvSpPr>
          <p:cNvPr id="5" name="TextBox 4">
            <a:extLst>
              <a:ext uri="{FF2B5EF4-FFF2-40B4-BE49-F238E27FC236}">
                <a16:creationId xmlns:a16="http://schemas.microsoft.com/office/drawing/2014/main" id="{8E58E9E3-85DF-4B6D-9E92-D5585DA8835F}"/>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130913132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
Poll Title: My knowledge and/or skills increased as a result of today
https://www.polleverywhere.com/multiple_choice_polls/oLK0m6sz9gxnUejp4eONX</a:t>
            </a:r>
          </a:p>
        </p:txBody>
      </p:sp>
      <p:sp>
        <p:nvSpPr>
          <p:cNvPr id="4" name="Slide Number Placeholder 3"/>
          <p:cNvSpPr>
            <a:spLocks noGrp="1"/>
          </p:cNvSpPr>
          <p:nvPr>
            <p:ph type="sldNum" sz="quarter" idx="4294967295"/>
          </p:nvPr>
        </p:nvSpPr>
        <p:spPr/>
        <p:txBody>
          <a:bodyPr/>
          <a:lstStyle/>
          <a:p>
            <a:pPr>
              <a:defRPr/>
            </a:pPr>
            <a:fld id="{9DFE4794-B4DE-4338-9132-7575961360F3}" type="slidenum">
              <a:rPr lang="en-US" altLang="en-US" smtClean="0"/>
              <a:pPr>
                <a:defRPr/>
              </a:pPr>
              <a:t>169</a:t>
            </a:fld>
            <a:endParaRPr lang="en-US" altLang="en-US" dirty="0"/>
          </a:p>
        </p:txBody>
      </p:sp>
      <p:sp>
        <p:nvSpPr>
          <p:cNvPr id="5" name="TextBox 4">
            <a:extLst>
              <a:ext uri="{FF2B5EF4-FFF2-40B4-BE49-F238E27FC236}">
                <a16:creationId xmlns:a16="http://schemas.microsoft.com/office/drawing/2014/main" id="{6FC8C155-B78A-4C7B-A3D8-4A4EE87E227D}"/>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367421357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
Poll Title: The workshop had the right balance of lectures and interactive activities
https://www.polleverywhere.com/multiple_choice_polls/wSXUCIOwE8vx7XYdrUm6e</a:t>
            </a:r>
          </a:p>
        </p:txBody>
      </p:sp>
      <p:sp>
        <p:nvSpPr>
          <p:cNvPr id="4" name="Slide Number Placeholder 3"/>
          <p:cNvSpPr>
            <a:spLocks noGrp="1"/>
          </p:cNvSpPr>
          <p:nvPr>
            <p:ph type="sldNum" sz="quarter" idx="4294967295"/>
          </p:nvPr>
        </p:nvSpPr>
        <p:spPr/>
        <p:txBody>
          <a:bodyPr/>
          <a:lstStyle/>
          <a:p>
            <a:pPr>
              <a:defRPr/>
            </a:pPr>
            <a:fld id="{9DFE4794-B4DE-4338-9132-7575961360F3}" type="slidenum">
              <a:rPr lang="en-US" altLang="en-US" smtClean="0"/>
              <a:pPr>
                <a:defRPr/>
              </a:pPr>
              <a:t>170</a:t>
            </a:fld>
            <a:endParaRPr lang="en-US" altLang="en-US" dirty="0"/>
          </a:p>
        </p:txBody>
      </p:sp>
      <p:sp>
        <p:nvSpPr>
          <p:cNvPr id="5" name="TextBox 4">
            <a:extLst>
              <a:ext uri="{FF2B5EF4-FFF2-40B4-BE49-F238E27FC236}">
                <a16:creationId xmlns:a16="http://schemas.microsoft.com/office/drawing/2014/main" id="{8E9F6A21-F233-4312-919F-71403EA8356F}"/>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395091986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
Poll Title: How ready are you to plan and facilitate a QI workshop
https://www.polleverywhere.com/multiple_choice_polls/4LLODuJLmRZwkf5TtVPWV</a:t>
            </a:r>
          </a:p>
        </p:txBody>
      </p:sp>
      <p:sp>
        <p:nvSpPr>
          <p:cNvPr id="4" name="Slide Number Placeholder 3"/>
          <p:cNvSpPr>
            <a:spLocks noGrp="1"/>
          </p:cNvSpPr>
          <p:nvPr>
            <p:ph type="sldNum" sz="quarter" idx="4294967295"/>
          </p:nvPr>
        </p:nvSpPr>
        <p:spPr/>
        <p:txBody>
          <a:bodyPr/>
          <a:lstStyle/>
          <a:p>
            <a:pPr>
              <a:defRPr/>
            </a:pPr>
            <a:fld id="{9DFE4794-B4DE-4338-9132-7575961360F3}" type="slidenum">
              <a:rPr lang="en-US" altLang="en-US" smtClean="0"/>
              <a:pPr>
                <a:defRPr/>
              </a:pPr>
              <a:t>171</a:t>
            </a:fld>
            <a:endParaRPr lang="en-US" altLang="en-US" dirty="0"/>
          </a:p>
        </p:txBody>
      </p:sp>
      <p:sp>
        <p:nvSpPr>
          <p:cNvPr id="5" name="TextBox 4">
            <a:extLst>
              <a:ext uri="{FF2B5EF4-FFF2-40B4-BE49-F238E27FC236}">
                <a16:creationId xmlns:a16="http://schemas.microsoft.com/office/drawing/2014/main" id="{D32EE3D2-3F83-48F8-BE8F-2BA7AD27DB0D}"/>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735797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a:extLst>
              <a:ext uri="{FF2B5EF4-FFF2-40B4-BE49-F238E27FC236}">
                <a16:creationId xmlns:a16="http://schemas.microsoft.com/office/drawing/2014/main" id="{2E599C9A-C833-4F5B-A02E-B7C7A30DE0C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423554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
Poll Title: How many years of experience do you have in the HIV field?
https://www.polleverywhere.com/multiple_choice_polls/llSiii9nbqImkQ1PwYIzT</a:t>
            </a:r>
          </a:p>
        </p:txBody>
      </p:sp>
      <p:sp>
        <p:nvSpPr>
          <p:cNvPr id="4" name="Slide Number Placeholder 3"/>
          <p:cNvSpPr>
            <a:spLocks noGrp="1"/>
          </p:cNvSpPr>
          <p:nvPr>
            <p:ph type="sldNum" sz="quarter" idx="4294967295"/>
          </p:nvPr>
        </p:nvSpPr>
        <p:spPr/>
        <p:txBody>
          <a:bodyPr/>
          <a:lstStyle/>
          <a:p>
            <a:pPr>
              <a:defRPr/>
            </a:pPr>
            <a:fld id="{9DFE4794-B4DE-4338-9132-7575961360F3}" type="slidenum">
              <a:rPr lang="en-US" altLang="en-US" smtClean="0"/>
              <a:pPr>
                <a:defRPr/>
              </a:pPr>
              <a:t>19</a:t>
            </a:fld>
            <a:endParaRPr lang="en-US" altLang="en-US" dirty="0"/>
          </a:p>
        </p:txBody>
      </p:sp>
      <p:sp>
        <p:nvSpPr>
          <p:cNvPr id="5" name="TextBox 4">
            <a:extLst>
              <a:ext uri="{FF2B5EF4-FFF2-40B4-BE49-F238E27FC236}">
                <a16:creationId xmlns:a16="http://schemas.microsoft.com/office/drawing/2014/main" id="{3F34DCDB-1936-4BA8-8178-C61CC236A370}"/>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38198921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Notes Placeholder 2"/>
          <p:cNvSpPr>
            <a:spLocks noGrp="1"/>
          </p:cNvSpPr>
          <p:nvPr>
            <p:ph type="body" idx="1"/>
          </p:nvPr>
        </p:nvSpPr>
        <p:spPr bwMode="auto">
          <a:xfrm>
            <a:off x="701675" y="4416425"/>
            <a:ext cx="5607050" cy="418147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8139" tIns="44070" rIns="88139" bIns="44070"/>
          <a:lstStyle/>
          <a:p>
            <a:endParaRPr lang="en-US" altLang="en-US" dirty="0"/>
          </a:p>
        </p:txBody>
      </p:sp>
      <p:sp>
        <p:nvSpPr>
          <p:cNvPr id="23555" name="Slide Number Placeholder 3"/>
          <p:cNvSpPr>
            <a:spLocks noGrp="1"/>
          </p:cNvSpPr>
          <p:nvPr>
            <p:ph type="sldNum" sz="quarter" idx="4294967295"/>
          </p:nvPr>
        </p:nvSpPr>
        <p:spPr bwMode="auto">
          <a:xfrm>
            <a:off x="3970338" y="8831263"/>
            <a:ext cx="3038475" cy="46355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8139" tIns="44070" rIns="88139" bIns="4407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6B5C41F1-4E42-4C5B-8A6A-C8BC3BB5A572}" type="slidenum">
              <a:rPr lang="en-US" altLang="en-US" sz="1800"/>
              <a:pPr eaLnBrk="1" hangingPunct="1"/>
              <a:t>175</a:t>
            </a:fld>
            <a:endParaRPr lang="en-US" altLang="en-US" sz="1800" dirty="0"/>
          </a:p>
        </p:txBody>
      </p:sp>
    </p:spTree>
    <p:extLst>
      <p:ext uri="{BB962C8B-B14F-4D97-AF65-F5344CB8AC3E}">
        <p14:creationId xmlns:p14="http://schemas.microsoft.com/office/powerpoint/2010/main" val="119714265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Notes Placeholder 2"/>
          <p:cNvSpPr>
            <a:spLocks noGrp="1"/>
          </p:cNvSpPr>
          <p:nvPr>
            <p:ph type="body" idx="1"/>
          </p:nvPr>
        </p:nvSpPr>
        <p:spPr bwMode="auto">
          <a:xfrm>
            <a:off x="701675" y="4416425"/>
            <a:ext cx="5607050" cy="418147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8139" tIns="44070" rIns="88139" bIns="44070"/>
          <a:lstStyle/>
          <a:p>
            <a:endParaRPr lang="en-US" altLang="en-US" dirty="0"/>
          </a:p>
        </p:txBody>
      </p:sp>
      <p:sp>
        <p:nvSpPr>
          <p:cNvPr id="112643" name="Slide Number Placeholder 3"/>
          <p:cNvSpPr>
            <a:spLocks noGrp="1"/>
          </p:cNvSpPr>
          <p:nvPr>
            <p:ph type="sldNum" sz="quarter" idx="4294967295"/>
          </p:nvPr>
        </p:nvSpPr>
        <p:spPr bwMode="auto">
          <a:xfrm>
            <a:off x="3970338" y="8831263"/>
            <a:ext cx="3038475" cy="46355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8139" tIns="44070" rIns="88139" bIns="4407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E4AE9BED-E45E-4596-9277-7FA57A6D8A84}" type="slidenum">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176</a:t>
            </a:fld>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69985365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Notes Placeholder 2"/>
          <p:cNvSpPr>
            <a:spLocks noGrp="1"/>
          </p:cNvSpPr>
          <p:nvPr>
            <p:ph type="body" idx="1"/>
          </p:nvPr>
        </p:nvSpPr>
        <p:spPr bwMode="auto">
          <a:xfrm>
            <a:off x="701675" y="4416425"/>
            <a:ext cx="5607050" cy="418147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8139" tIns="44070" rIns="88139" bIns="44070"/>
          <a:lstStyle/>
          <a:p>
            <a:endParaRPr lang="en-US" altLang="en-US" dirty="0"/>
          </a:p>
        </p:txBody>
      </p:sp>
      <p:sp>
        <p:nvSpPr>
          <p:cNvPr id="118787" name="Slide Number Placeholder 3"/>
          <p:cNvSpPr>
            <a:spLocks noGrp="1"/>
          </p:cNvSpPr>
          <p:nvPr>
            <p:ph type="sldNum" sz="quarter" idx="4294967295"/>
          </p:nvPr>
        </p:nvSpPr>
        <p:spPr bwMode="auto">
          <a:xfrm>
            <a:off x="3970338" y="8831263"/>
            <a:ext cx="3038475" cy="46355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8139" tIns="44070" rIns="88139" bIns="4407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FFA4F34A-71CB-49E9-9FBB-40583A770D62}" type="slidenum">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177</a:t>
            </a:fld>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6372983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Notes Placeholder 2"/>
          <p:cNvSpPr>
            <a:spLocks noGrp="1"/>
          </p:cNvSpPr>
          <p:nvPr>
            <p:ph type="body" idx="1"/>
          </p:nvPr>
        </p:nvSpPr>
        <p:spPr bwMode="auto">
          <a:xfrm>
            <a:off x="701675" y="4416425"/>
            <a:ext cx="5607050" cy="418147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8139" tIns="44070" rIns="88139" bIns="44070"/>
          <a:lstStyle/>
          <a:p>
            <a:endParaRPr lang="en-US" altLang="en-US" dirty="0"/>
          </a:p>
        </p:txBody>
      </p:sp>
      <p:sp>
        <p:nvSpPr>
          <p:cNvPr id="118787" name="Slide Number Placeholder 3"/>
          <p:cNvSpPr>
            <a:spLocks noGrp="1"/>
          </p:cNvSpPr>
          <p:nvPr>
            <p:ph type="sldNum" sz="quarter" idx="4294967295"/>
          </p:nvPr>
        </p:nvSpPr>
        <p:spPr bwMode="auto">
          <a:xfrm>
            <a:off x="3970338" y="8831263"/>
            <a:ext cx="3038475" cy="46355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8139" tIns="44070" rIns="88139" bIns="4407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FFA4F34A-71CB-49E9-9FBB-40583A770D62}" type="slidenum">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178</a:t>
            </a:fld>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5785233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1" name="Google Shape;91;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6681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
Poll Title: How many quality improvement workshops have you taught in the last 5 years?
https://www.polleverywhere.com/multiple_choice_polls/m9KC9iPYwA9VRCPUB0ATZ</a:t>
            </a:r>
          </a:p>
        </p:txBody>
      </p:sp>
      <p:sp>
        <p:nvSpPr>
          <p:cNvPr id="4" name="Slide Number Placeholder 3"/>
          <p:cNvSpPr>
            <a:spLocks noGrp="1"/>
          </p:cNvSpPr>
          <p:nvPr>
            <p:ph type="sldNum" sz="quarter" idx="4294967295"/>
          </p:nvPr>
        </p:nvSpPr>
        <p:spPr/>
        <p:txBody>
          <a:bodyPr/>
          <a:lstStyle/>
          <a:p>
            <a:pPr>
              <a:defRPr/>
            </a:pPr>
            <a:fld id="{9DFE4794-B4DE-4338-9132-7575961360F3}" type="slidenum">
              <a:rPr lang="en-US" altLang="en-US" smtClean="0"/>
              <a:pPr>
                <a:defRPr/>
              </a:pPr>
              <a:t>20</a:t>
            </a:fld>
            <a:endParaRPr lang="en-US" altLang="en-US" dirty="0"/>
          </a:p>
        </p:txBody>
      </p:sp>
      <p:sp>
        <p:nvSpPr>
          <p:cNvPr id="5" name="TextBox 4">
            <a:extLst>
              <a:ext uri="{FF2B5EF4-FFF2-40B4-BE49-F238E27FC236}">
                <a16:creationId xmlns:a16="http://schemas.microsoft.com/office/drawing/2014/main" id="{FCAD0322-D94E-4A58-A166-2CB9CF184588}"/>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1888573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
Poll Title: How do you rate your expertise in teaching other adults?
https://www.polleverywhere.com/multiple_choice_polls/5lcyct60T6227V7Lv7agm</a:t>
            </a:r>
          </a:p>
        </p:txBody>
      </p:sp>
      <p:sp>
        <p:nvSpPr>
          <p:cNvPr id="4" name="Slide Number Placeholder 3"/>
          <p:cNvSpPr>
            <a:spLocks noGrp="1"/>
          </p:cNvSpPr>
          <p:nvPr>
            <p:ph type="sldNum" sz="quarter" idx="4294967295"/>
          </p:nvPr>
        </p:nvSpPr>
        <p:spPr/>
        <p:txBody>
          <a:bodyPr/>
          <a:lstStyle/>
          <a:p>
            <a:pPr>
              <a:defRPr/>
            </a:pPr>
            <a:fld id="{9DFE4794-B4DE-4338-9132-7575961360F3}" type="slidenum">
              <a:rPr lang="en-US" altLang="en-US" smtClean="0"/>
              <a:pPr>
                <a:defRPr/>
              </a:pPr>
              <a:t>21</a:t>
            </a:fld>
            <a:endParaRPr lang="en-US" altLang="en-US" dirty="0"/>
          </a:p>
        </p:txBody>
      </p:sp>
      <p:sp>
        <p:nvSpPr>
          <p:cNvPr id="5" name="TextBox 4">
            <a:extLst>
              <a:ext uri="{FF2B5EF4-FFF2-40B4-BE49-F238E27FC236}">
                <a16:creationId xmlns:a16="http://schemas.microsoft.com/office/drawing/2014/main" id="{BEC62842-4CA8-4986-9928-5120DB89B481}"/>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1369047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Notes Placeholder 2"/>
          <p:cNvSpPr>
            <a:spLocks noGrp="1"/>
          </p:cNvSpPr>
          <p:nvPr>
            <p:ph type="body" idx="1"/>
          </p:nvPr>
        </p:nvSpPr>
        <p:spPr bwMode="auto">
          <a:xfrm>
            <a:off x="701675" y="4416425"/>
            <a:ext cx="5607050" cy="418147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8139" tIns="44070" rIns="88139" bIns="44070"/>
          <a:lstStyle/>
          <a:p>
            <a:endParaRPr lang="en-US" altLang="en-US" dirty="0"/>
          </a:p>
        </p:txBody>
      </p:sp>
      <p:sp>
        <p:nvSpPr>
          <p:cNvPr id="23555" name="Slide Number Placeholder 3"/>
          <p:cNvSpPr>
            <a:spLocks noGrp="1"/>
          </p:cNvSpPr>
          <p:nvPr>
            <p:ph type="sldNum" sz="quarter" idx="4294967295"/>
          </p:nvPr>
        </p:nvSpPr>
        <p:spPr bwMode="auto">
          <a:xfrm>
            <a:off x="3970338" y="8831263"/>
            <a:ext cx="3038475" cy="46355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8139" tIns="44070" rIns="88139" bIns="4407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6B5C41F1-4E42-4C5B-8A6A-C8BC3BB5A572}" type="slidenum">
              <a:rPr lang="en-US" altLang="en-US" sz="1800"/>
              <a:pPr eaLnBrk="1" hangingPunct="1"/>
              <a:t>22</a:t>
            </a:fld>
            <a:endParaRPr lang="en-US" altLang="en-US" sz="1800" dirty="0"/>
          </a:p>
        </p:txBody>
      </p:sp>
    </p:spTree>
    <p:extLst>
      <p:ext uri="{BB962C8B-B14F-4D97-AF65-F5344CB8AC3E}">
        <p14:creationId xmlns:p14="http://schemas.microsoft.com/office/powerpoint/2010/main" val="2406170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a:extLst>
              <a:ext uri="{FF2B5EF4-FFF2-40B4-BE49-F238E27FC236}">
                <a16:creationId xmlns:a16="http://schemas.microsoft.com/office/drawing/2014/main" id="{C3DF854A-4281-4DE5-B138-310E3B6AC6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502151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4294967295"/>
          </p:nvPr>
        </p:nvSpPr>
        <p:spPr/>
        <p:txBody>
          <a:bodyPr/>
          <a:lstStyle/>
          <a:p>
            <a:r>
              <a:rPr lang="en-US" dirty="0"/>
              <a:t>Playbook</a:t>
            </a:r>
            <a:r>
              <a:rPr lang="en-US" baseline="0" dirty="0"/>
              <a:t>: J</a:t>
            </a:r>
            <a:endParaRPr lang="en-US" dirty="0"/>
          </a:p>
        </p:txBody>
      </p:sp>
      <p:sp>
        <p:nvSpPr>
          <p:cNvPr id="4" name="Slide Number Placeholder 3"/>
          <p:cNvSpPr>
            <a:spLocks noGrp="1"/>
          </p:cNvSpPr>
          <p:nvPr>
            <p:ph type="sldNum" sz="quarter" idx="4294967295"/>
          </p:nvPr>
        </p:nvSpPr>
        <p:spPr/>
        <p:txBody>
          <a:bodyPr/>
          <a:lstStyle/>
          <a:p>
            <a:fld id="{AF4DE7FC-07C5-4DCC-8618-6093D9740F4C}" type="slidenum">
              <a:rPr lang="en-US" smtClean="0"/>
              <a:t>28</a:t>
            </a:fld>
            <a:endParaRPr lang="en-US" dirty="0"/>
          </a:p>
        </p:txBody>
      </p:sp>
    </p:spTree>
    <p:extLst>
      <p:ext uri="{BB962C8B-B14F-4D97-AF65-F5344CB8AC3E}">
        <p14:creationId xmlns:p14="http://schemas.microsoft.com/office/powerpoint/2010/main" val="48946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4294967295"/>
          </p:nvPr>
        </p:nvSpPr>
        <p:spPr/>
        <p:txBody>
          <a:bodyPr/>
          <a:lstStyle/>
          <a:p>
            <a:r>
              <a:rPr lang="en-US" dirty="0"/>
              <a:t>I</a:t>
            </a:r>
          </a:p>
        </p:txBody>
      </p:sp>
      <p:sp>
        <p:nvSpPr>
          <p:cNvPr id="4" name="Slide Number Placeholder 3"/>
          <p:cNvSpPr>
            <a:spLocks noGrp="1"/>
          </p:cNvSpPr>
          <p:nvPr>
            <p:ph type="sldNum" sz="quarter" idx="4294967295"/>
          </p:nvPr>
        </p:nvSpPr>
        <p:spPr/>
        <p:txBody>
          <a:bodyPr/>
          <a:lstStyle/>
          <a:p>
            <a:fld id="{AF4DE7FC-07C5-4DCC-8618-6093D9740F4C}" type="slidenum">
              <a:rPr lang="en-US" smtClean="0"/>
              <a:t>29</a:t>
            </a:fld>
            <a:endParaRPr lang="en-US" dirty="0"/>
          </a:p>
        </p:txBody>
      </p:sp>
    </p:spTree>
    <p:extLst>
      <p:ext uri="{BB962C8B-B14F-4D97-AF65-F5344CB8AC3E}">
        <p14:creationId xmlns:p14="http://schemas.microsoft.com/office/powerpoint/2010/main" val="2800369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fld id="{AF4DE7FC-07C5-4DCC-8618-6093D9740F4C}" type="slidenum">
              <a:rPr lang="en-US" smtClean="0"/>
              <a:t>30</a:t>
            </a:fld>
            <a:endParaRPr lang="en-US" dirty="0"/>
          </a:p>
        </p:txBody>
      </p:sp>
    </p:spTree>
    <p:extLst>
      <p:ext uri="{BB962C8B-B14F-4D97-AF65-F5344CB8AC3E}">
        <p14:creationId xmlns:p14="http://schemas.microsoft.com/office/powerpoint/2010/main" val="3403227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204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57BF23B2-FD98-4A41-A26B-BAE1100D64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4294967295"/>
          </p:nvPr>
        </p:nvSpPr>
        <p:spPr/>
        <p:txBody>
          <a:bodyPr/>
          <a:lstStyle/>
          <a:p>
            <a:r>
              <a:rPr lang="en-US" dirty="0"/>
              <a:t>More than a PDSA worksheet, a cohesive demonstration</a:t>
            </a:r>
            <a:r>
              <a:rPr lang="en-US" baseline="0" dirty="0"/>
              <a:t> of infrastructure, measurement, QI tools, and change ideas being implemented.</a:t>
            </a:r>
            <a:endParaRPr lang="en-US" dirty="0"/>
          </a:p>
        </p:txBody>
      </p:sp>
      <p:sp>
        <p:nvSpPr>
          <p:cNvPr id="4" name="Slide Number Placeholder 3"/>
          <p:cNvSpPr>
            <a:spLocks noGrp="1"/>
          </p:cNvSpPr>
          <p:nvPr>
            <p:ph type="sldNum" sz="quarter" idx="4294967295"/>
          </p:nvPr>
        </p:nvSpPr>
        <p:spPr/>
        <p:txBody>
          <a:bodyPr/>
          <a:lstStyle/>
          <a:p>
            <a:fld id="{AF4DE7FC-07C5-4DCC-8618-6093D9740F4C}" type="slidenum">
              <a:rPr lang="en-US" smtClean="0"/>
              <a:t>32</a:t>
            </a:fld>
            <a:endParaRPr lang="en-US" dirty="0"/>
          </a:p>
        </p:txBody>
      </p:sp>
    </p:spTree>
    <p:extLst>
      <p:ext uri="{BB962C8B-B14F-4D97-AF65-F5344CB8AC3E}">
        <p14:creationId xmlns:p14="http://schemas.microsoft.com/office/powerpoint/2010/main" val="32877457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otes Placeholder 2"/>
          <p:cNvSpPr>
            <a:spLocks noGrp="1"/>
          </p:cNvSpPr>
          <p:nvPr>
            <p:ph type="body" idx="1"/>
          </p:nvPr>
        </p:nvSpPr>
        <p:spPr bwMode="auto">
          <a:xfrm>
            <a:off x="701675" y="4416425"/>
            <a:ext cx="5607050" cy="418306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177" tIns="46589" rIns="93177" bIns="46589"/>
          <a:lstStyle/>
          <a:p>
            <a:pPr>
              <a:buFontTx/>
              <a:buChar char="-"/>
            </a:pPr>
            <a:r>
              <a:rPr lang="en-US" altLang="en-US" dirty="0"/>
              <a:t> Provide handout to participants in the group</a:t>
            </a:r>
          </a:p>
          <a:p>
            <a:pPr>
              <a:buFontTx/>
              <a:buChar char="-"/>
            </a:pPr>
            <a:r>
              <a:rPr lang="en-US" altLang="en-US" dirty="0"/>
              <a:t> Provide solution sheet to coach (instruct them not to provide answers)</a:t>
            </a:r>
          </a:p>
          <a:p>
            <a:pPr>
              <a:buFontTx/>
              <a:buChar char="-"/>
            </a:pPr>
            <a:r>
              <a:rPr lang="en-US" altLang="en-US" dirty="0"/>
              <a:t> Emphasize team competition and to produce quickly results</a:t>
            </a:r>
          </a:p>
        </p:txBody>
      </p:sp>
      <p:sp>
        <p:nvSpPr>
          <p:cNvPr id="13315" name="Slide Number Placeholder 3"/>
          <p:cNvSpPr>
            <a:spLocks noGrp="1"/>
          </p:cNvSpPr>
          <p:nvPr>
            <p:ph type="sldNum" sz="quarter" idx="4294967295"/>
          </p:nvPr>
        </p:nvSpPr>
        <p:spPr bwMode="auto">
          <a:xfrm>
            <a:off x="3970338" y="8829675"/>
            <a:ext cx="3038475" cy="465138"/>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177" tIns="46589" rIns="93177" bIns="46589"/>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E01F7595-E941-4EC9-BA88-F756AEB3A6BA}" type="slidenum">
              <a:rPr lang="en-US" altLang="en-US" sz="1800"/>
              <a:pPr eaLnBrk="1" hangingPunct="1"/>
              <a:t>34</a:t>
            </a:fld>
            <a:endParaRPr lang="en-US" altLang="en-US" sz="1800" dirty="0"/>
          </a:p>
        </p:txBody>
      </p:sp>
    </p:spTree>
    <p:extLst>
      <p:ext uri="{BB962C8B-B14F-4D97-AF65-F5344CB8AC3E}">
        <p14:creationId xmlns:p14="http://schemas.microsoft.com/office/powerpoint/2010/main" val="31621087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Flase.  </a:t>
            </a:r>
            <a:r>
              <a:rPr lang="en-US" sz="1200" b="0" i="0" u="none" strike="noStrike" kern="1200" baseline="0" dirty="0">
                <a:solidFill>
                  <a:schemeClr val="tx1"/>
                </a:solidFill>
                <a:latin typeface="Garamond" panose="02020404030301010803" pitchFamily="18" charset="0"/>
                <a:ea typeface="+mn-ea"/>
                <a:cs typeface="+mn-cs"/>
              </a:rPr>
              <a:t> According to the Title XXVI of the Public Health Service (PHS) Act, Ryan White HIV/AIDS Program (RWHAP) Parts A – D are required to establish a CQM program that includes activities at the recipient agency and at all funded subrecipient organizations. </a:t>
            </a:r>
            <a:endParaRPr lang="en-US" dirty="0"/>
          </a:p>
        </p:txBody>
      </p:sp>
      <p:sp>
        <p:nvSpPr>
          <p:cNvPr id="4" name="Slide Number Placeholder 3"/>
          <p:cNvSpPr>
            <a:spLocks noGrp="1"/>
          </p:cNvSpPr>
          <p:nvPr>
            <p:ph type="sldNum" sz="quarter" idx="4294967295"/>
          </p:nvPr>
        </p:nvSpPr>
        <p:spPr/>
        <p:txBody>
          <a:bodyPr/>
          <a:lstStyle/>
          <a:p>
            <a:pPr>
              <a:defRPr/>
            </a:pPr>
            <a:fld id="{9DFE4794-B4DE-4338-9132-7575961360F3}" type="slidenum">
              <a:rPr lang="en-US" altLang="en-US" smtClean="0"/>
              <a:pPr>
                <a:defRPr/>
              </a:pPr>
              <a:t>35</a:t>
            </a:fld>
            <a:endParaRPr lang="en-US" altLang="en-US" dirty="0"/>
          </a:p>
        </p:txBody>
      </p:sp>
    </p:spTree>
    <p:extLst>
      <p:ext uri="{BB962C8B-B14F-4D97-AF65-F5344CB8AC3E}">
        <p14:creationId xmlns:p14="http://schemas.microsoft.com/office/powerpoint/2010/main" val="10278072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Garamond" panose="02020404030301010803" pitchFamily="18" charset="0"/>
                <a:ea typeface="+mn-ea"/>
                <a:cs typeface="+mn-cs"/>
              </a:rPr>
              <a:t>True. A CQM program is still required. According to the Title XXVI of the PHS Act, RWHAP Parts A – D are required to establish a CQM program that includes activities at the recipient agency and at all funded subrecipient organizations. </a:t>
            </a:r>
            <a:endParaRPr lang="en-US" dirty="0"/>
          </a:p>
        </p:txBody>
      </p:sp>
      <p:sp>
        <p:nvSpPr>
          <p:cNvPr id="4" name="Slide Number Placeholder 3"/>
          <p:cNvSpPr>
            <a:spLocks noGrp="1"/>
          </p:cNvSpPr>
          <p:nvPr>
            <p:ph type="sldNum" sz="quarter" idx="4294967295"/>
          </p:nvPr>
        </p:nvSpPr>
        <p:spPr/>
        <p:txBody>
          <a:bodyPr/>
          <a:lstStyle/>
          <a:p>
            <a:pPr>
              <a:defRPr/>
            </a:pPr>
            <a:fld id="{9DFE4794-B4DE-4338-9132-7575961360F3}" type="slidenum">
              <a:rPr lang="en-US" altLang="en-US" smtClean="0"/>
              <a:pPr>
                <a:defRPr/>
              </a:pPr>
              <a:t>36</a:t>
            </a:fld>
            <a:endParaRPr lang="en-US" altLang="en-US" dirty="0"/>
          </a:p>
        </p:txBody>
      </p:sp>
    </p:spTree>
    <p:extLst>
      <p:ext uri="{BB962C8B-B14F-4D97-AF65-F5344CB8AC3E}">
        <p14:creationId xmlns:p14="http://schemas.microsoft.com/office/powerpoint/2010/main" val="19097764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Garamond" panose="02020404030301010803" pitchFamily="18" charset="0"/>
                <a:ea typeface="+mn-ea"/>
                <a:cs typeface="+mn-cs"/>
              </a:rPr>
              <a:t>No, but all funded services should be assessed through performance measurement to evaluate the effectiveness of the service. If the performance measurement is not meeting expectations, then a QI project to address the service should be implemented. </a:t>
            </a:r>
            <a:endParaRPr lang="en-US" dirty="0"/>
          </a:p>
        </p:txBody>
      </p:sp>
      <p:sp>
        <p:nvSpPr>
          <p:cNvPr id="4" name="Slide Number Placeholder 3"/>
          <p:cNvSpPr>
            <a:spLocks noGrp="1"/>
          </p:cNvSpPr>
          <p:nvPr>
            <p:ph type="sldNum" sz="quarter" idx="4294967295"/>
          </p:nvPr>
        </p:nvSpPr>
        <p:spPr/>
        <p:txBody>
          <a:bodyPr/>
          <a:lstStyle/>
          <a:p>
            <a:pPr>
              <a:defRPr/>
            </a:pPr>
            <a:fld id="{9DFE4794-B4DE-4338-9132-7575961360F3}" type="slidenum">
              <a:rPr lang="en-US" altLang="en-US" smtClean="0"/>
              <a:pPr>
                <a:defRPr/>
              </a:pPr>
              <a:t>37</a:t>
            </a:fld>
            <a:endParaRPr lang="en-US" altLang="en-US" dirty="0"/>
          </a:p>
        </p:txBody>
      </p:sp>
    </p:spTree>
    <p:extLst>
      <p:ext uri="{BB962C8B-B14F-4D97-AF65-F5344CB8AC3E}">
        <p14:creationId xmlns:p14="http://schemas.microsoft.com/office/powerpoint/2010/main" val="1170088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B – No. </a:t>
            </a:r>
            <a:r>
              <a:rPr lang="en-US" sz="1200" b="0" i="0" u="none" strike="noStrike" kern="1200" baseline="0" dirty="0">
                <a:solidFill>
                  <a:schemeClr val="tx1"/>
                </a:solidFill>
                <a:latin typeface="Garamond" panose="02020404030301010803" pitchFamily="18" charset="0"/>
                <a:ea typeface="+mn-ea"/>
                <a:cs typeface="+mn-cs"/>
              </a:rPr>
              <a:t>In order to adequately assess for change and to support quality improvement projects, HAB recommends at least quarterly data collection. However, some measures may be collected annually or semiannually to meet the organization’s performance goal. </a:t>
            </a:r>
            <a:endParaRPr lang="en-US" dirty="0"/>
          </a:p>
        </p:txBody>
      </p:sp>
      <p:sp>
        <p:nvSpPr>
          <p:cNvPr id="4" name="Slide Number Placeholder 3"/>
          <p:cNvSpPr>
            <a:spLocks noGrp="1"/>
          </p:cNvSpPr>
          <p:nvPr>
            <p:ph type="sldNum" sz="quarter" idx="4294967295"/>
          </p:nvPr>
        </p:nvSpPr>
        <p:spPr/>
        <p:txBody>
          <a:bodyPr/>
          <a:lstStyle/>
          <a:p>
            <a:pPr>
              <a:defRPr/>
            </a:pPr>
            <a:fld id="{9DFE4794-B4DE-4338-9132-7575961360F3}" type="slidenum">
              <a:rPr lang="en-US" altLang="en-US" smtClean="0"/>
              <a:pPr>
                <a:defRPr/>
              </a:pPr>
              <a:t>38</a:t>
            </a:fld>
            <a:endParaRPr lang="en-US" altLang="en-US" dirty="0"/>
          </a:p>
        </p:txBody>
      </p:sp>
    </p:spTree>
    <p:extLst>
      <p:ext uri="{BB962C8B-B14F-4D97-AF65-F5344CB8AC3E}">
        <p14:creationId xmlns:p14="http://schemas.microsoft.com/office/powerpoint/2010/main" val="5274207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Garamond" panose="02020404030301010803" pitchFamily="18" charset="0"/>
                <a:ea typeface="+mn-ea"/>
                <a:cs typeface="+mn-cs"/>
              </a:rPr>
              <a:t>No, the quality management plan should include all aspects of the CQM program and thus all funded core medical and support services. </a:t>
            </a:r>
            <a:endParaRPr lang="en-US" dirty="0"/>
          </a:p>
        </p:txBody>
      </p:sp>
      <p:sp>
        <p:nvSpPr>
          <p:cNvPr id="4" name="Slide Number Placeholder 3"/>
          <p:cNvSpPr>
            <a:spLocks noGrp="1"/>
          </p:cNvSpPr>
          <p:nvPr>
            <p:ph type="sldNum" sz="quarter" idx="4294967295"/>
          </p:nvPr>
        </p:nvSpPr>
        <p:spPr/>
        <p:txBody>
          <a:bodyPr/>
          <a:lstStyle/>
          <a:p>
            <a:pPr>
              <a:defRPr/>
            </a:pPr>
            <a:fld id="{9DFE4794-B4DE-4338-9132-7575961360F3}" type="slidenum">
              <a:rPr lang="en-US" altLang="en-US" smtClean="0"/>
              <a:pPr>
                <a:defRPr/>
              </a:pPr>
              <a:t>39</a:t>
            </a:fld>
            <a:endParaRPr lang="en-US" altLang="en-US" dirty="0"/>
          </a:p>
        </p:txBody>
      </p:sp>
    </p:spTree>
    <p:extLst>
      <p:ext uri="{BB962C8B-B14F-4D97-AF65-F5344CB8AC3E}">
        <p14:creationId xmlns:p14="http://schemas.microsoft.com/office/powerpoint/2010/main" val="5039171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C  </a:t>
            </a:r>
            <a:r>
              <a:rPr lang="en-US" sz="1200" b="0" i="0" u="none" strike="noStrike" kern="1200" baseline="0" dirty="0">
                <a:solidFill>
                  <a:schemeClr val="tx1"/>
                </a:solidFill>
                <a:latin typeface="Garamond" panose="02020404030301010803" pitchFamily="18" charset="0"/>
                <a:ea typeface="+mn-ea"/>
                <a:cs typeface="+mn-cs"/>
              </a:rPr>
              <a:t>An organization should collect performance measures that are reflective of their RWHAP funded services. For example, if an organization primarily funds medical case management then retention in care (i.e., gap in medical visits and/or medical visit frequency) would be an important measure to include in a performance portfolio. </a:t>
            </a:r>
            <a:endParaRPr lang="en-US" dirty="0"/>
          </a:p>
        </p:txBody>
      </p:sp>
      <p:sp>
        <p:nvSpPr>
          <p:cNvPr id="4" name="Slide Number Placeholder 3"/>
          <p:cNvSpPr>
            <a:spLocks noGrp="1"/>
          </p:cNvSpPr>
          <p:nvPr>
            <p:ph type="sldNum" sz="quarter" idx="4294967295"/>
          </p:nvPr>
        </p:nvSpPr>
        <p:spPr/>
        <p:txBody>
          <a:bodyPr/>
          <a:lstStyle/>
          <a:p>
            <a:pPr>
              <a:defRPr/>
            </a:pPr>
            <a:fld id="{9DFE4794-B4DE-4338-9132-7575961360F3}" type="slidenum">
              <a:rPr lang="en-US" altLang="en-US" smtClean="0"/>
              <a:pPr>
                <a:defRPr/>
              </a:pPr>
              <a:t>40</a:t>
            </a:fld>
            <a:endParaRPr lang="en-US" altLang="en-US" dirty="0"/>
          </a:p>
        </p:txBody>
      </p:sp>
    </p:spTree>
    <p:extLst>
      <p:ext uri="{BB962C8B-B14F-4D97-AF65-F5344CB8AC3E}">
        <p14:creationId xmlns:p14="http://schemas.microsoft.com/office/powerpoint/2010/main" val="24789969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a:extLst>
              <a:ext uri="{FF2B5EF4-FFF2-40B4-BE49-F238E27FC236}">
                <a16:creationId xmlns:a16="http://schemas.microsoft.com/office/drawing/2014/main" id="{86144A52-B144-434B-A53A-87F8133B26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5</a:t>
            </a:r>
          </a:p>
        </p:txBody>
      </p:sp>
    </p:spTree>
    <p:extLst>
      <p:ext uri="{BB962C8B-B14F-4D97-AF65-F5344CB8AC3E}">
        <p14:creationId xmlns:p14="http://schemas.microsoft.com/office/powerpoint/2010/main" val="775595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Garamond" panose="02020404030301010803" pitchFamily="18" charset="0"/>
                <a:ea typeface="+mn-ea"/>
                <a:cs typeface="+mn-cs"/>
              </a:rPr>
              <a:t>No, recipients are able to select any performance measures for their portfolio. Recipients should select measures reflective of RWHAP funded services, local HIV epidemiology, and identified needs of PLWH. </a:t>
            </a:r>
            <a:endParaRPr lang="en-US" dirty="0"/>
          </a:p>
        </p:txBody>
      </p:sp>
      <p:sp>
        <p:nvSpPr>
          <p:cNvPr id="4" name="Slide Number Placeholder 3"/>
          <p:cNvSpPr>
            <a:spLocks noGrp="1"/>
          </p:cNvSpPr>
          <p:nvPr>
            <p:ph type="sldNum" sz="quarter" idx="4294967295"/>
          </p:nvPr>
        </p:nvSpPr>
        <p:spPr/>
        <p:txBody>
          <a:bodyPr/>
          <a:lstStyle/>
          <a:p>
            <a:pPr>
              <a:defRPr/>
            </a:pPr>
            <a:fld id="{9DFE4794-B4DE-4338-9132-7575961360F3}" type="slidenum">
              <a:rPr lang="en-US" altLang="en-US" smtClean="0"/>
              <a:pPr>
                <a:defRPr/>
              </a:pPr>
              <a:t>42</a:t>
            </a:fld>
            <a:endParaRPr lang="en-US" altLang="en-US" dirty="0"/>
          </a:p>
        </p:txBody>
      </p:sp>
    </p:spTree>
    <p:extLst>
      <p:ext uri="{BB962C8B-B14F-4D97-AF65-F5344CB8AC3E}">
        <p14:creationId xmlns:p14="http://schemas.microsoft.com/office/powerpoint/2010/main" val="329286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a:extLst>
              <a:ext uri="{FF2B5EF4-FFF2-40B4-BE49-F238E27FC236}">
                <a16:creationId xmlns:a16="http://schemas.microsoft.com/office/drawing/2014/main" id="{55A36DF9-1DD1-4ED0-AB12-1E0B33FACC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a:extLst>
              <a:ext uri="{FF2B5EF4-FFF2-40B4-BE49-F238E27FC236}">
                <a16:creationId xmlns:a16="http://schemas.microsoft.com/office/drawing/2014/main" id="{29669E8A-A9B9-4762-B415-E6AC5AB9F1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sz="1600" b="1" dirty="0"/>
          </a:p>
        </p:txBody>
      </p:sp>
      <p:sp>
        <p:nvSpPr>
          <p:cNvPr id="4" name="Slide Number Placeholder 3"/>
          <p:cNvSpPr>
            <a:spLocks noGrp="1"/>
          </p:cNvSpPr>
          <p:nvPr>
            <p:ph type="sldNum" sz="quarter" idx="4294967295"/>
          </p:nvPr>
        </p:nvSpPr>
        <p:spPr/>
        <p:txBody>
          <a:bodyPr/>
          <a:lstStyle/>
          <a:p>
            <a:fld id="{4752DD30-D45E-4C22-B9A3-714A1F31BF34}" type="slidenum">
              <a:rPr lang="en-US" smtClean="0"/>
              <a:t>44</a:t>
            </a:fld>
            <a:endParaRPr lang="en-US" dirty="0"/>
          </a:p>
        </p:txBody>
      </p:sp>
    </p:spTree>
    <p:extLst>
      <p:ext uri="{BB962C8B-B14F-4D97-AF65-F5344CB8AC3E}">
        <p14:creationId xmlns:p14="http://schemas.microsoft.com/office/powerpoint/2010/main" val="7011206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a:extLst>
              <a:ext uri="{FF2B5EF4-FFF2-40B4-BE49-F238E27FC236}">
                <a16:creationId xmlns:a16="http://schemas.microsoft.com/office/drawing/2014/main" id="{D75D98C3-B6D2-403D-9D87-B89827DE4F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a:extLst>
              <a:ext uri="{FF2B5EF4-FFF2-40B4-BE49-F238E27FC236}">
                <a16:creationId xmlns:a16="http://schemas.microsoft.com/office/drawing/2014/main" id="{2F7AFCFB-881F-4142-BF0F-CF44BF1EE0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a:extLst>
              <a:ext uri="{FF2B5EF4-FFF2-40B4-BE49-F238E27FC236}">
                <a16:creationId xmlns:a16="http://schemas.microsoft.com/office/drawing/2014/main" id="{383529DE-9CB8-4F44-907E-C7E68ACCF5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a:extLst>
              <a:ext uri="{FF2B5EF4-FFF2-40B4-BE49-F238E27FC236}">
                <a16:creationId xmlns:a16="http://schemas.microsoft.com/office/drawing/2014/main" id="{2E599C9A-C833-4F5B-A02E-B7C7A30DE0C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
Poll Title: What does CQM stand for?
https://www.polleverywhere.com/multiple_choice_polls/kzx3ZlxvLWWyHOqDhojWH</a:t>
            </a:r>
          </a:p>
        </p:txBody>
      </p:sp>
      <p:sp>
        <p:nvSpPr>
          <p:cNvPr id="4" name="Slide Number Placeholder 3"/>
          <p:cNvSpPr>
            <a:spLocks noGrp="1"/>
          </p:cNvSpPr>
          <p:nvPr>
            <p:ph type="sldNum" sz="quarter" idx="4294967295"/>
          </p:nvPr>
        </p:nvSpPr>
        <p:spPr/>
        <p:txBody>
          <a:bodyPr/>
          <a:lstStyle/>
          <a:p>
            <a:pPr>
              <a:defRPr/>
            </a:pPr>
            <a:fld id="{9DFE4794-B4DE-4338-9132-7575961360F3}" type="slidenum">
              <a:rPr lang="en-US" altLang="en-US" smtClean="0"/>
              <a:pPr>
                <a:defRPr/>
              </a:pPr>
              <a:t>50</a:t>
            </a:fld>
            <a:endParaRPr lang="en-US" altLang="en-US" dirty="0"/>
          </a:p>
        </p:txBody>
      </p:sp>
      <p:sp>
        <p:nvSpPr>
          <p:cNvPr id="5" name="TextBox 4">
            <a:extLst>
              <a:ext uri="{FF2B5EF4-FFF2-40B4-BE49-F238E27FC236}">
                <a16:creationId xmlns:a16="http://schemas.microsoft.com/office/drawing/2014/main" id="{75BC68B5-DA3E-4CCD-8F4D-C22D4544AF77}"/>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1741846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
Poll Title: What is the main difference between quality assurance and quality improvement?
https://www.polleverywhere.com/multiple_choice_polls/e0iXuakvNPsNKKtetfCAq</a:t>
            </a:r>
          </a:p>
        </p:txBody>
      </p:sp>
      <p:sp>
        <p:nvSpPr>
          <p:cNvPr id="4" name="Slide Number Placeholder 3"/>
          <p:cNvSpPr>
            <a:spLocks noGrp="1"/>
          </p:cNvSpPr>
          <p:nvPr>
            <p:ph type="sldNum" sz="quarter" idx="4294967295"/>
          </p:nvPr>
        </p:nvSpPr>
        <p:spPr/>
        <p:txBody>
          <a:bodyPr/>
          <a:lstStyle/>
          <a:p>
            <a:pPr>
              <a:defRPr/>
            </a:pPr>
            <a:fld id="{9DFE4794-B4DE-4338-9132-7575961360F3}" type="slidenum">
              <a:rPr lang="en-US" altLang="en-US" smtClean="0"/>
              <a:pPr>
                <a:defRPr/>
              </a:pPr>
              <a:t>51</a:t>
            </a:fld>
            <a:endParaRPr lang="en-US" altLang="en-US" dirty="0"/>
          </a:p>
        </p:txBody>
      </p:sp>
      <p:sp>
        <p:nvSpPr>
          <p:cNvPr id="5" name="TextBox 4">
            <a:extLst>
              <a:ext uri="{FF2B5EF4-FFF2-40B4-BE49-F238E27FC236}">
                <a16:creationId xmlns:a16="http://schemas.microsoft.com/office/drawing/2014/main" id="{18BE481A-A4E3-4CD3-BFC2-C9D54219BF40}"/>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25603888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
Poll Title: Quality improvement focuses mainly on…
https://www.polleverywhere.com/multiple_choice_polls/aHQZJR7rFIBaV8XzgpbJ7</a:t>
            </a:r>
          </a:p>
        </p:txBody>
      </p:sp>
      <p:sp>
        <p:nvSpPr>
          <p:cNvPr id="4" name="Slide Number Placeholder 3"/>
          <p:cNvSpPr>
            <a:spLocks noGrp="1"/>
          </p:cNvSpPr>
          <p:nvPr>
            <p:ph type="sldNum" sz="quarter" idx="4294967295"/>
          </p:nvPr>
        </p:nvSpPr>
        <p:spPr/>
        <p:txBody>
          <a:bodyPr/>
          <a:lstStyle/>
          <a:p>
            <a:pPr>
              <a:defRPr/>
            </a:pPr>
            <a:fld id="{9DFE4794-B4DE-4338-9132-7575961360F3}" type="slidenum">
              <a:rPr lang="en-US" altLang="en-US" smtClean="0"/>
              <a:pPr>
                <a:defRPr/>
              </a:pPr>
              <a:t>52</a:t>
            </a:fld>
            <a:endParaRPr lang="en-US" altLang="en-US" dirty="0"/>
          </a:p>
        </p:txBody>
      </p:sp>
      <p:sp>
        <p:nvSpPr>
          <p:cNvPr id="5" name="TextBox 4">
            <a:extLst>
              <a:ext uri="{FF2B5EF4-FFF2-40B4-BE49-F238E27FC236}">
                <a16:creationId xmlns:a16="http://schemas.microsoft.com/office/drawing/2014/main" id="{18935BC2-864D-452C-AE28-AAEA2398B5DD}"/>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7389849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3">
            <a:extLst>
              <a:ext uri="{FF2B5EF4-FFF2-40B4-BE49-F238E27FC236}">
                <a16:creationId xmlns:a16="http://schemas.microsoft.com/office/drawing/2014/main" id="{AB513E38-FBFA-4B96-8560-F0F7F69E76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a:extLst>
              <a:ext uri="{FF2B5EF4-FFF2-40B4-BE49-F238E27FC236}">
                <a16:creationId xmlns:a16="http://schemas.microsoft.com/office/drawing/2014/main" id="{890B5E51-8666-44C7-BAE0-8913F49416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a:extLst>
              <a:ext uri="{FF2B5EF4-FFF2-40B4-BE49-F238E27FC236}">
                <a16:creationId xmlns:a16="http://schemas.microsoft.com/office/drawing/2014/main" id="{383529DE-9CB8-4F44-907E-C7E68ACCF5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172711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a:extLst>
              <a:ext uri="{FF2B5EF4-FFF2-40B4-BE49-F238E27FC236}">
                <a16:creationId xmlns:a16="http://schemas.microsoft.com/office/drawing/2014/main" id="{383529DE-9CB8-4F44-907E-C7E68ACCF5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8587492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a:extLst>
              <a:ext uri="{FF2B5EF4-FFF2-40B4-BE49-F238E27FC236}">
                <a16:creationId xmlns:a16="http://schemas.microsoft.com/office/drawing/2014/main" id="{383529DE-9CB8-4F44-907E-C7E68ACCF5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8633797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Notes Placeholder 2"/>
          <p:cNvSpPr>
            <a:spLocks noGrp="1"/>
          </p:cNvSpPr>
          <p:nvPr>
            <p:ph type="body" idx="1"/>
          </p:nvPr>
        </p:nvSpPr>
        <p:spPr bwMode="auto">
          <a:xfrm>
            <a:off x="660916" y="4220905"/>
            <a:ext cx="5281343" cy="3997873"/>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301" tIns="45150" rIns="90301" bIns="45150"/>
          <a:lstStyle/>
          <a:p>
            <a:r>
              <a:rPr lang="en-US" altLang="en-US" dirty="0">
                <a:ea typeface="ＭＳ Ｐゴシック"/>
              </a:rPr>
              <a:t>K.</a:t>
            </a:r>
            <a:r>
              <a:rPr lang="en-US" altLang="en-US" baseline="0" dirty="0">
                <a:ea typeface="ＭＳ Ｐゴシック"/>
              </a:rPr>
              <a:t> </a:t>
            </a:r>
            <a:r>
              <a:rPr lang="en-US" altLang="en-US" dirty="0">
                <a:ea typeface="ＭＳ Ｐゴシック"/>
              </a:rPr>
              <a:t>Rome</a:t>
            </a:r>
            <a:r>
              <a:rPr lang="en-US" altLang="en-US" baseline="0" dirty="0">
                <a:ea typeface="ＭＳ Ｐゴシック"/>
              </a:rPr>
              <a:t> wasn’t built in a day – we need to break problems down into manageable chunks – </a:t>
            </a:r>
            <a:r>
              <a:rPr lang="en-US" altLang="en-US" b="1" baseline="0" dirty="0">
                <a:ea typeface="ＭＳ Ｐゴシック"/>
              </a:rPr>
              <a:t>why QI fails: it’s implemented as extra work for a few people to take on problems that are too big</a:t>
            </a:r>
            <a:endParaRPr lang="en-US" altLang="en-US" b="1" dirty="0">
              <a:ea typeface="ＭＳ Ｐゴシック"/>
              <a:cs typeface="Calibri"/>
            </a:endParaRPr>
          </a:p>
        </p:txBody>
      </p:sp>
    </p:spTree>
    <p:extLst>
      <p:ext uri="{BB962C8B-B14F-4D97-AF65-F5344CB8AC3E}">
        <p14:creationId xmlns:p14="http://schemas.microsoft.com/office/powerpoint/2010/main" val="22850430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Notes Placeholder 2"/>
          <p:cNvSpPr>
            <a:spLocks noGrp="1"/>
          </p:cNvSpPr>
          <p:nvPr>
            <p:ph type="body" idx="1"/>
          </p:nvPr>
        </p:nvSpPr>
        <p:spPr bwMode="auto">
          <a:xfrm>
            <a:off x="660916" y="4220905"/>
            <a:ext cx="5281343" cy="3997873"/>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301" tIns="45150" rIns="90301" bIns="45150"/>
          <a:lstStyle/>
          <a:p>
            <a:r>
              <a:rPr lang="en-US" altLang="en-US" dirty="0">
                <a:ea typeface="ＭＳ Ｐゴシック"/>
              </a:rPr>
              <a:t>K.</a:t>
            </a:r>
            <a:r>
              <a:rPr lang="en-US" altLang="en-US" baseline="0" dirty="0">
                <a:ea typeface="ＭＳ Ｐゴシック"/>
              </a:rPr>
              <a:t> </a:t>
            </a:r>
            <a:r>
              <a:rPr lang="en-US" altLang="en-US" dirty="0">
                <a:ea typeface="ＭＳ Ｐゴシック"/>
              </a:rPr>
              <a:t>Rome</a:t>
            </a:r>
            <a:r>
              <a:rPr lang="en-US" altLang="en-US" baseline="0" dirty="0">
                <a:ea typeface="ＭＳ Ｐゴシック"/>
              </a:rPr>
              <a:t> wasn’t built in a day – we need to break problems down into manageable chunks – </a:t>
            </a:r>
            <a:r>
              <a:rPr lang="en-US" altLang="en-US" b="1" baseline="0" dirty="0">
                <a:ea typeface="ＭＳ Ｐゴシック"/>
              </a:rPr>
              <a:t>why QI fails: it’s implemented as extra work for a few people to take on problems that are too big</a:t>
            </a:r>
            <a:endParaRPr lang="en-US" altLang="en-US" b="1" dirty="0">
              <a:ea typeface="ＭＳ Ｐゴシック"/>
              <a:cs typeface="Calibri"/>
            </a:endParaRPr>
          </a:p>
        </p:txBody>
      </p:sp>
    </p:spTree>
    <p:extLst>
      <p:ext uri="{BB962C8B-B14F-4D97-AF65-F5344CB8AC3E}">
        <p14:creationId xmlns:p14="http://schemas.microsoft.com/office/powerpoint/2010/main" val="1825990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Notes Placeholder 2"/>
          <p:cNvSpPr>
            <a:spLocks noGrp="1"/>
          </p:cNvSpPr>
          <p:nvPr>
            <p:ph type="body" idx="1"/>
          </p:nvPr>
        </p:nvSpPr>
        <p:spPr bwMode="auto">
          <a:xfrm>
            <a:off x="660916" y="4220905"/>
            <a:ext cx="5281343" cy="3997873"/>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301" tIns="45150" rIns="90301" bIns="45150"/>
          <a:lstStyle/>
          <a:p>
            <a:r>
              <a:rPr lang="en-US" altLang="en-US" dirty="0">
                <a:ea typeface="ＭＳ Ｐゴシック"/>
              </a:rPr>
              <a:t>K.</a:t>
            </a:r>
            <a:r>
              <a:rPr lang="en-US" altLang="en-US" baseline="0" dirty="0">
                <a:ea typeface="ＭＳ Ｐゴシック"/>
              </a:rPr>
              <a:t> </a:t>
            </a:r>
            <a:r>
              <a:rPr lang="en-US" altLang="en-US" dirty="0">
                <a:ea typeface="ＭＳ Ｐゴシック"/>
              </a:rPr>
              <a:t>Rome</a:t>
            </a:r>
            <a:r>
              <a:rPr lang="en-US" altLang="en-US" baseline="0" dirty="0">
                <a:ea typeface="ＭＳ Ｐゴシック"/>
              </a:rPr>
              <a:t> wasn’t built in a day – we need to break problems down into manageable chunks – </a:t>
            </a:r>
            <a:r>
              <a:rPr lang="en-US" altLang="en-US" b="1" baseline="0" dirty="0">
                <a:ea typeface="ＭＳ Ｐゴシック"/>
              </a:rPr>
              <a:t>why QI fails: it’s implemented as extra work for a few people to take on problems that are too big</a:t>
            </a:r>
            <a:endParaRPr lang="en-US" altLang="en-US" b="1" dirty="0">
              <a:ea typeface="ＭＳ Ｐゴシック"/>
              <a:cs typeface="Calibri"/>
            </a:endParaRPr>
          </a:p>
        </p:txBody>
      </p:sp>
    </p:spTree>
    <p:extLst>
      <p:ext uri="{BB962C8B-B14F-4D97-AF65-F5344CB8AC3E}">
        <p14:creationId xmlns:p14="http://schemas.microsoft.com/office/powerpoint/2010/main" val="33189023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Notes Placeholder 2"/>
          <p:cNvSpPr>
            <a:spLocks noGrp="1"/>
          </p:cNvSpPr>
          <p:nvPr>
            <p:ph type="body" idx="1"/>
          </p:nvPr>
        </p:nvSpPr>
        <p:spPr bwMode="auto">
          <a:xfrm>
            <a:off x="660916" y="4220905"/>
            <a:ext cx="5281343" cy="3997873"/>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301" tIns="45150" rIns="90301" bIns="45150"/>
          <a:lstStyle/>
          <a:p>
            <a:r>
              <a:rPr lang="en-US" altLang="en-US" dirty="0">
                <a:ea typeface="ＭＳ Ｐゴシック" panose="020B0600070205080204" pitchFamily="34" charset="-128"/>
              </a:rPr>
              <a:t>J. Let’s be real – we have all done things that we thought were a good idea at the time and then we learned (sometimes rather harshly) that in fact that was not a good idea.  And we go back and make a different choice (hopefully).  But that step back taught us something – and sometimes it’s those little steps back that teach us a lot.  So instead of viewing those steps back as a bad thing think of them as part of larger process – think of them as</a:t>
            </a:r>
            <a:r>
              <a:rPr lang="en-US" altLang="en-US" baseline="0" dirty="0">
                <a:ea typeface="ＭＳ Ｐゴシック" panose="020B0600070205080204" pitchFamily="34" charset="-128"/>
              </a:rPr>
              <a:t> a step back three-pointer,  we’re getting further from the basket – but in the future we’re going to make a big measurable impact instead of rushing in and turning the ball over.</a:t>
            </a: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26803942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6208B317-C9A8-4965-B00E-672CC8F7D0C1}"/>
              </a:ext>
            </a:extLst>
          </p:cNvPr>
          <p:cNvSpPr>
            <a:spLocks noGrp="1" noChangeArrowheads="1"/>
          </p:cNvSpPr>
          <p:nvPr>
            <p:ph type="sldNum"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618650A1-E253-472C-91DB-025460364141}" type="slidenum">
              <a:rPr lang="en-US" altLang="en-US" smtClean="0">
                <a:latin typeface="Garamond" panose="02020404030301010803" pitchFamily="18" charset="0"/>
              </a:rPr>
              <a:pPr/>
              <a:t>63</a:t>
            </a:fld>
            <a:endParaRPr lang="en-US" altLang="en-US" dirty="0">
              <a:latin typeface="Garamond" panose="02020404030301010803" pitchFamily="18" charset="0"/>
            </a:endParaRPr>
          </a:p>
        </p:txBody>
      </p:sp>
      <p:sp>
        <p:nvSpPr>
          <p:cNvPr id="81924" name="Rectangle 3">
            <a:extLst>
              <a:ext uri="{FF2B5EF4-FFF2-40B4-BE49-F238E27FC236}">
                <a16:creationId xmlns:a16="http://schemas.microsoft.com/office/drawing/2014/main" id="{5DE98491-8322-486A-831F-96861678D857}"/>
              </a:ext>
            </a:extLst>
          </p:cNvPr>
          <p:cNvSpPr>
            <a:spLocks noGrp="1" noChangeArrowheads="1"/>
          </p:cNvSpPr>
          <p:nvPr>
            <p:ph type="body" idx="1"/>
          </p:nvPr>
        </p:nvSpPr>
        <p:spPr>
          <a:xfrm>
            <a:off x="933450" y="4416425"/>
            <a:ext cx="51435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6DA35F5A-6C4D-464D-80AB-032838FB3BC8}"/>
              </a:ext>
            </a:extLst>
          </p:cNvPr>
          <p:cNvSpPr>
            <a:spLocks noGrp="1" noChangeArrowheads="1"/>
          </p:cNvSpPr>
          <p:nvPr>
            <p:ph type="sldNum"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4AEF4289-301A-4AC6-9E9D-6F09B448303E}" type="slidenum">
              <a:rPr lang="en-US" altLang="en-US" smtClean="0">
                <a:latin typeface="Garamond" panose="02020404030301010803" pitchFamily="18" charset="0"/>
              </a:rPr>
              <a:pPr/>
              <a:t>64</a:t>
            </a:fld>
            <a:endParaRPr lang="en-US" altLang="en-US" dirty="0">
              <a:latin typeface="Garamond" panose="02020404030301010803" pitchFamily="18" charset="0"/>
            </a:endParaRPr>
          </a:p>
        </p:txBody>
      </p:sp>
      <p:sp>
        <p:nvSpPr>
          <p:cNvPr id="83972" name="Rectangle 3">
            <a:extLst>
              <a:ext uri="{FF2B5EF4-FFF2-40B4-BE49-F238E27FC236}">
                <a16:creationId xmlns:a16="http://schemas.microsoft.com/office/drawing/2014/main" id="{E6351067-BB39-4D83-9C37-4192F15E1C93}"/>
              </a:ext>
            </a:extLst>
          </p:cNvPr>
          <p:cNvSpPr>
            <a:spLocks noGrp="1" noChangeArrowheads="1"/>
          </p:cNvSpPr>
          <p:nvPr>
            <p:ph type="body" idx="1"/>
          </p:nvPr>
        </p:nvSpPr>
        <p:spPr>
          <a:xfrm>
            <a:off x="933450" y="4416425"/>
            <a:ext cx="51435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a:extLst>
              <a:ext uri="{FF2B5EF4-FFF2-40B4-BE49-F238E27FC236}">
                <a16:creationId xmlns:a16="http://schemas.microsoft.com/office/drawing/2014/main" id="{D8279873-173A-4511-8D0F-C46609DB61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a:extLst>
              <a:ext uri="{FF2B5EF4-FFF2-40B4-BE49-F238E27FC236}">
                <a16:creationId xmlns:a16="http://schemas.microsoft.com/office/drawing/2014/main" id="{890B5E51-8666-44C7-BAE0-8913F49416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7380391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3">
            <a:extLst>
              <a:ext uri="{FF2B5EF4-FFF2-40B4-BE49-F238E27FC236}">
                <a16:creationId xmlns:a16="http://schemas.microsoft.com/office/drawing/2014/main" id="{86158F95-4E0A-48FF-8671-C947791B4F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
Poll Title: In 1601, James Lancaster successfully conducted an experiment to illustrate the effectiveness of lemon juice to prevent scurvy. When did the British Navy adopt this treatment?
https://www.polleverywhere.com/multiple_choice_polls/HiLVVHUgPE4hfQa4L2uqF</a:t>
            </a:r>
          </a:p>
        </p:txBody>
      </p:sp>
      <p:sp>
        <p:nvSpPr>
          <p:cNvPr id="4" name="Slide Number Placeholder 3"/>
          <p:cNvSpPr>
            <a:spLocks noGrp="1"/>
          </p:cNvSpPr>
          <p:nvPr>
            <p:ph type="sldNum" sz="quarter" idx="4294967295"/>
          </p:nvPr>
        </p:nvSpPr>
        <p:spPr/>
        <p:txBody>
          <a:bodyPr/>
          <a:lstStyle/>
          <a:p>
            <a:pPr>
              <a:defRPr/>
            </a:pPr>
            <a:fld id="{9DFE4794-B4DE-4338-9132-7575961360F3}" type="slidenum">
              <a:rPr lang="en-US" altLang="en-US" smtClean="0"/>
              <a:pPr>
                <a:defRPr/>
              </a:pPr>
              <a:t>70</a:t>
            </a:fld>
            <a:endParaRPr lang="en-US" altLang="en-US" dirty="0"/>
          </a:p>
        </p:txBody>
      </p:sp>
      <p:sp>
        <p:nvSpPr>
          <p:cNvPr id="5" name="TextBox 4">
            <a:extLst>
              <a:ext uri="{FF2B5EF4-FFF2-40B4-BE49-F238E27FC236}">
                <a16:creationId xmlns:a16="http://schemas.microsoft.com/office/drawing/2014/main" id="{69F88863-8A4C-448F-8074-66B0568BE0E5}"/>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5419804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0899FAA4-84DC-4D4F-A422-154BE1086A98}"/>
              </a:ext>
            </a:extLst>
          </p:cNvPr>
          <p:cNvSpPr>
            <a:spLocks noGrp="1" noChangeArrowheads="1"/>
          </p:cNvSpPr>
          <p:nvPr>
            <p:ph type="sldNum"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sz="1200">
                <a:solidFill>
                  <a:schemeClr val="tx1"/>
                </a:solidFill>
                <a:latin typeface="Garamond" panose="02020404030301010803" pitchFamily="18" charset="0"/>
              </a:defRPr>
            </a:lvl1pPr>
            <a:lvl2pPr marL="742950" indent="-285750" defTabSz="933450">
              <a:spcBef>
                <a:spcPct val="30000"/>
              </a:spcBef>
              <a:defRPr sz="1200">
                <a:solidFill>
                  <a:schemeClr val="tx1"/>
                </a:solidFill>
                <a:latin typeface="Garamond" panose="02020404030301010803" pitchFamily="18" charset="0"/>
              </a:defRPr>
            </a:lvl2pPr>
            <a:lvl3pPr marL="1143000" indent="-228600" defTabSz="933450">
              <a:spcBef>
                <a:spcPct val="30000"/>
              </a:spcBef>
              <a:defRPr sz="1200">
                <a:solidFill>
                  <a:schemeClr val="tx1"/>
                </a:solidFill>
                <a:latin typeface="Garamond" panose="02020404030301010803" pitchFamily="18" charset="0"/>
              </a:defRPr>
            </a:lvl3pPr>
            <a:lvl4pPr marL="1600200" indent="-228600" defTabSz="933450">
              <a:spcBef>
                <a:spcPct val="30000"/>
              </a:spcBef>
              <a:defRPr sz="1200">
                <a:solidFill>
                  <a:schemeClr val="tx1"/>
                </a:solidFill>
                <a:latin typeface="Garamond" panose="02020404030301010803" pitchFamily="18" charset="0"/>
              </a:defRPr>
            </a:lvl4pPr>
            <a:lvl5pPr marL="2057400" indent="-228600" defTabSz="933450">
              <a:spcBef>
                <a:spcPct val="30000"/>
              </a:spcBef>
              <a:defRPr sz="1200">
                <a:solidFill>
                  <a:schemeClr val="tx1"/>
                </a:solidFill>
                <a:latin typeface="Garamond" panose="02020404030301010803" pitchFamily="18" charset="0"/>
              </a:defRPr>
            </a:lvl5pPr>
            <a:lvl6pPr marL="2514600" indent="-228600" defTabSz="933450" eaLnBrk="0" fontAlgn="base" hangingPunct="0">
              <a:spcBef>
                <a:spcPct val="30000"/>
              </a:spcBef>
              <a:spcAft>
                <a:spcPct val="0"/>
              </a:spcAft>
              <a:defRPr sz="1200">
                <a:solidFill>
                  <a:schemeClr val="tx1"/>
                </a:solidFill>
                <a:latin typeface="Garamond" panose="02020404030301010803" pitchFamily="18" charset="0"/>
              </a:defRPr>
            </a:lvl6pPr>
            <a:lvl7pPr marL="2971800" indent="-228600" defTabSz="933450" eaLnBrk="0" fontAlgn="base" hangingPunct="0">
              <a:spcBef>
                <a:spcPct val="30000"/>
              </a:spcBef>
              <a:spcAft>
                <a:spcPct val="0"/>
              </a:spcAft>
              <a:defRPr sz="1200">
                <a:solidFill>
                  <a:schemeClr val="tx1"/>
                </a:solidFill>
                <a:latin typeface="Garamond" panose="02020404030301010803" pitchFamily="18" charset="0"/>
              </a:defRPr>
            </a:lvl7pPr>
            <a:lvl8pPr marL="3429000" indent="-228600" defTabSz="933450" eaLnBrk="0" fontAlgn="base" hangingPunct="0">
              <a:spcBef>
                <a:spcPct val="30000"/>
              </a:spcBef>
              <a:spcAft>
                <a:spcPct val="0"/>
              </a:spcAft>
              <a:defRPr sz="1200">
                <a:solidFill>
                  <a:schemeClr val="tx1"/>
                </a:solidFill>
                <a:latin typeface="Garamond" panose="02020404030301010803" pitchFamily="18" charset="0"/>
              </a:defRPr>
            </a:lvl8pPr>
            <a:lvl9pPr marL="3886200" indent="-228600" defTabSz="933450" eaLnBrk="0" fontAlgn="base" hangingPunct="0">
              <a:spcBef>
                <a:spcPct val="30000"/>
              </a:spcBef>
              <a:spcAft>
                <a:spcPct val="0"/>
              </a:spcAft>
              <a:defRPr sz="1200">
                <a:solidFill>
                  <a:schemeClr val="tx1"/>
                </a:solidFill>
                <a:latin typeface="Garamond" panose="02020404030301010803" pitchFamily="18" charset="0"/>
              </a:defRPr>
            </a:lvl9pPr>
          </a:lstStyle>
          <a:p>
            <a:pPr>
              <a:spcBef>
                <a:spcPct val="0"/>
              </a:spcBef>
            </a:pPr>
            <a:fld id="{F1449509-FE55-4D2D-BC2B-AD249D27AA1B}" type="slidenum">
              <a:rPr lang="en-US" altLang="en-US" smtClean="0">
                <a:solidFill>
                  <a:srgbClr val="000000"/>
                </a:solidFill>
              </a:rPr>
              <a:pPr>
                <a:spcBef>
                  <a:spcPct val="0"/>
                </a:spcBef>
              </a:pPr>
              <a:t>71</a:t>
            </a:fld>
            <a:endParaRPr lang="en-US" altLang="en-US" dirty="0">
              <a:solidFill>
                <a:srgbClr val="000000"/>
              </a:solidFill>
            </a:endParaRPr>
          </a:p>
        </p:txBody>
      </p:sp>
      <p:sp>
        <p:nvSpPr>
          <p:cNvPr id="98308" name="Rectangle 3">
            <a:extLst>
              <a:ext uri="{FF2B5EF4-FFF2-40B4-BE49-F238E27FC236}">
                <a16:creationId xmlns:a16="http://schemas.microsoft.com/office/drawing/2014/main" id="{E88A23A6-23C1-4A45-B650-35605CFA51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b="1" dirty="0"/>
              <a:t>1865 British Board of Trade adopted the policy for all ships in the merchant marine – 264 Years later</a:t>
            </a:r>
          </a:p>
          <a:p>
            <a:pPr eaLnBrk="1" hangingPunct="1"/>
            <a:endParaRPr lang="en-US" alt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
Poll Title: How long did the NIH take to recommend the treatment of ulcer as suggested by Marshall in his 1984 Lancet Article?
https://www.polleverywhere.com/multiple_choice_polls/HPFMBGM5SGAdddaX7JIiB</a:t>
            </a:r>
          </a:p>
        </p:txBody>
      </p:sp>
      <p:sp>
        <p:nvSpPr>
          <p:cNvPr id="4" name="Slide Number Placeholder 3"/>
          <p:cNvSpPr>
            <a:spLocks noGrp="1"/>
          </p:cNvSpPr>
          <p:nvPr>
            <p:ph type="sldNum" sz="quarter" idx="4294967295"/>
          </p:nvPr>
        </p:nvSpPr>
        <p:spPr/>
        <p:txBody>
          <a:bodyPr/>
          <a:lstStyle/>
          <a:p>
            <a:pPr>
              <a:defRPr/>
            </a:pPr>
            <a:fld id="{9DFE4794-B4DE-4338-9132-7575961360F3}" type="slidenum">
              <a:rPr lang="en-US" altLang="en-US" smtClean="0"/>
              <a:pPr>
                <a:defRPr/>
              </a:pPr>
              <a:t>72</a:t>
            </a:fld>
            <a:endParaRPr lang="en-US" altLang="en-US" dirty="0"/>
          </a:p>
        </p:txBody>
      </p:sp>
      <p:sp>
        <p:nvSpPr>
          <p:cNvPr id="5" name="TextBox 4">
            <a:extLst>
              <a:ext uri="{FF2B5EF4-FFF2-40B4-BE49-F238E27FC236}">
                <a16:creationId xmlns:a16="http://schemas.microsoft.com/office/drawing/2014/main" id="{7B15A1DA-FDC5-494D-ACA4-16FB763CAF34}"/>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12078145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770E65DC-C94D-4B40-9341-328CD2B9C036}"/>
              </a:ext>
            </a:extLst>
          </p:cNvPr>
          <p:cNvSpPr>
            <a:spLocks noGrp="1" noChangeArrowheads="1"/>
          </p:cNvSpPr>
          <p:nvPr>
            <p:ph type="sldNum"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a:solidFill>
                  <a:schemeClr val="tx1"/>
                </a:solidFill>
                <a:latin typeface="Arial" panose="020B0604020202020204" pitchFamily="34" charset="0"/>
              </a:defRPr>
            </a:lvl1pPr>
            <a:lvl2pPr marL="742950" indent="-285750" defTabSz="954088">
              <a:defRPr>
                <a:solidFill>
                  <a:schemeClr val="tx1"/>
                </a:solidFill>
                <a:latin typeface="Arial" panose="020B0604020202020204" pitchFamily="34" charset="0"/>
              </a:defRPr>
            </a:lvl2pPr>
            <a:lvl3pPr marL="1143000" indent="-228600" defTabSz="954088">
              <a:defRPr>
                <a:solidFill>
                  <a:schemeClr val="tx1"/>
                </a:solidFill>
                <a:latin typeface="Arial" panose="020B0604020202020204" pitchFamily="34" charset="0"/>
              </a:defRPr>
            </a:lvl3pPr>
            <a:lvl4pPr marL="1600200" indent="-228600" defTabSz="954088">
              <a:defRPr>
                <a:solidFill>
                  <a:schemeClr val="tx1"/>
                </a:solidFill>
                <a:latin typeface="Arial" panose="020B0604020202020204" pitchFamily="34" charset="0"/>
              </a:defRPr>
            </a:lvl4pPr>
            <a:lvl5pPr marL="2057400" indent="-228600" defTabSz="954088">
              <a:defRPr>
                <a:solidFill>
                  <a:schemeClr val="tx1"/>
                </a:solidFill>
                <a:latin typeface="Arial" panose="020B0604020202020204" pitchFamily="34" charset="0"/>
              </a:defRPr>
            </a:lvl5pPr>
            <a:lvl6pPr marL="2514600" indent="-228600" defTabSz="954088" eaLnBrk="0" fontAlgn="base" hangingPunct="0">
              <a:spcBef>
                <a:spcPct val="0"/>
              </a:spcBef>
              <a:spcAft>
                <a:spcPct val="0"/>
              </a:spcAft>
              <a:defRPr>
                <a:solidFill>
                  <a:schemeClr val="tx1"/>
                </a:solidFill>
                <a:latin typeface="Arial" panose="020B0604020202020204" pitchFamily="34" charset="0"/>
              </a:defRPr>
            </a:lvl6pPr>
            <a:lvl7pPr marL="2971800" indent="-228600" defTabSz="954088" eaLnBrk="0" fontAlgn="base" hangingPunct="0">
              <a:spcBef>
                <a:spcPct val="0"/>
              </a:spcBef>
              <a:spcAft>
                <a:spcPct val="0"/>
              </a:spcAft>
              <a:defRPr>
                <a:solidFill>
                  <a:schemeClr val="tx1"/>
                </a:solidFill>
                <a:latin typeface="Arial" panose="020B0604020202020204" pitchFamily="34" charset="0"/>
              </a:defRPr>
            </a:lvl7pPr>
            <a:lvl8pPr marL="3429000" indent="-228600" defTabSz="954088" eaLnBrk="0" fontAlgn="base" hangingPunct="0">
              <a:spcBef>
                <a:spcPct val="0"/>
              </a:spcBef>
              <a:spcAft>
                <a:spcPct val="0"/>
              </a:spcAft>
              <a:defRPr>
                <a:solidFill>
                  <a:schemeClr val="tx1"/>
                </a:solidFill>
                <a:latin typeface="Arial" panose="020B0604020202020204" pitchFamily="34" charset="0"/>
              </a:defRPr>
            </a:lvl8pPr>
            <a:lvl9pPr marL="3886200" indent="-228600" defTabSz="954088" eaLnBrk="0" fontAlgn="base" hangingPunct="0">
              <a:spcBef>
                <a:spcPct val="0"/>
              </a:spcBef>
              <a:spcAft>
                <a:spcPct val="0"/>
              </a:spcAft>
              <a:defRPr>
                <a:solidFill>
                  <a:schemeClr val="tx1"/>
                </a:solidFill>
                <a:latin typeface="Arial" panose="020B0604020202020204" pitchFamily="34" charset="0"/>
              </a:defRPr>
            </a:lvl9pPr>
          </a:lstStyle>
          <a:p>
            <a:fld id="{471928ED-8DCB-4D39-9ED0-D73299AEE1BF}" type="slidenum">
              <a:rPr lang="en-US" altLang="en-US" smtClean="0">
                <a:latin typeface="Garamond" panose="02020404030301010803" pitchFamily="18" charset="0"/>
              </a:rPr>
              <a:pPr/>
              <a:t>73</a:t>
            </a:fld>
            <a:endParaRPr lang="en-US" altLang="en-US" dirty="0">
              <a:latin typeface="Garamond" panose="02020404030301010803" pitchFamily="18" charset="0"/>
            </a:endParaRPr>
          </a:p>
        </p:txBody>
      </p:sp>
      <p:sp>
        <p:nvSpPr>
          <p:cNvPr id="104452" name="Rectangle 3">
            <a:extLst>
              <a:ext uri="{FF2B5EF4-FFF2-40B4-BE49-F238E27FC236}">
                <a16:creationId xmlns:a16="http://schemas.microsoft.com/office/drawing/2014/main" id="{FC2DA137-ACAF-49BF-8D3E-D648A514077F}"/>
              </a:ext>
            </a:extLst>
          </p:cNvPr>
          <p:cNvSpPr>
            <a:spLocks noGrp="1" noChangeArrowheads="1"/>
          </p:cNvSpPr>
          <p:nvPr>
            <p:ph type="body" idx="1"/>
          </p:nvPr>
        </p:nvSpPr>
        <p:spPr>
          <a:xfrm>
            <a:off x="960438" y="4527550"/>
            <a:ext cx="5289550" cy="4291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en-US" altLang="en-US" u="sng" dirty="0"/>
              <a:t>Conclusio</a:t>
            </a:r>
            <a:r>
              <a:rPr lang="en-US" altLang="en-US" dirty="0"/>
              <a:t>:</a:t>
            </a:r>
          </a:p>
          <a:p>
            <a:pPr eaLnBrk="1" hangingPunct="1">
              <a:spcBef>
                <a:spcPct val="50000"/>
              </a:spcBef>
            </a:pPr>
            <a:r>
              <a:rPr lang="en-US" altLang="en-US" dirty="0"/>
              <a:t>Too long to adapt proven concept - how can we adapt existing knowledge faster in daily actvities</a:t>
            </a:r>
          </a:p>
          <a:p>
            <a:pPr eaLnBrk="1" hangingPunct="1">
              <a:spcBef>
                <a:spcPct val="50000"/>
              </a:spcBef>
            </a:pPr>
            <a:r>
              <a:rPr lang="en-US" altLang="en-US" dirty="0"/>
              <a:t>New ideas come from outsiders</a:t>
            </a:r>
          </a:p>
          <a:p>
            <a:pPr eaLnBrk="1" hangingPunct="1">
              <a:spcBef>
                <a:spcPct val="50000"/>
              </a:spcBef>
            </a:pPr>
            <a:r>
              <a:rPr lang="en-US" altLang="en-US" dirty="0"/>
              <a:t>‘Early Adopter’ Diffusion of Innovation Everett Rogers</a:t>
            </a:r>
          </a:p>
          <a:p>
            <a:pPr eaLnBrk="1" hangingPunct="1"/>
            <a:endParaRPr lang="en-US" altLang="en-US" dirty="0"/>
          </a:p>
          <a:p>
            <a:pPr eaLnBrk="1" hangingPunct="1"/>
            <a:r>
              <a:rPr lang="de-DE" altLang="en-US" dirty="0"/>
              <a:t>B) Neugeborenenstation in Honulu, Hawaii hat jährlich $120,000 Dollar für Schutzmasken, Plastik Handschuhe usw. ausgegeben. Nach 13 Studien wurde dort eine 14. Studie durchgeführt mit dem selben Ergebnis: es gibt keinen messbaren Unterschied der Ansteckungsrate zwischen der Vergabe von Schutzkleidern an Besuchern und der Nichtvergabe.</a:t>
            </a:r>
          </a:p>
          <a:p>
            <a:pPr eaLnBrk="1" hangingPunct="1"/>
            <a:endParaRPr lang="de-DE" altLang="en-US" dirty="0"/>
          </a:p>
          <a:p>
            <a:pPr eaLnBrk="1" hangingPunct="1"/>
            <a:r>
              <a:rPr lang="de-DE" altLang="en-US" dirty="0"/>
              <a:t>C) CQI Team: billinf Team, six months still trying to find causes, did not start to change things around. </a:t>
            </a:r>
          </a:p>
          <a:p>
            <a:pPr eaLnBrk="1" hangingPunct="1"/>
            <a:endParaRPr lang="de-DE" altLang="en-US" dirty="0"/>
          </a:p>
          <a:p>
            <a:pPr eaLnBrk="1" hangingPunct="1"/>
            <a:endParaRPr lang="de-DE" altLang="en-US" dirty="0"/>
          </a:p>
          <a:p>
            <a:pPr eaLnBrk="1" hangingPunct="1"/>
            <a:r>
              <a:rPr lang="de-DE" altLang="en-US" dirty="0"/>
              <a:t>HAND OUTS</a:t>
            </a:r>
            <a:endParaRPr lang="en-US" alt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2F69EDFE-D3EB-492C-B74C-B07BA0CE78B9}"/>
              </a:ext>
            </a:extLst>
          </p:cNvPr>
          <p:cNvSpPr>
            <a:spLocks noGrp="1" noChangeArrowheads="1"/>
          </p:cNvSpPr>
          <p:nvPr>
            <p:ph type="sldNum"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a:solidFill>
                  <a:schemeClr val="tx1"/>
                </a:solidFill>
                <a:latin typeface="Arial" panose="020B0604020202020204" pitchFamily="34" charset="0"/>
              </a:defRPr>
            </a:lvl1pPr>
            <a:lvl2pPr marL="742950" indent="-285750" defTabSz="954088">
              <a:defRPr>
                <a:solidFill>
                  <a:schemeClr val="tx1"/>
                </a:solidFill>
                <a:latin typeface="Arial" panose="020B0604020202020204" pitchFamily="34" charset="0"/>
              </a:defRPr>
            </a:lvl2pPr>
            <a:lvl3pPr marL="1143000" indent="-228600" defTabSz="954088">
              <a:defRPr>
                <a:solidFill>
                  <a:schemeClr val="tx1"/>
                </a:solidFill>
                <a:latin typeface="Arial" panose="020B0604020202020204" pitchFamily="34" charset="0"/>
              </a:defRPr>
            </a:lvl3pPr>
            <a:lvl4pPr marL="1600200" indent="-228600" defTabSz="954088">
              <a:defRPr>
                <a:solidFill>
                  <a:schemeClr val="tx1"/>
                </a:solidFill>
                <a:latin typeface="Arial" panose="020B0604020202020204" pitchFamily="34" charset="0"/>
              </a:defRPr>
            </a:lvl4pPr>
            <a:lvl5pPr marL="2057400" indent="-228600" defTabSz="954088">
              <a:defRPr>
                <a:solidFill>
                  <a:schemeClr val="tx1"/>
                </a:solidFill>
                <a:latin typeface="Arial" panose="020B0604020202020204" pitchFamily="34" charset="0"/>
              </a:defRPr>
            </a:lvl5pPr>
            <a:lvl6pPr marL="2514600" indent="-228600" defTabSz="954088" eaLnBrk="0" fontAlgn="base" hangingPunct="0">
              <a:spcBef>
                <a:spcPct val="0"/>
              </a:spcBef>
              <a:spcAft>
                <a:spcPct val="0"/>
              </a:spcAft>
              <a:defRPr>
                <a:solidFill>
                  <a:schemeClr val="tx1"/>
                </a:solidFill>
                <a:latin typeface="Arial" panose="020B0604020202020204" pitchFamily="34" charset="0"/>
              </a:defRPr>
            </a:lvl6pPr>
            <a:lvl7pPr marL="2971800" indent="-228600" defTabSz="954088" eaLnBrk="0" fontAlgn="base" hangingPunct="0">
              <a:spcBef>
                <a:spcPct val="0"/>
              </a:spcBef>
              <a:spcAft>
                <a:spcPct val="0"/>
              </a:spcAft>
              <a:defRPr>
                <a:solidFill>
                  <a:schemeClr val="tx1"/>
                </a:solidFill>
                <a:latin typeface="Arial" panose="020B0604020202020204" pitchFamily="34" charset="0"/>
              </a:defRPr>
            </a:lvl7pPr>
            <a:lvl8pPr marL="3429000" indent="-228600" defTabSz="954088" eaLnBrk="0" fontAlgn="base" hangingPunct="0">
              <a:spcBef>
                <a:spcPct val="0"/>
              </a:spcBef>
              <a:spcAft>
                <a:spcPct val="0"/>
              </a:spcAft>
              <a:defRPr>
                <a:solidFill>
                  <a:schemeClr val="tx1"/>
                </a:solidFill>
                <a:latin typeface="Arial" panose="020B0604020202020204" pitchFamily="34" charset="0"/>
              </a:defRPr>
            </a:lvl8pPr>
            <a:lvl9pPr marL="3886200" indent="-228600" defTabSz="954088" eaLnBrk="0" fontAlgn="base" hangingPunct="0">
              <a:spcBef>
                <a:spcPct val="0"/>
              </a:spcBef>
              <a:spcAft>
                <a:spcPct val="0"/>
              </a:spcAft>
              <a:defRPr>
                <a:solidFill>
                  <a:schemeClr val="tx1"/>
                </a:solidFill>
                <a:latin typeface="Arial" panose="020B0604020202020204" pitchFamily="34" charset="0"/>
              </a:defRPr>
            </a:lvl9pPr>
          </a:lstStyle>
          <a:p>
            <a:fld id="{098B7B40-E888-4C49-A5B8-41FB178E5EC1}" type="slidenum">
              <a:rPr lang="en-US" altLang="en-US" smtClean="0">
                <a:latin typeface="Garamond" panose="02020404030301010803" pitchFamily="18" charset="0"/>
              </a:rPr>
              <a:pPr/>
              <a:t>76</a:t>
            </a:fld>
            <a:endParaRPr lang="en-US" altLang="en-US" dirty="0">
              <a:latin typeface="Garamond" panose="02020404030301010803" pitchFamily="18" charset="0"/>
            </a:endParaRPr>
          </a:p>
        </p:txBody>
      </p:sp>
      <p:sp>
        <p:nvSpPr>
          <p:cNvPr id="107524" name="Rectangle 3">
            <a:extLst>
              <a:ext uri="{FF2B5EF4-FFF2-40B4-BE49-F238E27FC236}">
                <a16:creationId xmlns:a16="http://schemas.microsoft.com/office/drawing/2014/main" id="{E8466C8C-C50C-4295-9BA4-56E2A4D008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Second method </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B395B680-C1C0-41DF-8EBD-3976919013D3}"/>
              </a:ext>
            </a:extLst>
          </p:cNvPr>
          <p:cNvSpPr>
            <a:spLocks noGrp="1" noChangeArrowheads="1"/>
          </p:cNvSpPr>
          <p:nvPr>
            <p:ph type="sldNum"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4000">
                <a:solidFill>
                  <a:schemeClr val="tx1"/>
                </a:solidFill>
                <a:latin typeface="Arial" panose="020B0604020202020204" pitchFamily="34" charset="0"/>
              </a:defRPr>
            </a:lvl1pPr>
            <a:lvl2pPr marL="742950" indent="-285750" defTabSz="928688">
              <a:defRPr sz="4000">
                <a:solidFill>
                  <a:schemeClr val="tx1"/>
                </a:solidFill>
                <a:latin typeface="Arial" panose="020B0604020202020204" pitchFamily="34" charset="0"/>
              </a:defRPr>
            </a:lvl2pPr>
            <a:lvl3pPr marL="1143000" indent="-228600" defTabSz="928688">
              <a:defRPr sz="4000">
                <a:solidFill>
                  <a:schemeClr val="tx1"/>
                </a:solidFill>
                <a:latin typeface="Arial" panose="020B0604020202020204" pitchFamily="34" charset="0"/>
              </a:defRPr>
            </a:lvl3pPr>
            <a:lvl4pPr marL="1600200" indent="-228600" defTabSz="928688">
              <a:defRPr sz="4000">
                <a:solidFill>
                  <a:schemeClr val="tx1"/>
                </a:solidFill>
                <a:latin typeface="Arial" panose="020B0604020202020204" pitchFamily="34" charset="0"/>
              </a:defRPr>
            </a:lvl4pPr>
            <a:lvl5pPr marL="2057400" indent="-228600" defTabSz="928688">
              <a:defRPr sz="4000">
                <a:solidFill>
                  <a:schemeClr val="tx1"/>
                </a:solidFill>
                <a:latin typeface="Arial" panose="020B0604020202020204" pitchFamily="34" charset="0"/>
              </a:defRPr>
            </a:lvl5pPr>
            <a:lvl6pPr marL="2514600" indent="-228600" defTabSz="928688"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928688"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928688"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928688" eaLnBrk="0" fontAlgn="base" hangingPunct="0">
              <a:spcBef>
                <a:spcPct val="0"/>
              </a:spcBef>
              <a:spcAft>
                <a:spcPct val="0"/>
              </a:spcAft>
              <a:defRPr sz="4000">
                <a:solidFill>
                  <a:schemeClr val="tx1"/>
                </a:solidFill>
                <a:latin typeface="Arial" panose="020B0604020202020204" pitchFamily="34" charset="0"/>
              </a:defRPr>
            </a:lvl9pPr>
          </a:lstStyle>
          <a:p>
            <a:pPr marL="0" marR="0" lvl="0" indent="0" algn="r" defTabSz="928688" rtl="0" eaLnBrk="1" fontAlgn="base" latinLnBrk="0" hangingPunct="1">
              <a:lnSpc>
                <a:spcPct val="100000"/>
              </a:lnSpc>
              <a:spcBef>
                <a:spcPct val="0"/>
              </a:spcBef>
              <a:spcAft>
                <a:spcPct val="0"/>
              </a:spcAft>
              <a:buClrTx/>
              <a:buSzTx/>
              <a:buFontTx/>
              <a:buNone/>
              <a:tabLst/>
              <a:defRPr/>
            </a:pPr>
            <a:fld id="{C4D1AC1C-344B-419E-AEC5-9B52E79BBB3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8688"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16740" name="Rectangle 3">
            <a:extLst>
              <a:ext uri="{FF2B5EF4-FFF2-40B4-BE49-F238E27FC236}">
                <a16:creationId xmlns:a16="http://schemas.microsoft.com/office/drawing/2014/main" id="{7956451A-E8E0-45FD-B3AF-A1B1762A4815}"/>
              </a:ext>
            </a:extLst>
          </p:cNvPr>
          <p:cNvSpPr>
            <a:spLocks noGrp="1" noChangeArrowheads="1"/>
          </p:cNvSpPr>
          <p:nvPr>
            <p:ph type="body" idx="1"/>
          </p:nvPr>
        </p:nvSpPr>
        <p:spPr>
          <a:xfrm>
            <a:off x="935038" y="4387850"/>
            <a:ext cx="5140325" cy="4154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7917490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7FD5C5E7-2D78-4602-97DD-E71644D5910A}"/>
              </a:ext>
            </a:extLst>
          </p:cNvPr>
          <p:cNvSpPr>
            <a:spLocks noGrp="1" noChangeArrowheads="1"/>
          </p:cNvSpPr>
          <p:nvPr>
            <p:ph type="sldNum"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a:solidFill>
                  <a:schemeClr val="tx1"/>
                </a:solidFill>
                <a:latin typeface="Arial" panose="020B0604020202020204" pitchFamily="34" charset="0"/>
              </a:defRPr>
            </a:lvl1pPr>
            <a:lvl2pPr marL="742950" indent="-285750" defTabSz="954088">
              <a:defRPr>
                <a:solidFill>
                  <a:schemeClr val="tx1"/>
                </a:solidFill>
                <a:latin typeface="Arial" panose="020B0604020202020204" pitchFamily="34" charset="0"/>
              </a:defRPr>
            </a:lvl2pPr>
            <a:lvl3pPr marL="1143000" indent="-228600" defTabSz="954088">
              <a:defRPr>
                <a:solidFill>
                  <a:schemeClr val="tx1"/>
                </a:solidFill>
                <a:latin typeface="Arial" panose="020B0604020202020204" pitchFamily="34" charset="0"/>
              </a:defRPr>
            </a:lvl3pPr>
            <a:lvl4pPr marL="1600200" indent="-228600" defTabSz="954088">
              <a:defRPr>
                <a:solidFill>
                  <a:schemeClr val="tx1"/>
                </a:solidFill>
                <a:latin typeface="Arial" panose="020B0604020202020204" pitchFamily="34" charset="0"/>
              </a:defRPr>
            </a:lvl4pPr>
            <a:lvl5pPr marL="2057400" indent="-228600" defTabSz="954088">
              <a:defRPr>
                <a:solidFill>
                  <a:schemeClr val="tx1"/>
                </a:solidFill>
                <a:latin typeface="Arial" panose="020B0604020202020204" pitchFamily="34" charset="0"/>
              </a:defRPr>
            </a:lvl5pPr>
            <a:lvl6pPr marL="2514600" indent="-228600" defTabSz="954088" eaLnBrk="0" fontAlgn="base" hangingPunct="0">
              <a:spcBef>
                <a:spcPct val="0"/>
              </a:spcBef>
              <a:spcAft>
                <a:spcPct val="0"/>
              </a:spcAft>
              <a:defRPr>
                <a:solidFill>
                  <a:schemeClr val="tx1"/>
                </a:solidFill>
                <a:latin typeface="Arial" panose="020B0604020202020204" pitchFamily="34" charset="0"/>
              </a:defRPr>
            </a:lvl6pPr>
            <a:lvl7pPr marL="2971800" indent="-228600" defTabSz="954088" eaLnBrk="0" fontAlgn="base" hangingPunct="0">
              <a:spcBef>
                <a:spcPct val="0"/>
              </a:spcBef>
              <a:spcAft>
                <a:spcPct val="0"/>
              </a:spcAft>
              <a:defRPr>
                <a:solidFill>
                  <a:schemeClr val="tx1"/>
                </a:solidFill>
                <a:latin typeface="Arial" panose="020B0604020202020204" pitchFamily="34" charset="0"/>
              </a:defRPr>
            </a:lvl7pPr>
            <a:lvl8pPr marL="3429000" indent="-228600" defTabSz="954088" eaLnBrk="0" fontAlgn="base" hangingPunct="0">
              <a:spcBef>
                <a:spcPct val="0"/>
              </a:spcBef>
              <a:spcAft>
                <a:spcPct val="0"/>
              </a:spcAft>
              <a:defRPr>
                <a:solidFill>
                  <a:schemeClr val="tx1"/>
                </a:solidFill>
                <a:latin typeface="Arial" panose="020B0604020202020204" pitchFamily="34" charset="0"/>
              </a:defRPr>
            </a:lvl8pPr>
            <a:lvl9pPr marL="3886200" indent="-228600" defTabSz="954088" eaLnBrk="0" fontAlgn="base" hangingPunct="0">
              <a:spcBef>
                <a:spcPct val="0"/>
              </a:spcBef>
              <a:spcAft>
                <a:spcPct val="0"/>
              </a:spcAft>
              <a:defRPr>
                <a:solidFill>
                  <a:schemeClr val="tx1"/>
                </a:solidFill>
                <a:latin typeface="Arial" panose="020B0604020202020204" pitchFamily="34" charset="0"/>
              </a:defRPr>
            </a:lvl9pPr>
          </a:lstStyle>
          <a:p>
            <a:fld id="{11AEC7E5-127C-4690-BE26-A797477F0434}" type="slidenum">
              <a:rPr lang="en-US" altLang="en-US" smtClean="0">
                <a:latin typeface="Garamond" panose="02020404030301010803" pitchFamily="18" charset="0"/>
              </a:rPr>
              <a:pPr/>
              <a:t>78</a:t>
            </a:fld>
            <a:endParaRPr lang="en-US" altLang="en-US" dirty="0">
              <a:latin typeface="Garamond" panose="02020404030301010803" pitchFamily="18" charset="0"/>
            </a:endParaRPr>
          </a:p>
        </p:txBody>
      </p:sp>
      <p:sp>
        <p:nvSpPr>
          <p:cNvPr id="110596" name="Rectangle 3">
            <a:extLst>
              <a:ext uri="{FF2B5EF4-FFF2-40B4-BE49-F238E27FC236}">
                <a16:creationId xmlns:a16="http://schemas.microsoft.com/office/drawing/2014/main" id="{F0044C1B-0340-4603-A19C-683E634965D3}"/>
              </a:ext>
            </a:extLst>
          </p:cNvPr>
          <p:cNvSpPr>
            <a:spLocks noGrp="1" noChangeArrowheads="1"/>
          </p:cNvSpPr>
          <p:nvPr>
            <p:ph type="body" idx="1"/>
          </p:nvPr>
        </p:nvSpPr>
        <p:spPr>
          <a:xfrm>
            <a:off x="960438" y="4527550"/>
            <a:ext cx="5289550" cy="4291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6CB85553-CEF3-426E-94AD-BE0590E64CE2}"/>
              </a:ext>
            </a:extLst>
          </p:cNvPr>
          <p:cNvSpPr>
            <a:spLocks noGrp="1" noChangeArrowheads="1"/>
          </p:cNvSpPr>
          <p:nvPr>
            <p:ph type="sldNum"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a:solidFill>
                  <a:schemeClr val="tx1"/>
                </a:solidFill>
                <a:latin typeface="Arial" panose="020B0604020202020204" pitchFamily="34" charset="0"/>
              </a:defRPr>
            </a:lvl1pPr>
            <a:lvl2pPr marL="742950" indent="-285750" defTabSz="954088">
              <a:defRPr>
                <a:solidFill>
                  <a:schemeClr val="tx1"/>
                </a:solidFill>
                <a:latin typeface="Arial" panose="020B0604020202020204" pitchFamily="34" charset="0"/>
              </a:defRPr>
            </a:lvl2pPr>
            <a:lvl3pPr marL="1143000" indent="-228600" defTabSz="954088">
              <a:defRPr>
                <a:solidFill>
                  <a:schemeClr val="tx1"/>
                </a:solidFill>
                <a:latin typeface="Arial" panose="020B0604020202020204" pitchFamily="34" charset="0"/>
              </a:defRPr>
            </a:lvl3pPr>
            <a:lvl4pPr marL="1600200" indent="-228600" defTabSz="954088">
              <a:defRPr>
                <a:solidFill>
                  <a:schemeClr val="tx1"/>
                </a:solidFill>
                <a:latin typeface="Arial" panose="020B0604020202020204" pitchFamily="34" charset="0"/>
              </a:defRPr>
            </a:lvl4pPr>
            <a:lvl5pPr marL="2057400" indent="-228600" defTabSz="954088">
              <a:defRPr>
                <a:solidFill>
                  <a:schemeClr val="tx1"/>
                </a:solidFill>
                <a:latin typeface="Arial" panose="020B0604020202020204" pitchFamily="34" charset="0"/>
              </a:defRPr>
            </a:lvl5pPr>
            <a:lvl6pPr marL="2514600" indent="-228600" defTabSz="954088" eaLnBrk="0" fontAlgn="base" hangingPunct="0">
              <a:spcBef>
                <a:spcPct val="0"/>
              </a:spcBef>
              <a:spcAft>
                <a:spcPct val="0"/>
              </a:spcAft>
              <a:defRPr>
                <a:solidFill>
                  <a:schemeClr val="tx1"/>
                </a:solidFill>
                <a:latin typeface="Arial" panose="020B0604020202020204" pitchFamily="34" charset="0"/>
              </a:defRPr>
            </a:lvl6pPr>
            <a:lvl7pPr marL="2971800" indent="-228600" defTabSz="954088" eaLnBrk="0" fontAlgn="base" hangingPunct="0">
              <a:spcBef>
                <a:spcPct val="0"/>
              </a:spcBef>
              <a:spcAft>
                <a:spcPct val="0"/>
              </a:spcAft>
              <a:defRPr>
                <a:solidFill>
                  <a:schemeClr val="tx1"/>
                </a:solidFill>
                <a:latin typeface="Arial" panose="020B0604020202020204" pitchFamily="34" charset="0"/>
              </a:defRPr>
            </a:lvl7pPr>
            <a:lvl8pPr marL="3429000" indent="-228600" defTabSz="954088" eaLnBrk="0" fontAlgn="base" hangingPunct="0">
              <a:spcBef>
                <a:spcPct val="0"/>
              </a:spcBef>
              <a:spcAft>
                <a:spcPct val="0"/>
              </a:spcAft>
              <a:defRPr>
                <a:solidFill>
                  <a:schemeClr val="tx1"/>
                </a:solidFill>
                <a:latin typeface="Arial" panose="020B0604020202020204" pitchFamily="34" charset="0"/>
              </a:defRPr>
            </a:lvl8pPr>
            <a:lvl9pPr marL="3886200" indent="-228600" defTabSz="954088" eaLnBrk="0" fontAlgn="base" hangingPunct="0">
              <a:spcBef>
                <a:spcPct val="0"/>
              </a:spcBef>
              <a:spcAft>
                <a:spcPct val="0"/>
              </a:spcAft>
              <a:defRPr>
                <a:solidFill>
                  <a:schemeClr val="tx1"/>
                </a:solidFill>
                <a:latin typeface="Arial" panose="020B0604020202020204" pitchFamily="34" charset="0"/>
              </a:defRPr>
            </a:lvl9pPr>
          </a:lstStyle>
          <a:p>
            <a:fld id="{184C3CF3-4417-438D-A88A-911CFE1124F3}" type="slidenum">
              <a:rPr lang="en-US" altLang="en-US" smtClean="0">
                <a:latin typeface="Garamond" panose="02020404030301010803" pitchFamily="18" charset="0"/>
              </a:rPr>
              <a:pPr/>
              <a:t>79</a:t>
            </a:fld>
            <a:endParaRPr lang="en-US" altLang="en-US" dirty="0">
              <a:latin typeface="Garamond" panose="02020404030301010803" pitchFamily="18" charset="0"/>
            </a:endParaRPr>
          </a:p>
        </p:txBody>
      </p:sp>
      <p:sp>
        <p:nvSpPr>
          <p:cNvPr id="112644" name="Rectangle 3">
            <a:extLst>
              <a:ext uri="{FF2B5EF4-FFF2-40B4-BE49-F238E27FC236}">
                <a16:creationId xmlns:a16="http://schemas.microsoft.com/office/drawing/2014/main" id="{10D8BBAF-5B21-4F1B-9B95-D51925E5B0F7}"/>
              </a:ext>
            </a:extLst>
          </p:cNvPr>
          <p:cNvSpPr>
            <a:spLocks noGrp="1" noChangeArrowheads="1"/>
          </p:cNvSpPr>
          <p:nvPr>
            <p:ph type="body" idx="1"/>
          </p:nvPr>
        </p:nvSpPr>
        <p:spPr>
          <a:xfrm>
            <a:off x="960438" y="4527550"/>
            <a:ext cx="5289550" cy="4291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 </a:t>
            </a:r>
          </a:p>
        </p:txBody>
      </p:sp>
    </p:spTree>
    <p:extLst>
      <p:ext uri="{BB962C8B-B14F-4D97-AF65-F5344CB8AC3E}">
        <p14:creationId xmlns:p14="http://schemas.microsoft.com/office/powerpoint/2010/main" val="33740964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4ABFFF88-D0B7-4A09-BA0C-9418C26F8FCB}"/>
              </a:ext>
            </a:extLst>
          </p:cNvPr>
          <p:cNvSpPr>
            <a:spLocks noGrp="1" noChangeArrowheads="1"/>
          </p:cNvSpPr>
          <p:nvPr>
            <p:ph type="sldNum"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a:solidFill>
                  <a:schemeClr val="tx1"/>
                </a:solidFill>
                <a:latin typeface="Arial" panose="020B0604020202020204" pitchFamily="34" charset="0"/>
              </a:defRPr>
            </a:lvl1pPr>
            <a:lvl2pPr marL="742950" indent="-285750" defTabSz="954088">
              <a:defRPr>
                <a:solidFill>
                  <a:schemeClr val="tx1"/>
                </a:solidFill>
                <a:latin typeface="Arial" panose="020B0604020202020204" pitchFamily="34" charset="0"/>
              </a:defRPr>
            </a:lvl2pPr>
            <a:lvl3pPr marL="1143000" indent="-228600" defTabSz="954088">
              <a:defRPr>
                <a:solidFill>
                  <a:schemeClr val="tx1"/>
                </a:solidFill>
                <a:latin typeface="Arial" panose="020B0604020202020204" pitchFamily="34" charset="0"/>
              </a:defRPr>
            </a:lvl3pPr>
            <a:lvl4pPr marL="1600200" indent="-228600" defTabSz="954088">
              <a:defRPr>
                <a:solidFill>
                  <a:schemeClr val="tx1"/>
                </a:solidFill>
                <a:latin typeface="Arial" panose="020B0604020202020204" pitchFamily="34" charset="0"/>
              </a:defRPr>
            </a:lvl4pPr>
            <a:lvl5pPr marL="2057400" indent="-228600" defTabSz="954088">
              <a:defRPr>
                <a:solidFill>
                  <a:schemeClr val="tx1"/>
                </a:solidFill>
                <a:latin typeface="Arial" panose="020B0604020202020204" pitchFamily="34" charset="0"/>
              </a:defRPr>
            </a:lvl5pPr>
            <a:lvl6pPr marL="2514600" indent="-228600" defTabSz="954088" eaLnBrk="0" fontAlgn="base" hangingPunct="0">
              <a:spcBef>
                <a:spcPct val="0"/>
              </a:spcBef>
              <a:spcAft>
                <a:spcPct val="0"/>
              </a:spcAft>
              <a:defRPr>
                <a:solidFill>
                  <a:schemeClr val="tx1"/>
                </a:solidFill>
                <a:latin typeface="Arial" panose="020B0604020202020204" pitchFamily="34" charset="0"/>
              </a:defRPr>
            </a:lvl6pPr>
            <a:lvl7pPr marL="2971800" indent="-228600" defTabSz="954088" eaLnBrk="0" fontAlgn="base" hangingPunct="0">
              <a:spcBef>
                <a:spcPct val="0"/>
              </a:spcBef>
              <a:spcAft>
                <a:spcPct val="0"/>
              </a:spcAft>
              <a:defRPr>
                <a:solidFill>
                  <a:schemeClr val="tx1"/>
                </a:solidFill>
                <a:latin typeface="Arial" panose="020B0604020202020204" pitchFamily="34" charset="0"/>
              </a:defRPr>
            </a:lvl7pPr>
            <a:lvl8pPr marL="3429000" indent="-228600" defTabSz="954088" eaLnBrk="0" fontAlgn="base" hangingPunct="0">
              <a:spcBef>
                <a:spcPct val="0"/>
              </a:spcBef>
              <a:spcAft>
                <a:spcPct val="0"/>
              </a:spcAft>
              <a:defRPr>
                <a:solidFill>
                  <a:schemeClr val="tx1"/>
                </a:solidFill>
                <a:latin typeface="Arial" panose="020B0604020202020204" pitchFamily="34" charset="0"/>
              </a:defRPr>
            </a:lvl8pPr>
            <a:lvl9pPr marL="3886200" indent="-228600" defTabSz="954088" eaLnBrk="0" fontAlgn="base" hangingPunct="0">
              <a:spcBef>
                <a:spcPct val="0"/>
              </a:spcBef>
              <a:spcAft>
                <a:spcPct val="0"/>
              </a:spcAft>
              <a:defRPr>
                <a:solidFill>
                  <a:schemeClr val="tx1"/>
                </a:solidFill>
                <a:latin typeface="Arial" panose="020B0604020202020204" pitchFamily="34" charset="0"/>
              </a:defRPr>
            </a:lvl9pPr>
          </a:lstStyle>
          <a:p>
            <a:fld id="{D766A70D-48A9-4296-AAAE-0D05AC232749}" type="slidenum">
              <a:rPr lang="en-US" altLang="en-US" smtClean="0">
                <a:latin typeface="Garamond" panose="02020404030301010803" pitchFamily="18" charset="0"/>
              </a:rPr>
              <a:pPr/>
              <a:t>80</a:t>
            </a:fld>
            <a:endParaRPr lang="en-US" altLang="en-US" dirty="0">
              <a:latin typeface="Garamond" panose="02020404030301010803" pitchFamily="18" charset="0"/>
            </a:endParaRPr>
          </a:p>
        </p:txBody>
      </p:sp>
      <p:sp>
        <p:nvSpPr>
          <p:cNvPr id="114692" name="Rectangle 3">
            <a:extLst>
              <a:ext uri="{FF2B5EF4-FFF2-40B4-BE49-F238E27FC236}">
                <a16:creationId xmlns:a16="http://schemas.microsoft.com/office/drawing/2014/main" id="{E0CC78BD-7B46-4E06-A7AC-01E7894F2DF0}"/>
              </a:ext>
            </a:extLst>
          </p:cNvPr>
          <p:cNvSpPr>
            <a:spLocks noGrp="1" noChangeArrowheads="1"/>
          </p:cNvSpPr>
          <p:nvPr>
            <p:ph type="body" idx="1"/>
          </p:nvPr>
        </p:nvSpPr>
        <p:spPr>
          <a:xfrm>
            <a:off x="960438" y="4527550"/>
            <a:ext cx="5289550" cy="4291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What is the second question … how will we know? </a:t>
            </a:r>
          </a:p>
          <a:p>
            <a:pPr eaLnBrk="1" hangingPunct="1"/>
            <a:r>
              <a:rPr lang="en-US" altLang="en-US" dirty="0"/>
              <a:t>Why is this important  …. </a:t>
            </a:r>
          </a:p>
          <a:p>
            <a:pPr eaLnBrk="1" hangingPunct="1"/>
            <a:endParaRPr lang="en-US" altLang="en-US" dirty="0"/>
          </a:p>
          <a:p>
            <a:pPr eaLnBrk="1" hangingPunct="1"/>
            <a:endParaRPr lang="en-US" altLang="en-US" dirty="0"/>
          </a:p>
        </p:txBody>
      </p:sp>
    </p:spTree>
    <p:extLst>
      <p:ext uri="{BB962C8B-B14F-4D97-AF65-F5344CB8AC3E}">
        <p14:creationId xmlns:p14="http://schemas.microsoft.com/office/powerpoint/2010/main" val="2207023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a:extLst>
              <a:ext uri="{FF2B5EF4-FFF2-40B4-BE49-F238E27FC236}">
                <a16:creationId xmlns:a16="http://schemas.microsoft.com/office/drawing/2014/main" id="{6DABB08A-77D8-45D2-90EB-281F68F98C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1BFC166B-2E37-4E60-B825-E27D1EDE76B7}"/>
              </a:ext>
            </a:extLst>
          </p:cNvPr>
          <p:cNvSpPr>
            <a:spLocks noGrp="1" noChangeArrowheads="1"/>
          </p:cNvSpPr>
          <p:nvPr>
            <p:ph type="sldNum"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a:solidFill>
                  <a:schemeClr val="tx1"/>
                </a:solidFill>
                <a:latin typeface="Arial" panose="020B0604020202020204" pitchFamily="34" charset="0"/>
              </a:defRPr>
            </a:lvl1pPr>
            <a:lvl2pPr marL="742950" indent="-285750" defTabSz="954088">
              <a:defRPr>
                <a:solidFill>
                  <a:schemeClr val="tx1"/>
                </a:solidFill>
                <a:latin typeface="Arial" panose="020B0604020202020204" pitchFamily="34" charset="0"/>
              </a:defRPr>
            </a:lvl2pPr>
            <a:lvl3pPr marL="1143000" indent="-228600" defTabSz="954088">
              <a:defRPr>
                <a:solidFill>
                  <a:schemeClr val="tx1"/>
                </a:solidFill>
                <a:latin typeface="Arial" panose="020B0604020202020204" pitchFamily="34" charset="0"/>
              </a:defRPr>
            </a:lvl3pPr>
            <a:lvl4pPr marL="1600200" indent="-228600" defTabSz="954088">
              <a:defRPr>
                <a:solidFill>
                  <a:schemeClr val="tx1"/>
                </a:solidFill>
                <a:latin typeface="Arial" panose="020B0604020202020204" pitchFamily="34" charset="0"/>
              </a:defRPr>
            </a:lvl4pPr>
            <a:lvl5pPr marL="2057400" indent="-228600" defTabSz="954088">
              <a:defRPr>
                <a:solidFill>
                  <a:schemeClr val="tx1"/>
                </a:solidFill>
                <a:latin typeface="Arial" panose="020B0604020202020204" pitchFamily="34" charset="0"/>
              </a:defRPr>
            </a:lvl5pPr>
            <a:lvl6pPr marL="2514600" indent="-228600" defTabSz="954088" eaLnBrk="0" fontAlgn="base" hangingPunct="0">
              <a:spcBef>
                <a:spcPct val="0"/>
              </a:spcBef>
              <a:spcAft>
                <a:spcPct val="0"/>
              </a:spcAft>
              <a:defRPr>
                <a:solidFill>
                  <a:schemeClr val="tx1"/>
                </a:solidFill>
                <a:latin typeface="Arial" panose="020B0604020202020204" pitchFamily="34" charset="0"/>
              </a:defRPr>
            </a:lvl6pPr>
            <a:lvl7pPr marL="2971800" indent="-228600" defTabSz="954088" eaLnBrk="0" fontAlgn="base" hangingPunct="0">
              <a:spcBef>
                <a:spcPct val="0"/>
              </a:spcBef>
              <a:spcAft>
                <a:spcPct val="0"/>
              </a:spcAft>
              <a:defRPr>
                <a:solidFill>
                  <a:schemeClr val="tx1"/>
                </a:solidFill>
                <a:latin typeface="Arial" panose="020B0604020202020204" pitchFamily="34" charset="0"/>
              </a:defRPr>
            </a:lvl7pPr>
            <a:lvl8pPr marL="3429000" indent="-228600" defTabSz="954088" eaLnBrk="0" fontAlgn="base" hangingPunct="0">
              <a:spcBef>
                <a:spcPct val="0"/>
              </a:spcBef>
              <a:spcAft>
                <a:spcPct val="0"/>
              </a:spcAft>
              <a:defRPr>
                <a:solidFill>
                  <a:schemeClr val="tx1"/>
                </a:solidFill>
                <a:latin typeface="Arial" panose="020B0604020202020204" pitchFamily="34" charset="0"/>
              </a:defRPr>
            </a:lvl8pPr>
            <a:lvl9pPr marL="3886200" indent="-228600" defTabSz="954088" eaLnBrk="0" fontAlgn="base" hangingPunct="0">
              <a:spcBef>
                <a:spcPct val="0"/>
              </a:spcBef>
              <a:spcAft>
                <a:spcPct val="0"/>
              </a:spcAft>
              <a:defRPr>
                <a:solidFill>
                  <a:schemeClr val="tx1"/>
                </a:solidFill>
                <a:latin typeface="Arial" panose="020B0604020202020204" pitchFamily="34" charset="0"/>
              </a:defRPr>
            </a:lvl9pPr>
          </a:lstStyle>
          <a:p>
            <a:fld id="{D724F1EC-4DE0-4054-9247-7659D1388A49}" type="slidenum">
              <a:rPr lang="en-US" altLang="en-US" smtClean="0">
                <a:latin typeface="Garamond" panose="02020404030301010803" pitchFamily="18" charset="0"/>
              </a:rPr>
              <a:pPr/>
              <a:t>81</a:t>
            </a:fld>
            <a:endParaRPr lang="en-US" altLang="en-US" dirty="0">
              <a:latin typeface="Garamond" panose="02020404030301010803" pitchFamily="18" charset="0"/>
            </a:endParaRPr>
          </a:p>
        </p:txBody>
      </p:sp>
      <p:sp>
        <p:nvSpPr>
          <p:cNvPr id="116740" name="Rectangle 3">
            <a:extLst>
              <a:ext uri="{FF2B5EF4-FFF2-40B4-BE49-F238E27FC236}">
                <a16:creationId xmlns:a16="http://schemas.microsoft.com/office/drawing/2014/main" id="{A0A7C698-52A9-41A8-B4DF-18431AFFEFBD}"/>
              </a:ext>
            </a:extLst>
          </p:cNvPr>
          <p:cNvSpPr>
            <a:spLocks noGrp="1" noChangeArrowheads="1"/>
          </p:cNvSpPr>
          <p:nvPr>
            <p:ph type="body" idx="1"/>
          </p:nvPr>
        </p:nvSpPr>
        <p:spPr>
          <a:xfrm>
            <a:off x="960438" y="4527550"/>
            <a:ext cx="5289550" cy="4291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So what is the third question? </a:t>
            </a:r>
          </a:p>
          <a:p>
            <a:pPr eaLnBrk="1" hangingPunct="1"/>
            <a:r>
              <a:rPr lang="en-US" altLang="en-US" dirty="0"/>
              <a:t>The changes that you make should align with your aim and measures…</a:t>
            </a:r>
          </a:p>
          <a:p>
            <a:pPr eaLnBrk="1" hangingPunct="1"/>
            <a:endParaRPr lang="en-US" altLang="en-US" dirty="0"/>
          </a:p>
          <a:p>
            <a:pPr eaLnBrk="1" hangingPunct="1"/>
            <a:r>
              <a:rPr lang="en-US" altLang="en-US" dirty="0"/>
              <a:t>Where do they come from ? IHI change packages… chanes with a pedigree… have a high degree of belief they willwork .. Have worked .. Ideas in the op doc.. Op Doc.. Each other.. </a:t>
            </a:r>
          </a:p>
          <a:p>
            <a:pPr eaLnBrk="1" hangingPunct="1"/>
            <a:endParaRPr lang="en-US" altLang="en-US" dirty="0"/>
          </a:p>
        </p:txBody>
      </p:sp>
    </p:spTree>
    <p:extLst>
      <p:ext uri="{BB962C8B-B14F-4D97-AF65-F5344CB8AC3E}">
        <p14:creationId xmlns:p14="http://schemas.microsoft.com/office/powerpoint/2010/main" val="23306178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96E58B3F-6C77-4E1C-96BB-5F6BA7127D3E}"/>
              </a:ext>
            </a:extLst>
          </p:cNvPr>
          <p:cNvSpPr>
            <a:spLocks noGrp="1" noChangeArrowheads="1"/>
          </p:cNvSpPr>
          <p:nvPr>
            <p:ph type="sldNum"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a:solidFill>
                  <a:schemeClr val="tx1"/>
                </a:solidFill>
                <a:latin typeface="Arial" panose="020B0604020202020204" pitchFamily="34" charset="0"/>
              </a:defRPr>
            </a:lvl1pPr>
            <a:lvl2pPr marL="742950" indent="-285750" defTabSz="954088">
              <a:defRPr>
                <a:solidFill>
                  <a:schemeClr val="tx1"/>
                </a:solidFill>
                <a:latin typeface="Arial" panose="020B0604020202020204" pitchFamily="34" charset="0"/>
              </a:defRPr>
            </a:lvl2pPr>
            <a:lvl3pPr marL="1143000" indent="-228600" defTabSz="954088">
              <a:defRPr>
                <a:solidFill>
                  <a:schemeClr val="tx1"/>
                </a:solidFill>
                <a:latin typeface="Arial" panose="020B0604020202020204" pitchFamily="34" charset="0"/>
              </a:defRPr>
            </a:lvl3pPr>
            <a:lvl4pPr marL="1600200" indent="-228600" defTabSz="954088">
              <a:defRPr>
                <a:solidFill>
                  <a:schemeClr val="tx1"/>
                </a:solidFill>
                <a:latin typeface="Arial" panose="020B0604020202020204" pitchFamily="34" charset="0"/>
              </a:defRPr>
            </a:lvl4pPr>
            <a:lvl5pPr marL="2057400" indent="-228600" defTabSz="954088">
              <a:defRPr>
                <a:solidFill>
                  <a:schemeClr val="tx1"/>
                </a:solidFill>
                <a:latin typeface="Arial" panose="020B0604020202020204" pitchFamily="34" charset="0"/>
              </a:defRPr>
            </a:lvl5pPr>
            <a:lvl6pPr marL="2514600" indent="-228600" defTabSz="954088" eaLnBrk="0" fontAlgn="base" hangingPunct="0">
              <a:spcBef>
                <a:spcPct val="0"/>
              </a:spcBef>
              <a:spcAft>
                <a:spcPct val="0"/>
              </a:spcAft>
              <a:defRPr>
                <a:solidFill>
                  <a:schemeClr val="tx1"/>
                </a:solidFill>
                <a:latin typeface="Arial" panose="020B0604020202020204" pitchFamily="34" charset="0"/>
              </a:defRPr>
            </a:lvl6pPr>
            <a:lvl7pPr marL="2971800" indent="-228600" defTabSz="954088" eaLnBrk="0" fontAlgn="base" hangingPunct="0">
              <a:spcBef>
                <a:spcPct val="0"/>
              </a:spcBef>
              <a:spcAft>
                <a:spcPct val="0"/>
              </a:spcAft>
              <a:defRPr>
                <a:solidFill>
                  <a:schemeClr val="tx1"/>
                </a:solidFill>
                <a:latin typeface="Arial" panose="020B0604020202020204" pitchFamily="34" charset="0"/>
              </a:defRPr>
            </a:lvl7pPr>
            <a:lvl8pPr marL="3429000" indent="-228600" defTabSz="954088" eaLnBrk="0" fontAlgn="base" hangingPunct="0">
              <a:spcBef>
                <a:spcPct val="0"/>
              </a:spcBef>
              <a:spcAft>
                <a:spcPct val="0"/>
              </a:spcAft>
              <a:defRPr>
                <a:solidFill>
                  <a:schemeClr val="tx1"/>
                </a:solidFill>
                <a:latin typeface="Arial" panose="020B0604020202020204" pitchFamily="34" charset="0"/>
              </a:defRPr>
            </a:lvl8pPr>
            <a:lvl9pPr marL="3886200" indent="-228600" defTabSz="954088" eaLnBrk="0" fontAlgn="base" hangingPunct="0">
              <a:spcBef>
                <a:spcPct val="0"/>
              </a:spcBef>
              <a:spcAft>
                <a:spcPct val="0"/>
              </a:spcAft>
              <a:defRPr>
                <a:solidFill>
                  <a:schemeClr val="tx1"/>
                </a:solidFill>
                <a:latin typeface="Arial" panose="020B0604020202020204" pitchFamily="34" charset="0"/>
              </a:defRPr>
            </a:lvl9pPr>
          </a:lstStyle>
          <a:p>
            <a:fld id="{6EEE70B4-614C-4B0D-A2A2-DF20ACEA7494}" type="slidenum">
              <a:rPr lang="en-US" altLang="en-US" smtClean="0">
                <a:latin typeface="Garamond" panose="02020404030301010803" pitchFamily="18" charset="0"/>
              </a:rPr>
              <a:pPr/>
              <a:t>82</a:t>
            </a:fld>
            <a:endParaRPr lang="en-US" altLang="en-US" dirty="0">
              <a:latin typeface="Garamond" panose="02020404030301010803" pitchFamily="18" charset="0"/>
            </a:endParaRPr>
          </a:p>
        </p:txBody>
      </p:sp>
      <p:sp>
        <p:nvSpPr>
          <p:cNvPr id="118788" name="Rectangle 3">
            <a:extLst>
              <a:ext uri="{FF2B5EF4-FFF2-40B4-BE49-F238E27FC236}">
                <a16:creationId xmlns:a16="http://schemas.microsoft.com/office/drawing/2014/main" id="{59351BAB-280B-478F-85AE-816BAF3018FE}"/>
              </a:ext>
            </a:extLst>
          </p:cNvPr>
          <p:cNvSpPr>
            <a:spLocks noGrp="1" noChangeArrowheads="1"/>
          </p:cNvSpPr>
          <p:nvPr>
            <p:ph type="body" idx="1"/>
          </p:nvPr>
        </p:nvSpPr>
        <p:spPr>
          <a:xfrm>
            <a:off x="719138" y="4527550"/>
            <a:ext cx="5772150" cy="4291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EBB1F22A-D1C3-4C5C-8DA7-70AF6AB6891E}"/>
              </a:ext>
            </a:extLst>
          </p:cNvPr>
          <p:cNvSpPr>
            <a:spLocks noGrp="1" noChangeArrowheads="1"/>
          </p:cNvSpPr>
          <p:nvPr>
            <p:ph type="sldNum"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a:solidFill>
                  <a:schemeClr val="tx1"/>
                </a:solidFill>
                <a:latin typeface="Arial" panose="020B0604020202020204" pitchFamily="34" charset="0"/>
              </a:defRPr>
            </a:lvl1pPr>
            <a:lvl2pPr marL="742950" indent="-285750" defTabSz="954088">
              <a:defRPr>
                <a:solidFill>
                  <a:schemeClr val="tx1"/>
                </a:solidFill>
                <a:latin typeface="Arial" panose="020B0604020202020204" pitchFamily="34" charset="0"/>
              </a:defRPr>
            </a:lvl2pPr>
            <a:lvl3pPr marL="1143000" indent="-228600" defTabSz="954088">
              <a:defRPr>
                <a:solidFill>
                  <a:schemeClr val="tx1"/>
                </a:solidFill>
                <a:latin typeface="Arial" panose="020B0604020202020204" pitchFamily="34" charset="0"/>
              </a:defRPr>
            </a:lvl3pPr>
            <a:lvl4pPr marL="1600200" indent="-228600" defTabSz="954088">
              <a:defRPr>
                <a:solidFill>
                  <a:schemeClr val="tx1"/>
                </a:solidFill>
                <a:latin typeface="Arial" panose="020B0604020202020204" pitchFamily="34" charset="0"/>
              </a:defRPr>
            </a:lvl4pPr>
            <a:lvl5pPr marL="2057400" indent="-228600" defTabSz="954088">
              <a:defRPr>
                <a:solidFill>
                  <a:schemeClr val="tx1"/>
                </a:solidFill>
                <a:latin typeface="Arial" panose="020B0604020202020204" pitchFamily="34" charset="0"/>
              </a:defRPr>
            </a:lvl5pPr>
            <a:lvl6pPr marL="2514600" indent="-228600" defTabSz="954088" eaLnBrk="0" fontAlgn="base" hangingPunct="0">
              <a:spcBef>
                <a:spcPct val="0"/>
              </a:spcBef>
              <a:spcAft>
                <a:spcPct val="0"/>
              </a:spcAft>
              <a:defRPr>
                <a:solidFill>
                  <a:schemeClr val="tx1"/>
                </a:solidFill>
                <a:latin typeface="Arial" panose="020B0604020202020204" pitchFamily="34" charset="0"/>
              </a:defRPr>
            </a:lvl6pPr>
            <a:lvl7pPr marL="2971800" indent="-228600" defTabSz="954088" eaLnBrk="0" fontAlgn="base" hangingPunct="0">
              <a:spcBef>
                <a:spcPct val="0"/>
              </a:spcBef>
              <a:spcAft>
                <a:spcPct val="0"/>
              </a:spcAft>
              <a:defRPr>
                <a:solidFill>
                  <a:schemeClr val="tx1"/>
                </a:solidFill>
                <a:latin typeface="Arial" panose="020B0604020202020204" pitchFamily="34" charset="0"/>
              </a:defRPr>
            </a:lvl7pPr>
            <a:lvl8pPr marL="3429000" indent="-228600" defTabSz="954088" eaLnBrk="0" fontAlgn="base" hangingPunct="0">
              <a:spcBef>
                <a:spcPct val="0"/>
              </a:spcBef>
              <a:spcAft>
                <a:spcPct val="0"/>
              </a:spcAft>
              <a:defRPr>
                <a:solidFill>
                  <a:schemeClr val="tx1"/>
                </a:solidFill>
                <a:latin typeface="Arial" panose="020B0604020202020204" pitchFamily="34" charset="0"/>
              </a:defRPr>
            </a:lvl8pPr>
            <a:lvl9pPr marL="3886200" indent="-228600" defTabSz="954088" eaLnBrk="0" fontAlgn="base" hangingPunct="0">
              <a:spcBef>
                <a:spcPct val="0"/>
              </a:spcBef>
              <a:spcAft>
                <a:spcPct val="0"/>
              </a:spcAft>
              <a:defRPr>
                <a:solidFill>
                  <a:schemeClr val="tx1"/>
                </a:solidFill>
                <a:latin typeface="Arial" panose="020B0604020202020204" pitchFamily="34" charset="0"/>
              </a:defRPr>
            </a:lvl9pPr>
          </a:lstStyle>
          <a:p>
            <a:fld id="{0266AB75-2405-4542-8683-93EFBAF84346}" type="slidenum">
              <a:rPr lang="en-US" altLang="en-US" smtClean="0">
                <a:latin typeface="Garamond" panose="02020404030301010803" pitchFamily="18" charset="0"/>
              </a:rPr>
              <a:pPr/>
              <a:t>83</a:t>
            </a:fld>
            <a:endParaRPr lang="en-US" altLang="en-US" dirty="0">
              <a:latin typeface="Garamond" panose="02020404030301010803" pitchFamily="18" charset="0"/>
            </a:endParaRPr>
          </a:p>
        </p:txBody>
      </p:sp>
      <p:sp>
        <p:nvSpPr>
          <p:cNvPr id="120836" name="Rectangle 3">
            <a:extLst>
              <a:ext uri="{FF2B5EF4-FFF2-40B4-BE49-F238E27FC236}">
                <a16:creationId xmlns:a16="http://schemas.microsoft.com/office/drawing/2014/main" id="{61862263-BFE3-482B-A77B-4FCBCC478123}"/>
              </a:ext>
            </a:extLst>
          </p:cNvPr>
          <p:cNvSpPr>
            <a:spLocks noGrp="1" noChangeArrowheads="1"/>
          </p:cNvSpPr>
          <p:nvPr>
            <p:ph type="body" idx="1"/>
          </p:nvPr>
        </p:nvSpPr>
        <p:spPr>
          <a:xfrm>
            <a:off x="960438" y="4527550"/>
            <a:ext cx="5289550" cy="4291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E784945C-0C67-4175-8522-358FB3045670}"/>
              </a:ext>
            </a:extLst>
          </p:cNvPr>
          <p:cNvSpPr>
            <a:spLocks noGrp="1" noChangeArrowheads="1"/>
          </p:cNvSpPr>
          <p:nvPr>
            <p:ph type="sldNum"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a:solidFill>
                  <a:schemeClr val="tx1"/>
                </a:solidFill>
                <a:latin typeface="Arial" panose="020B0604020202020204" pitchFamily="34" charset="0"/>
              </a:defRPr>
            </a:lvl1pPr>
            <a:lvl2pPr marL="742950" indent="-285750" defTabSz="954088">
              <a:defRPr>
                <a:solidFill>
                  <a:schemeClr val="tx1"/>
                </a:solidFill>
                <a:latin typeface="Arial" panose="020B0604020202020204" pitchFamily="34" charset="0"/>
              </a:defRPr>
            </a:lvl2pPr>
            <a:lvl3pPr marL="1143000" indent="-228600" defTabSz="954088">
              <a:defRPr>
                <a:solidFill>
                  <a:schemeClr val="tx1"/>
                </a:solidFill>
                <a:latin typeface="Arial" panose="020B0604020202020204" pitchFamily="34" charset="0"/>
              </a:defRPr>
            </a:lvl3pPr>
            <a:lvl4pPr marL="1600200" indent="-228600" defTabSz="954088">
              <a:defRPr>
                <a:solidFill>
                  <a:schemeClr val="tx1"/>
                </a:solidFill>
                <a:latin typeface="Arial" panose="020B0604020202020204" pitchFamily="34" charset="0"/>
              </a:defRPr>
            </a:lvl4pPr>
            <a:lvl5pPr marL="2057400" indent="-228600" defTabSz="954088">
              <a:defRPr>
                <a:solidFill>
                  <a:schemeClr val="tx1"/>
                </a:solidFill>
                <a:latin typeface="Arial" panose="020B0604020202020204" pitchFamily="34" charset="0"/>
              </a:defRPr>
            </a:lvl5pPr>
            <a:lvl6pPr marL="2514600" indent="-228600" defTabSz="954088" eaLnBrk="0" fontAlgn="base" hangingPunct="0">
              <a:spcBef>
                <a:spcPct val="0"/>
              </a:spcBef>
              <a:spcAft>
                <a:spcPct val="0"/>
              </a:spcAft>
              <a:defRPr>
                <a:solidFill>
                  <a:schemeClr val="tx1"/>
                </a:solidFill>
                <a:latin typeface="Arial" panose="020B0604020202020204" pitchFamily="34" charset="0"/>
              </a:defRPr>
            </a:lvl6pPr>
            <a:lvl7pPr marL="2971800" indent="-228600" defTabSz="954088" eaLnBrk="0" fontAlgn="base" hangingPunct="0">
              <a:spcBef>
                <a:spcPct val="0"/>
              </a:spcBef>
              <a:spcAft>
                <a:spcPct val="0"/>
              </a:spcAft>
              <a:defRPr>
                <a:solidFill>
                  <a:schemeClr val="tx1"/>
                </a:solidFill>
                <a:latin typeface="Arial" panose="020B0604020202020204" pitchFamily="34" charset="0"/>
              </a:defRPr>
            </a:lvl7pPr>
            <a:lvl8pPr marL="3429000" indent="-228600" defTabSz="954088" eaLnBrk="0" fontAlgn="base" hangingPunct="0">
              <a:spcBef>
                <a:spcPct val="0"/>
              </a:spcBef>
              <a:spcAft>
                <a:spcPct val="0"/>
              </a:spcAft>
              <a:defRPr>
                <a:solidFill>
                  <a:schemeClr val="tx1"/>
                </a:solidFill>
                <a:latin typeface="Arial" panose="020B0604020202020204" pitchFamily="34" charset="0"/>
              </a:defRPr>
            </a:lvl8pPr>
            <a:lvl9pPr marL="3886200" indent="-228600" defTabSz="954088" eaLnBrk="0" fontAlgn="base" hangingPunct="0">
              <a:spcBef>
                <a:spcPct val="0"/>
              </a:spcBef>
              <a:spcAft>
                <a:spcPct val="0"/>
              </a:spcAft>
              <a:defRPr>
                <a:solidFill>
                  <a:schemeClr val="tx1"/>
                </a:solidFill>
                <a:latin typeface="Arial" panose="020B0604020202020204" pitchFamily="34" charset="0"/>
              </a:defRPr>
            </a:lvl9pPr>
          </a:lstStyle>
          <a:p>
            <a:fld id="{37937C99-5B88-4871-83D5-67B20B2C5C87}" type="slidenum">
              <a:rPr lang="en-US" altLang="en-US" smtClean="0">
                <a:latin typeface="Garamond" panose="02020404030301010803" pitchFamily="18" charset="0"/>
              </a:rPr>
              <a:pPr/>
              <a:t>84</a:t>
            </a:fld>
            <a:endParaRPr lang="en-US" altLang="en-US" dirty="0">
              <a:latin typeface="Garamond" panose="02020404030301010803" pitchFamily="18" charset="0"/>
            </a:endParaRPr>
          </a:p>
        </p:txBody>
      </p:sp>
      <p:sp>
        <p:nvSpPr>
          <p:cNvPr id="124932" name="Rectangle 3">
            <a:extLst>
              <a:ext uri="{FF2B5EF4-FFF2-40B4-BE49-F238E27FC236}">
                <a16:creationId xmlns:a16="http://schemas.microsoft.com/office/drawing/2014/main" id="{B6E101E5-3963-498B-B4A5-3EB451A8469F}"/>
              </a:ext>
            </a:extLst>
          </p:cNvPr>
          <p:cNvSpPr>
            <a:spLocks noGrp="1" noChangeArrowheads="1"/>
          </p:cNvSpPr>
          <p:nvPr>
            <p:ph type="body" idx="1"/>
          </p:nvPr>
        </p:nvSpPr>
        <p:spPr>
          <a:xfrm>
            <a:off x="960438" y="4527550"/>
            <a:ext cx="5289550" cy="4291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977" tIns="48159" rIns="97977" bIns="48159"/>
          <a:lstStyle/>
          <a:p>
            <a:pPr eaLnBrk="1" hangingPunct="1"/>
            <a:endParaRPr lang="en-US" alt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56657D92-0810-46D3-A1A7-67B7088BB12D}"/>
              </a:ext>
            </a:extLst>
          </p:cNvPr>
          <p:cNvSpPr>
            <a:spLocks noGrp="1" noChangeArrowheads="1"/>
          </p:cNvSpPr>
          <p:nvPr>
            <p:ph type="sldNum"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a:solidFill>
                  <a:schemeClr val="tx1"/>
                </a:solidFill>
                <a:latin typeface="Arial" panose="020B0604020202020204" pitchFamily="34" charset="0"/>
              </a:defRPr>
            </a:lvl1pPr>
            <a:lvl2pPr marL="742950" indent="-285750" defTabSz="954088">
              <a:defRPr>
                <a:solidFill>
                  <a:schemeClr val="tx1"/>
                </a:solidFill>
                <a:latin typeface="Arial" panose="020B0604020202020204" pitchFamily="34" charset="0"/>
              </a:defRPr>
            </a:lvl2pPr>
            <a:lvl3pPr marL="1143000" indent="-228600" defTabSz="954088">
              <a:defRPr>
                <a:solidFill>
                  <a:schemeClr val="tx1"/>
                </a:solidFill>
                <a:latin typeface="Arial" panose="020B0604020202020204" pitchFamily="34" charset="0"/>
              </a:defRPr>
            </a:lvl3pPr>
            <a:lvl4pPr marL="1600200" indent="-228600" defTabSz="954088">
              <a:defRPr>
                <a:solidFill>
                  <a:schemeClr val="tx1"/>
                </a:solidFill>
                <a:latin typeface="Arial" panose="020B0604020202020204" pitchFamily="34" charset="0"/>
              </a:defRPr>
            </a:lvl4pPr>
            <a:lvl5pPr marL="2057400" indent="-228600" defTabSz="954088">
              <a:defRPr>
                <a:solidFill>
                  <a:schemeClr val="tx1"/>
                </a:solidFill>
                <a:latin typeface="Arial" panose="020B0604020202020204" pitchFamily="34" charset="0"/>
              </a:defRPr>
            </a:lvl5pPr>
            <a:lvl6pPr marL="2514600" indent="-228600" defTabSz="954088" eaLnBrk="0" fontAlgn="base" hangingPunct="0">
              <a:spcBef>
                <a:spcPct val="0"/>
              </a:spcBef>
              <a:spcAft>
                <a:spcPct val="0"/>
              </a:spcAft>
              <a:defRPr>
                <a:solidFill>
                  <a:schemeClr val="tx1"/>
                </a:solidFill>
                <a:latin typeface="Arial" panose="020B0604020202020204" pitchFamily="34" charset="0"/>
              </a:defRPr>
            </a:lvl6pPr>
            <a:lvl7pPr marL="2971800" indent="-228600" defTabSz="954088" eaLnBrk="0" fontAlgn="base" hangingPunct="0">
              <a:spcBef>
                <a:spcPct val="0"/>
              </a:spcBef>
              <a:spcAft>
                <a:spcPct val="0"/>
              </a:spcAft>
              <a:defRPr>
                <a:solidFill>
                  <a:schemeClr val="tx1"/>
                </a:solidFill>
                <a:latin typeface="Arial" panose="020B0604020202020204" pitchFamily="34" charset="0"/>
              </a:defRPr>
            </a:lvl7pPr>
            <a:lvl8pPr marL="3429000" indent="-228600" defTabSz="954088" eaLnBrk="0" fontAlgn="base" hangingPunct="0">
              <a:spcBef>
                <a:spcPct val="0"/>
              </a:spcBef>
              <a:spcAft>
                <a:spcPct val="0"/>
              </a:spcAft>
              <a:defRPr>
                <a:solidFill>
                  <a:schemeClr val="tx1"/>
                </a:solidFill>
                <a:latin typeface="Arial" panose="020B0604020202020204" pitchFamily="34" charset="0"/>
              </a:defRPr>
            </a:lvl8pPr>
            <a:lvl9pPr marL="3886200" indent="-228600" defTabSz="954088" eaLnBrk="0" fontAlgn="base" hangingPunct="0">
              <a:spcBef>
                <a:spcPct val="0"/>
              </a:spcBef>
              <a:spcAft>
                <a:spcPct val="0"/>
              </a:spcAft>
              <a:defRPr>
                <a:solidFill>
                  <a:schemeClr val="tx1"/>
                </a:solidFill>
                <a:latin typeface="Arial" panose="020B0604020202020204" pitchFamily="34" charset="0"/>
              </a:defRPr>
            </a:lvl9pPr>
          </a:lstStyle>
          <a:p>
            <a:fld id="{2E25DD29-6C09-420F-9D21-E20D9AC38B45}" type="slidenum">
              <a:rPr lang="en-US" altLang="en-US" smtClean="0">
                <a:latin typeface="Garamond" panose="02020404030301010803" pitchFamily="18" charset="0"/>
              </a:rPr>
              <a:pPr/>
              <a:t>87</a:t>
            </a:fld>
            <a:endParaRPr lang="en-US" altLang="en-US" dirty="0">
              <a:latin typeface="Garamond" panose="02020404030301010803" pitchFamily="18" charset="0"/>
            </a:endParaRPr>
          </a:p>
        </p:txBody>
      </p:sp>
      <p:sp>
        <p:nvSpPr>
          <p:cNvPr id="128004" name="Rectangle 3">
            <a:extLst>
              <a:ext uri="{FF2B5EF4-FFF2-40B4-BE49-F238E27FC236}">
                <a16:creationId xmlns:a16="http://schemas.microsoft.com/office/drawing/2014/main" id="{351972E9-6915-486B-B5BE-D7502E03EF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2211AEF7-77B6-4FCE-8CB1-FA3C13CE0AFE}"/>
              </a:ext>
            </a:extLst>
          </p:cNvPr>
          <p:cNvSpPr>
            <a:spLocks noGrp="1" noChangeArrowheads="1"/>
          </p:cNvSpPr>
          <p:nvPr>
            <p:ph type="sldNum"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a:solidFill>
                  <a:schemeClr val="tx1"/>
                </a:solidFill>
                <a:latin typeface="Arial" panose="020B0604020202020204" pitchFamily="34" charset="0"/>
              </a:defRPr>
            </a:lvl1pPr>
            <a:lvl2pPr marL="742950" indent="-285750" defTabSz="954088">
              <a:defRPr>
                <a:solidFill>
                  <a:schemeClr val="tx1"/>
                </a:solidFill>
                <a:latin typeface="Arial" panose="020B0604020202020204" pitchFamily="34" charset="0"/>
              </a:defRPr>
            </a:lvl2pPr>
            <a:lvl3pPr marL="1143000" indent="-228600" defTabSz="954088">
              <a:defRPr>
                <a:solidFill>
                  <a:schemeClr val="tx1"/>
                </a:solidFill>
                <a:latin typeface="Arial" panose="020B0604020202020204" pitchFamily="34" charset="0"/>
              </a:defRPr>
            </a:lvl3pPr>
            <a:lvl4pPr marL="1600200" indent="-228600" defTabSz="954088">
              <a:defRPr>
                <a:solidFill>
                  <a:schemeClr val="tx1"/>
                </a:solidFill>
                <a:latin typeface="Arial" panose="020B0604020202020204" pitchFamily="34" charset="0"/>
              </a:defRPr>
            </a:lvl4pPr>
            <a:lvl5pPr marL="2057400" indent="-228600" defTabSz="954088">
              <a:defRPr>
                <a:solidFill>
                  <a:schemeClr val="tx1"/>
                </a:solidFill>
                <a:latin typeface="Arial" panose="020B0604020202020204" pitchFamily="34" charset="0"/>
              </a:defRPr>
            </a:lvl5pPr>
            <a:lvl6pPr marL="2514600" indent="-228600" defTabSz="954088" eaLnBrk="0" fontAlgn="base" hangingPunct="0">
              <a:spcBef>
                <a:spcPct val="0"/>
              </a:spcBef>
              <a:spcAft>
                <a:spcPct val="0"/>
              </a:spcAft>
              <a:defRPr>
                <a:solidFill>
                  <a:schemeClr val="tx1"/>
                </a:solidFill>
                <a:latin typeface="Arial" panose="020B0604020202020204" pitchFamily="34" charset="0"/>
              </a:defRPr>
            </a:lvl6pPr>
            <a:lvl7pPr marL="2971800" indent="-228600" defTabSz="954088" eaLnBrk="0" fontAlgn="base" hangingPunct="0">
              <a:spcBef>
                <a:spcPct val="0"/>
              </a:spcBef>
              <a:spcAft>
                <a:spcPct val="0"/>
              </a:spcAft>
              <a:defRPr>
                <a:solidFill>
                  <a:schemeClr val="tx1"/>
                </a:solidFill>
                <a:latin typeface="Arial" panose="020B0604020202020204" pitchFamily="34" charset="0"/>
              </a:defRPr>
            </a:lvl7pPr>
            <a:lvl8pPr marL="3429000" indent="-228600" defTabSz="954088" eaLnBrk="0" fontAlgn="base" hangingPunct="0">
              <a:spcBef>
                <a:spcPct val="0"/>
              </a:spcBef>
              <a:spcAft>
                <a:spcPct val="0"/>
              </a:spcAft>
              <a:defRPr>
                <a:solidFill>
                  <a:schemeClr val="tx1"/>
                </a:solidFill>
                <a:latin typeface="Arial" panose="020B0604020202020204" pitchFamily="34" charset="0"/>
              </a:defRPr>
            </a:lvl8pPr>
            <a:lvl9pPr marL="3886200" indent="-228600" defTabSz="954088" eaLnBrk="0" fontAlgn="base" hangingPunct="0">
              <a:spcBef>
                <a:spcPct val="0"/>
              </a:spcBef>
              <a:spcAft>
                <a:spcPct val="0"/>
              </a:spcAft>
              <a:defRPr>
                <a:solidFill>
                  <a:schemeClr val="tx1"/>
                </a:solidFill>
                <a:latin typeface="Arial" panose="020B0604020202020204" pitchFamily="34" charset="0"/>
              </a:defRPr>
            </a:lvl9pPr>
          </a:lstStyle>
          <a:p>
            <a:fld id="{FAAB377A-E796-46A5-80F9-97457E2B03FE}" type="slidenum">
              <a:rPr lang="en-US" altLang="en-US" smtClean="0">
                <a:latin typeface="Garamond" panose="02020404030301010803" pitchFamily="18" charset="0"/>
              </a:rPr>
              <a:pPr/>
              <a:t>92</a:t>
            </a:fld>
            <a:endParaRPr lang="en-US" altLang="en-US" dirty="0">
              <a:latin typeface="Garamond" panose="02020404030301010803" pitchFamily="18" charset="0"/>
            </a:endParaRPr>
          </a:p>
        </p:txBody>
      </p:sp>
      <p:sp>
        <p:nvSpPr>
          <p:cNvPr id="135172" name="Rectangle 3">
            <a:extLst>
              <a:ext uri="{FF2B5EF4-FFF2-40B4-BE49-F238E27FC236}">
                <a16:creationId xmlns:a16="http://schemas.microsoft.com/office/drawing/2014/main" id="{86CFD72D-4938-4D4A-9AB4-1589980B0B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The answer lies in the repetitive nature of the tests.  You run one PDSA cycle, and then another that is a little more complex (based on what you learned from the first), and then another that is still more complex.  </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4481513"/>
            <a:ext cx="5486400" cy="3668712"/>
          </a:xfrm>
          <a:prstGeom prst="rect">
            <a:avLst/>
          </a:prstGeom>
        </p:spPr>
        <p:txBody>
          <a:bodyPr/>
          <a:lstStyle/>
          <a:p>
            <a:r>
              <a:rPr lang="en-US" dirty="0">
                <a:latin typeface="Calibri"/>
                <a:ea typeface="MS PGothic"/>
                <a:cs typeface="Calibri"/>
              </a:rPr>
              <a:t>By far, the biggest mistake we see people making. </a:t>
            </a:r>
            <a:endParaRPr lang="en-US" dirty="0"/>
          </a:p>
        </p:txBody>
      </p:sp>
    </p:spTree>
    <p:extLst>
      <p:ext uri="{BB962C8B-B14F-4D97-AF65-F5344CB8AC3E}">
        <p14:creationId xmlns:p14="http://schemas.microsoft.com/office/powerpoint/2010/main" val="41339264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A002B604-D4E6-4C9C-B753-0495464D781E}"/>
              </a:ext>
            </a:extLst>
          </p:cNvPr>
          <p:cNvSpPr>
            <a:spLocks noGrp="1" noChangeArrowheads="1"/>
          </p:cNvSpPr>
          <p:nvPr>
            <p:ph type="sldNum"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a:solidFill>
                  <a:schemeClr val="tx1"/>
                </a:solidFill>
                <a:latin typeface="Arial" panose="020B0604020202020204" pitchFamily="34" charset="0"/>
              </a:defRPr>
            </a:lvl1pPr>
            <a:lvl2pPr marL="742950" indent="-285750" defTabSz="954088">
              <a:defRPr>
                <a:solidFill>
                  <a:schemeClr val="tx1"/>
                </a:solidFill>
                <a:latin typeface="Arial" panose="020B0604020202020204" pitchFamily="34" charset="0"/>
              </a:defRPr>
            </a:lvl2pPr>
            <a:lvl3pPr marL="1143000" indent="-228600" defTabSz="954088">
              <a:defRPr>
                <a:solidFill>
                  <a:schemeClr val="tx1"/>
                </a:solidFill>
                <a:latin typeface="Arial" panose="020B0604020202020204" pitchFamily="34" charset="0"/>
              </a:defRPr>
            </a:lvl3pPr>
            <a:lvl4pPr marL="1600200" indent="-228600" defTabSz="954088">
              <a:defRPr>
                <a:solidFill>
                  <a:schemeClr val="tx1"/>
                </a:solidFill>
                <a:latin typeface="Arial" panose="020B0604020202020204" pitchFamily="34" charset="0"/>
              </a:defRPr>
            </a:lvl4pPr>
            <a:lvl5pPr marL="2057400" indent="-228600" defTabSz="954088">
              <a:defRPr>
                <a:solidFill>
                  <a:schemeClr val="tx1"/>
                </a:solidFill>
                <a:latin typeface="Arial" panose="020B0604020202020204" pitchFamily="34" charset="0"/>
              </a:defRPr>
            </a:lvl5pPr>
            <a:lvl6pPr marL="2514600" indent="-228600" defTabSz="954088" eaLnBrk="0" fontAlgn="base" hangingPunct="0">
              <a:spcBef>
                <a:spcPct val="0"/>
              </a:spcBef>
              <a:spcAft>
                <a:spcPct val="0"/>
              </a:spcAft>
              <a:defRPr>
                <a:solidFill>
                  <a:schemeClr val="tx1"/>
                </a:solidFill>
                <a:latin typeface="Arial" panose="020B0604020202020204" pitchFamily="34" charset="0"/>
              </a:defRPr>
            </a:lvl6pPr>
            <a:lvl7pPr marL="2971800" indent="-228600" defTabSz="954088" eaLnBrk="0" fontAlgn="base" hangingPunct="0">
              <a:spcBef>
                <a:spcPct val="0"/>
              </a:spcBef>
              <a:spcAft>
                <a:spcPct val="0"/>
              </a:spcAft>
              <a:defRPr>
                <a:solidFill>
                  <a:schemeClr val="tx1"/>
                </a:solidFill>
                <a:latin typeface="Arial" panose="020B0604020202020204" pitchFamily="34" charset="0"/>
              </a:defRPr>
            </a:lvl7pPr>
            <a:lvl8pPr marL="3429000" indent="-228600" defTabSz="954088" eaLnBrk="0" fontAlgn="base" hangingPunct="0">
              <a:spcBef>
                <a:spcPct val="0"/>
              </a:spcBef>
              <a:spcAft>
                <a:spcPct val="0"/>
              </a:spcAft>
              <a:defRPr>
                <a:solidFill>
                  <a:schemeClr val="tx1"/>
                </a:solidFill>
                <a:latin typeface="Arial" panose="020B0604020202020204" pitchFamily="34" charset="0"/>
              </a:defRPr>
            </a:lvl8pPr>
            <a:lvl9pPr marL="3886200" indent="-228600" defTabSz="954088"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54088" rtl="0" eaLnBrk="1" fontAlgn="base" latinLnBrk="0" hangingPunct="1">
              <a:lnSpc>
                <a:spcPct val="100000"/>
              </a:lnSpc>
              <a:spcBef>
                <a:spcPct val="0"/>
              </a:spcBef>
              <a:spcAft>
                <a:spcPct val="0"/>
              </a:spcAft>
              <a:buClrTx/>
              <a:buSzTx/>
              <a:buFontTx/>
              <a:buNone/>
              <a:tabLst/>
              <a:defRPr/>
            </a:pPr>
            <a:fld id="{2AA76866-AF6C-4541-9207-BD2CADC86FCD}" type="slidenum">
              <a:rPr kumimoji="0" lang="en-US" altLang="en-US" sz="1200" b="0" i="0" u="none" strike="noStrike" kern="1200" cap="none" spc="0" normalizeH="0" baseline="0" noProof="0" smtClean="0">
                <a:ln>
                  <a:noFill/>
                </a:ln>
                <a:solidFill>
                  <a:srgbClr val="000000"/>
                </a:solidFill>
                <a:effectLst/>
                <a:uLnTx/>
                <a:uFillTx/>
                <a:latin typeface="Garamond" panose="02020404030301010803" pitchFamily="18" charset="0"/>
                <a:ea typeface="+mn-ea"/>
                <a:cs typeface="+mn-cs"/>
              </a:rPr>
              <a:pPr marL="0" marR="0" lvl="0" indent="0" algn="r" defTabSz="954088" rtl="0" eaLnBrk="1" fontAlgn="base" latinLnBrk="0" hangingPunct="1">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dirty="0">
              <a:ln>
                <a:noFill/>
              </a:ln>
              <a:solidFill>
                <a:srgbClr val="000000"/>
              </a:solidFill>
              <a:effectLst/>
              <a:uLnTx/>
              <a:uFillTx/>
              <a:latin typeface="Garamond" panose="02020404030301010803" pitchFamily="18" charset="0"/>
              <a:ea typeface="+mn-ea"/>
              <a:cs typeface="+mn-cs"/>
            </a:endParaRPr>
          </a:p>
        </p:txBody>
      </p:sp>
      <p:sp>
        <p:nvSpPr>
          <p:cNvPr id="8196" name="Rectangle 3">
            <a:extLst>
              <a:ext uri="{FF2B5EF4-FFF2-40B4-BE49-F238E27FC236}">
                <a16:creationId xmlns:a16="http://schemas.microsoft.com/office/drawing/2014/main" id="{F3311B8D-D453-4DFE-87EA-45D23E0671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1775" indent="-231775" eaLnBrk="1" hangingPunct="1"/>
            <a:r>
              <a:rPr lang="en-US" altLang="en-US" dirty="0"/>
              <a:t>Here are three more important pointers for success:</a:t>
            </a:r>
          </a:p>
          <a:p>
            <a:pPr marL="231775" indent="-231775" eaLnBrk="1" hangingPunct="1">
              <a:buFontTx/>
              <a:buAutoNum type="arabicPeriod"/>
            </a:pPr>
            <a:r>
              <a:rPr lang="en-US" altLang="en-US" dirty="0"/>
              <a:t>Start out with your friends.  Don’t try to convince the skeptics until you have proof.  To get the proof, use volunteers – people who are interested in doing things differently.</a:t>
            </a:r>
          </a:p>
          <a:p>
            <a:pPr marL="231775" indent="-231775" eaLnBrk="1" hangingPunct="1">
              <a:buFontTx/>
              <a:buAutoNum type="arabicPeriod"/>
            </a:pPr>
            <a:endParaRPr lang="en-US" altLang="en-US" dirty="0"/>
          </a:p>
          <a:p>
            <a:pPr marL="231775" indent="-231775" eaLnBrk="1" hangingPunct="1">
              <a:buFontTx/>
              <a:buAutoNum type="arabicPeriod"/>
            </a:pPr>
            <a:r>
              <a:rPr lang="en-US" altLang="en-US" dirty="0"/>
              <a:t>This isn’t a randomized clinical trial.  It’s a test.  You don’t need double-blind data, you need information about how to make things work.  Whether Dr. Smith’s test took 34.3 minutes or 36.72 minutes doesn’t matter.  The point is that it took about 35 minutes, and that was </a:t>
            </a:r>
            <a:r>
              <a:rPr lang="en-US" altLang="en-US" u="sng" dirty="0"/>
              <a:t>way </a:t>
            </a:r>
            <a:r>
              <a:rPr lang="en-US" altLang="en-US" dirty="0"/>
              <a:t>too long.</a:t>
            </a:r>
          </a:p>
          <a:p>
            <a:pPr marL="231775" indent="-231775" eaLnBrk="1" hangingPunct="1">
              <a:buFontTx/>
              <a:buAutoNum type="arabicPeriod"/>
            </a:pPr>
            <a:endParaRPr lang="en-US" altLang="en-US" dirty="0"/>
          </a:p>
          <a:p>
            <a:pPr marL="231775" indent="-231775" eaLnBrk="1" hangingPunct="1">
              <a:buFontTx/>
              <a:buAutoNum type="arabicPeriod"/>
            </a:pPr>
            <a:r>
              <a:rPr lang="en-US" altLang="en-US" dirty="0"/>
              <a:t>Scheduling a formal meeting will take at least a week – pretty silly to do that to discuss the results of a one-day test.  Grab people when you can, share information as it comes up.  Dr. Smith could find Sally after the patient visit on Thursday morning and say, “Sally, that tool took 35 minutes, this will never work.”  Sally might say, “Wow, you’re right.  Joan and I found other tools, let me get her and we’ll come up with some others that might be better to try next.”</a:t>
            </a:r>
          </a:p>
          <a:p>
            <a:pPr marL="231775" indent="-231775" eaLnBrk="1" hangingPunct="1">
              <a:buFontTx/>
              <a:buAutoNum type="arabicPeriod"/>
            </a:pPr>
            <a:endParaRPr lang="en-US" altLang="en-US" dirty="0"/>
          </a:p>
          <a:p>
            <a:pPr marL="231775" indent="-231775" eaLnBrk="1" hangingPunct="1"/>
            <a:r>
              <a:rPr lang="en-US" altLang="en-US" dirty="0"/>
              <a:t>The important thing is to keep moving forward, because…</a:t>
            </a:r>
          </a:p>
        </p:txBody>
      </p:sp>
    </p:spTree>
    <p:extLst>
      <p:ext uri="{BB962C8B-B14F-4D97-AF65-F5344CB8AC3E}">
        <p14:creationId xmlns:p14="http://schemas.microsoft.com/office/powerpoint/2010/main" val="15016173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1691437D-F58B-42A6-BDAD-D9A159B52AEA}"/>
              </a:ext>
            </a:extLst>
          </p:cNvPr>
          <p:cNvSpPr>
            <a:spLocks noGrp="1" noChangeArrowheads="1"/>
          </p:cNvSpPr>
          <p:nvPr>
            <p:ph type="sldNum"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a:solidFill>
                  <a:schemeClr val="tx1"/>
                </a:solidFill>
                <a:latin typeface="Arial" panose="020B0604020202020204" pitchFamily="34" charset="0"/>
              </a:defRPr>
            </a:lvl1pPr>
            <a:lvl2pPr marL="742950" indent="-285750" defTabSz="954088">
              <a:defRPr>
                <a:solidFill>
                  <a:schemeClr val="tx1"/>
                </a:solidFill>
                <a:latin typeface="Arial" panose="020B0604020202020204" pitchFamily="34" charset="0"/>
              </a:defRPr>
            </a:lvl2pPr>
            <a:lvl3pPr marL="1143000" indent="-228600" defTabSz="954088">
              <a:defRPr>
                <a:solidFill>
                  <a:schemeClr val="tx1"/>
                </a:solidFill>
                <a:latin typeface="Arial" panose="020B0604020202020204" pitchFamily="34" charset="0"/>
              </a:defRPr>
            </a:lvl3pPr>
            <a:lvl4pPr marL="1600200" indent="-228600" defTabSz="954088">
              <a:defRPr>
                <a:solidFill>
                  <a:schemeClr val="tx1"/>
                </a:solidFill>
                <a:latin typeface="Arial" panose="020B0604020202020204" pitchFamily="34" charset="0"/>
              </a:defRPr>
            </a:lvl4pPr>
            <a:lvl5pPr marL="2057400" indent="-228600" defTabSz="954088">
              <a:defRPr>
                <a:solidFill>
                  <a:schemeClr val="tx1"/>
                </a:solidFill>
                <a:latin typeface="Arial" panose="020B0604020202020204" pitchFamily="34" charset="0"/>
              </a:defRPr>
            </a:lvl5pPr>
            <a:lvl6pPr marL="2514600" indent="-228600" defTabSz="954088" eaLnBrk="0" fontAlgn="base" hangingPunct="0">
              <a:spcBef>
                <a:spcPct val="0"/>
              </a:spcBef>
              <a:spcAft>
                <a:spcPct val="0"/>
              </a:spcAft>
              <a:defRPr>
                <a:solidFill>
                  <a:schemeClr val="tx1"/>
                </a:solidFill>
                <a:latin typeface="Arial" panose="020B0604020202020204" pitchFamily="34" charset="0"/>
              </a:defRPr>
            </a:lvl6pPr>
            <a:lvl7pPr marL="2971800" indent="-228600" defTabSz="954088" eaLnBrk="0" fontAlgn="base" hangingPunct="0">
              <a:spcBef>
                <a:spcPct val="0"/>
              </a:spcBef>
              <a:spcAft>
                <a:spcPct val="0"/>
              </a:spcAft>
              <a:defRPr>
                <a:solidFill>
                  <a:schemeClr val="tx1"/>
                </a:solidFill>
                <a:latin typeface="Arial" panose="020B0604020202020204" pitchFamily="34" charset="0"/>
              </a:defRPr>
            </a:lvl7pPr>
            <a:lvl8pPr marL="3429000" indent="-228600" defTabSz="954088" eaLnBrk="0" fontAlgn="base" hangingPunct="0">
              <a:spcBef>
                <a:spcPct val="0"/>
              </a:spcBef>
              <a:spcAft>
                <a:spcPct val="0"/>
              </a:spcAft>
              <a:defRPr>
                <a:solidFill>
                  <a:schemeClr val="tx1"/>
                </a:solidFill>
                <a:latin typeface="Arial" panose="020B0604020202020204" pitchFamily="34" charset="0"/>
              </a:defRPr>
            </a:lvl8pPr>
            <a:lvl9pPr marL="3886200" indent="-228600" defTabSz="954088"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54088" rtl="0" eaLnBrk="1" fontAlgn="base" latinLnBrk="0" hangingPunct="1">
              <a:lnSpc>
                <a:spcPct val="100000"/>
              </a:lnSpc>
              <a:spcBef>
                <a:spcPct val="0"/>
              </a:spcBef>
              <a:spcAft>
                <a:spcPct val="0"/>
              </a:spcAft>
              <a:buClrTx/>
              <a:buSzTx/>
              <a:buFontTx/>
              <a:buNone/>
              <a:tabLst/>
              <a:defRPr/>
            </a:pPr>
            <a:fld id="{775F6CDF-4584-4C24-9134-9DA5D8177BBF}" type="slidenum">
              <a:rPr kumimoji="0" lang="en-US" altLang="en-US" sz="1200" b="0" i="0" u="none" strike="noStrike" kern="1200" cap="none" spc="0" normalizeH="0" baseline="0" noProof="0" smtClean="0">
                <a:ln>
                  <a:noFill/>
                </a:ln>
                <a:solidFill>
                  <a:srgbClr val="000000"/>
                </a:solidFill>
                <a:effectLst/>
                <a:uLnTx/>
                <a:uFillTx/>
                <a:latin typeface="Garamond" panose="02020404030301010803" pitchFamily="18" charset="0"/>
                <a:ea typeface="+mn-ea"/>
                <a:cs typeface="+mn-cs"/>
              </a:rPr>
              <a:pPr marL="0" marR="0" lvl="0" indent="0" algn="r" defTabSz="954088" rtl="0" eaLnBrk="1" fontAlgn="base" latinLnBrk="0" hangingPunct="1">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dirty="0">
              <a:ln>
                <a:noFill/>
              </a:ln>
              <a:solidFill>
                <a:srgbClr val="000000"/>
              </a:solidFill>
              <a:effectLst/>
              <a:uLnTx/>
              <a:uFillTx/>
              <a:latin typeface="Garamond" panose="02020404030301010803" pitchFamily="18" charset="0"/>
              <a:ea typeface="+mn-ea"/>
              <a:cs typeface="+mn-cs"/>
            </a:endParaRPr>
          </a:p>
        </p:txBody>
      </p:sp>
      <p:sp>
        <p:nvSpPr>
          <p:cNvPr id="10244" name="Rectangle 3">
            <a:extLst>
              <a:ext uri="{FF2B5EF4-FFF2-40B4-BE49-F238E27FC236}">
                <a16:creationId xmlns:a16="http://schemas.microsoft.com/office/drawing/2014/main" id="{C1E7D200-DBA8-43BC-8625-A5826D12B13A}"/>
              </a:ext>
            </a:extLst>
          </p:cNvPr>
          <p:cNvSpPr>
            <a:spLocks noGrp="1" noChangeArrowheads="1"/>
          </p:cNvSpPr>
          <p:nvPr>
            <p:ph type="body" idx="1"/>
          </p:nvPr>
        </p:nvSpPr>
        <p:spPr>
          <a:xfrm>
            <a:off x="960438" y="4527550"/>
            <a:ext cx="5289550" cy="4291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61583426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8B4DA620-589E-4FB2-951A-0F8B514595EE}"/>
              </a:ext>
            </a:extLst>
          </p:cNvPr>
          <p:cNvSpPr>
            <a:spLocks noGrp="1" noChangeArrowheads="1"/>
          </p:cNvSpPr>
          <p:nvPr>
            <p:ph type="sldNum"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a:solidFill>
                  <a:schemeClr val="tx1"/>
                </a:solidFill>
                <a:latin typeface="Arial" panose="020B0604020202020204" pitchFamily="34" charset="0"/>
              </a:defRPr>
            </a:lvl1pPr>
            <a:lvl2pPr marL="742950" indent="-285750" defTabSz="954088">
              <a:defRPr>
                <a:solidFill>
                  <a:schemeClr val="tx1"/>
                </a:solidFill>
                <a:latin typeface="Arial" panose="020B0604020202020204" pitchFamily="34" charset="0"/>
              </a:defRPr>
            </a:lvl2pPr>
            <a:lvl3pPr marL="1143000" indent="-228600" defTabSz="954088">
              <a:defRPr>
                <a:solidFill>
                  <a:schemeClr val="tx1"/>
                </a:solidFill>
                <a:latin typeface="Arial" panose="020B0604020202020204" pitchFamily="34" charset="0"/>
              </a:defRPr>
            </a:lvl3pPr>
            <a:lvl4pPr marL="1600200" indent="-228600" defTabSz="954088">
              <a:defRPr>
                <a:solidFill>
                  <a:schemeClr val="tx1"/>
                </a:solidFill>
                <a:latin typeface="Arial" panose="020B0604020202020204" pitchFamily="34" charset="0"/>
              </a:defRPr>
            </a:lvl4pPr>
            <a:lvl5pPr marL="2057400" indent="-228600" defTabSz="954088">
              <a:defRPr>
                <a:solidFill>
                  <a:schemeClr val="tx1"/>
                </a:solidFill>
                <a:latin typeface="Arial" panose="020B0604020202020204" pitchFamily="34" charset="0"/>
              </a:defRPr>
            </a:lvl5pPr>
            <a:lvl6pPr marL="2514600" indent="-228600" defTabSz="954088" eaLnBrk="0" fontAlgn="base" hangingPunct="0">
              <a:spcBef>
                <a:spcPct val="0"/>
              </a:spcBef>
              <a:spcAft>
                <a:spcPct val="0"/>
              </a:spcAft>
              <a:defRPr>
                <a:solidFill>
                  <a:schemeClr val="tx1"/>
                </a:solidFill>
                <a:latin typeface="Arial" panose="020B0604020202020204" pitchFamily="34" charset="0"/>
              </a:defRPr>
            </a:lvl6pPr>
            <a:lvl7pPr marL="2971800" indent="-228600" defTabSz="954088" eaLnBrk="0" fontAlgn="base" hangingPunct="0">
              <a:spcBef>
                <a:spcPct val="0"/>
              </a:spcBef>
              <a:spcAft>
                <a:spcPct val="0"/>
              </a:spcAft>
              <a:defRPr>
                <a:solidFill>
                  <a:schemeClr val="tx1"/>
                </a:solidFill>
                <a:latin typeface="Arial" panose="020B0604020202020204" pitchFamily="34" charset="0"/>
              </a:defRPr>
            </a:lvl7pPr>
            <a:lvl8pPr marL="3429000" indent="-228600" defTabSz="954088" eaLnBrk="0" fontAlgn="base" hangingPunct="0">
              <a:spcBef>
                <a:spcPct val="0"/>
              </a:spcBef>
              <a:spcAft>
                <a:spcPct val="0"/>
              </a:spcAft>
              <a:defRPr>
                <a:solidFill>
                  <a:schemeClr val="tx1"/>
                </a:solidFill>
                <a:latin typeface="Arial" panose="020B0604020202020204" pitchFamily="34" charset="0"/>
              </a:defRPr>
            </a:lvl8pPr>
            <a:lvl9pPr marL="3886200" indent="-228600" defTabSz="954088"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54088" rtl="0" eaLnBrk="1" fontAlgn="base" latinLnBrk="0" hangingPunct="1">
              <a:lnSpc>
                <a:spcPct val="100000"/>
              </a:lnSpc>
              <a:spcBef>
                <a:spcPct val="0"/>
              </a:spcBef>
              <a:spcAft>
                <a:spcPct val="0"/>
              </a:spcAft>
              <a:buClrTx/>
              <a:buSzTx/>
              <a:buFontTx/>
              <a:buNone/>
              <a:tabLst/>
              <a:defRPr/>
            </a:pPr>
            <a:fld id="{D951582B-8948-4A4D-BF4B-554018012BD3}" type="slidenum">
              <a:rPr kumimoji="0" lang="en-US" altLang="en-US" sz="1200" b="0" i="0" u="none" strike="noStrike" kern="1200" cap="none" spc="0" normalizeH="0" baseline="0" noProof="0" smtClean="0">
                <a:ln>
                  <a:noFill/>
                </a:ln>
                <a:solidFill>
                  <a:srgbClr val="000000"/>
                </a:solidFill>
                <a:effectLst/>
                <a:uLnTx/>
                <a:uFillTx/>
                <a:latin typeface="Garamond" panose="02020404030301010803" pitchFamily="18" charset="0"/>
                <a:ea typeface="+mn-ea"/>
                <a:cs typeface="+mn-cs"/>
              </a:rPr>
              <a:pPr marL="0" marR="0" lvl="0" indent="0" algn="r" defTabSz="954088" rtl="0" eaLnBrk="1" fontAlgn="base" latinLnBrk="0" hangingPunct="1">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dirty="0">
              <a:ln>
                <a:noFill/>
              </a:ln>
              <a:solidFill>
                <a:srgbClr val="000000"/>
              </a:solidFill>
              <a:effectLst/>
              <a:uLnTx/>
              <a:uFillTx/>
              <a:latin typeface="Garamond" panose="02020404030301010803" pitchFamily="18" charset="0"/>
              <a:ea typeface="+mn-ea"/>
              <a:cs typeface="+mn-cs"/>
            </a:endParaRPr>
          </a:p>
        </p:txBody>
      </p:sp>
      <p:sp>
        <p:nvSpPr>
          <p:cNvPr id="14340" name="Rectangle 3">
            <a:extLst>
              <a:ext uri="{FF2B5EF4-FFF2-40B4-BE49-F238E27FC236}">
                <a16:creationId xmlns:a16="http://schemas.microsoft.com/office/drawing/2014/main" id="{0D413147-55B6-4148-B496-FE2D10744D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Second method </a:t>
            </a:r>
          </a:p>
        </p:txBody>
      </p:sp>
    </p:spTree>
    <p:extLst>
      <p:ext uri="{BB962C8B-B14F-4D97-AF65-F5344CB8AC3E}">
        <p14:creationId xmlns:p14="http://schemas.microsoft.com/office/powerpoint/2010/main" val="1899733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a:extLst>
              <a:ext uri="{FF2B5EF4-FFF2-40B4-BE49-F238E27FC236}">
                <a16:creationId xmlns:a16="http://schemas.microsoft.com/office/drawing/2014/main" id="{5A68BBA1-50DC-446C-AA0F-FF0B993A26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Notes Placeholder 2">
            <a:extLst>
              <a:ext uri="{FF2B5EF4-FFF2-40B4-BE49-F238E27FC236}">
                <a16:creationId xmlns:a16="http://schemas.microsoft.com/office/drawing/2014/main" id="{ACF44CEF-3AF1-4C12-BC53-15F9E65D8552}"/>
              </a:ext>
            </a:extLst>
          </p:cNvPr>
          <p:cNvSpPr>
            <a:spLocks noGrp="1"/>
          </p:cNvSpPr>
          <p:nvPr>
            <p:ph type="body" idx="1"/>
          </p:nvPr>
        </p:nvSpPr>
        <p:spPr bwMode="auto">
          <a:xfrm>
            <a:off x="701675" y="4416425"/>
            <a:ext cx="560705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p>
            <a:pPr>
              <a:buFontTx/>
              <a:buChar char="-"/>
            </a:pPr>
            <a:r>
              <a:rPr lang="en-US" altLang="en-US" dirty="0">
                <a:ea typeface="ＭＳ Ｐゴシック" panose="020B0600070205080204" pitchFamily="34" charset="-128"/>
              </a:rPr>
              <a:t> Provide handout to participants in the group</a:t>
            </a:r>
          </a:p>
          <a:p>
            <a:pPr>
              <a:buFontTx/>
              <a:buChar char="-"/>
            </a:pPr>
            <a:r>
              <a:rPr lang="en-US" altLang="en-US" dirty="0">
                <a:ea typeface="ＭＳ Ｐゴシック" panose="020B0600070205080204" pitchFamily="34" charset="-128"/>
              </a:rPr>
              <a:t> Provide solution sheet to coach (instruct them not to provide answers)</a:t>
            </a:r>
          </a:p>
          <a:p>
            <a:pPr>
              <a:buFontTx/>
              <a:buChar char="-"/>
            </a:pPr>
            <a:r>
              <a:rPr lang="en-US" altLang="en-US" dirty="0">
                <a:ea typeface="ＭＳ Ｐゴシック" panose="020B0600070205080204" pitchFamily="34" charset="-128"/>
              </a:rPr>
              <a:t> Emphasize team competition and to produce quickly results</a:t>
            </a:r>
          </a:p>
        </p:txBody>
      </p:sp>
      <p:sp>
        <p:nvSpPr>
          <p:cNvPr id="13316" name="Slide Number Placeholder 3">
            <a:extLst>
              <a:ext uri="{FF2B5EF4-FFF2-40B4-BE49-F238E27FC236}">
                <a16:creationId xmlns:a16="http://schemas.microsoft.com/office/drawing/2014/main" id="{1DACAC90-20BA-45A8-983D-BF15B1064BAD}"/>
              </a:ext>
            </a:extLst>
          </p:cNvPr>
          <p:cNvSpPr>
            <a:spLocks noGrp="1"/>
          </p:cNvSpPr>
          <p:nvPr>
            <p:ph type="sldNum" sz="quarter" idx="429496729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89F7145C-3379-47D3-9604-D85BE22C8B52}" type="slidenum">
              <a:rPr lang="en-US" altLang="en-US"/>
              <a:pPr eaLnBrk="1" hangingPunct="1"/>
              <a:t>108</a:t>
            </a:fld>
            <a:endParaRPr lang="en-US" altLang="en-US" dirty="0"/>
          </a:p>
        </p:txBody>
      </p:sp>
    </p:spTree>
    <p:extLst>
      <p:ext uri="{BB962C8B-B14F-4D97-AF65-F5344CB8AC3E}">
        <p14:creationId xmlns:p14="http://schemas.microsoft.com/office/powerpoint/2010/main" val="19249654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Notes Placeholder 2">
            <a:extLst>
              <a:ext uri="{FF2B5EF4-FFF2-40B4-BE49-F238E27FC236}">
                <a16:creationId xmlns:a16="http://schemas.microsoft.com/office/drawing/2014/main" id="{DC6908F1-14D2-4266-9E88-E7F38A713948}"/>
              </a:ext>
            </a:extLst>
          </p:cNvPr>
          <p:cNvSpPr>
            <a:spLocks noGrp="1"/>
          </p:cNvSpPr>
          <p:nvPr>
            <p:ph type="body" idx="1"/>
          </p:nvPr>
        </p:nvSpPr>
        <p:spPr bwMode="auto">
          <a:xfrm>
            <a:off x="701675" y="4416425"/>
            <a:ext cx="560705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p>
            <a:pPr>
              <a:buFontTx/>
              <a:buChar char="-"/>
            </a:pPr>
            <a:r>
              <a:rPr lang="en-US" altLang="en-US" dirty="0">
                <a:ea typeface="ＭＳ Ｐゴシック" panose="020B0600070205080204" pitchFamily="34" charset="-128"/>
              </a:rPr>
              <a:t> Provide handout to participants in the group</a:t>
            </a:r>
          </a:p>
          <a:p>
            <a:pPr>
              <a:buFontTx/>
              <a:buChar char="-"/>
            </a:pPr>
            <a:r>
              <a:rPr lang="en-US" altLang="en-US" dirty="0">
                <a:ea typeface="ＭＳ Ｐゴシック" panose="020B0600070205080204" pitchFamily="34" charset="-128"/>
              </a:rPr>
              <a:t> Provide solution sheet to coach (instruct them not to provide answers)</a:t>
            </a:r>
          </a:p>
          <a:p>
            <a:pPr>
              <a:buFontTx/>
              <a:buChar char="-"/>
            </a:pPr>
            <a:r>
              <a:rPr lang="en-US" altLang="en-US" dirty="0">
                <a:ea typeface="ＭＳ Ｐゴシック" panose="020B0600070205080204" pitchFamily="34" charset="-128"/>
              </a:rPr>
              <a:t> Emphasize team competition and to produce quickly results</a:t>
            </a:r>
          </a:p>
        </p:txBody>
      </p:sp>
      <p:sp>
        <p:nvSpPr>
          <p:cNvPr id="15364" name="Slide Number Placeholder 3">
            <a:extLst>
              <a:ext uri="{FF2B5EF4-FFF2-40B4-BE49-F238E27FC236}">
                <a16:creationId xmlns:a16="http://schemas.microsoft.com/office/drawing/2014/main" id="{222104CB-818A-4ED8-9179-27E5DBFFFC27}"/>
              </a:ext>
            </a:extLst>
          </p:cNvPr>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C3702E3D-CE47-443E-AB00-F69EB004EC5A}" type="slidenum">
              <a:rPr lang="en-US" altLang="en-US"/>
              <a:pPr eaLnBrk="1" hangingPunct="1"/>
              <a:t>109</a:t>
            </a:fld>
            <a:endParaRPr lang="en-US" altLang="en-US" dirty="0"/>
          </a:p>
        </p:txBody>
      </p:sp>
    </p:spTree>
    <p:extLst>
      <p:ext uri="{BB962C8B-B14F-4D97-AF65-F5344CB8AC3E}">
        <p14:creationId xmlns:p14="http://schemas.microsoft.com/office/powerpoint/2010/main" val="10031937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Notes Placeholder 2">
            <a:extLst>
              <a:ext uri="{FF2B5EF4-FFF2-40B4-BE49-F238E27FC236}">
                <a16:creationId xmlns:a16="http://schemas.microsoft.com/office/drawing/2014/main" id="{A6584D57-1DC2-4AF9-BF67-D15B1E9C329E}"/>
              </a:ext>
            </a:extLst>
          </p:cNvPr>
          <p:cNvSpPr>
            <a:spLocks noGrp="1"/>
          </p:cNvSpPr>
          <p:nvPr>
            <p:ph type="body" idx="1"/>
          </p:nvPr>
        </p:nvSpPr>
        <p:spPr bwMode="auto">
          <a:xfrm>
            <a:off x="701675" y="4416425"/>
            <a:ext cx="560705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p>
            <a:pPr>
              <a:buFontTx/>
              <a:buChar char="-"/>
            </a:pPr>
            <a:r>
              <a:rPr lang="en-US" altLang="en-US" dirty="0">
                <a:ea typeface="ＭＳ Ｐゴシック" panose="020B0600070205080204" pitchFamily="34" charset="-128"/>
              </a:rPr>
              <a:t> Provide handout to participants in the group</a:t>
            </a:r>
          </a:p>
          <a:p>
            <a:pPr>
              <a:buFontTx/>
              <a:buChar char="-"/>
            </a:pPr>
            <a:r>
              <a:rPr lang="en-US" altLang="en-US" dirty="0">
                <a:ea typeface="ＭＳ Ｐゴシック" panose="020B0600070205080204" pitchFamily="34" charset="-128"/>
              </a:rPr>
              <a:t> Provide solution sheet to coach (instruct them not to provide answers)</a:t>
            </a:r>
          </a:p>
          <a:p>
            <a:pPr>
              <a:buFontTx/>
              <a:buChar char="-"/>
            </a:pPr>
            <a:r>
              <a:rPr lang="en-US" altLang="en-US" dirty="0">
                <a:ea typeface="ＭＳ Ｐゴシック" panose="020B0600070205080204" pitchFamily="34" charset="-128"/>
              </a:rPr>
              <a:t> Emphasize team competition and to produce quickly results</a:t>
            </a:r>
          </a:p>
        </p:txBody>
      </p:sp>
      <p:sp>
        <p:nvSpPr>
          <p:cNvPr id="17412" name="Slide Number Placeholder 3">
            <a:extLst>
              <a:ext uri="{FF2B5EF4-FFF2-40B4-BE49-F238E27FC236}">
                <a16:creationId xmlns:a16="http://schemas.microsoft.com/office/drawing/2014/main" id="{9E46031E-06FD-4708-A519-15231313D90F}"/>
              </a:ext>
            </a:extLst>
          </p:cNvPr>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0E433C69-B247-4E14-B464-F352D5B1FB17}" type="slidenum">
              <a:rPr lang="en-US" altLang="en-US"/>
              <a:pPr eaLnBrk="1" hangingPunct="1"/>
              <a:t>110</a:t>
            </a:fld>
            <a:endParaRPr lang="en-US" altLang="en-US" dirty="0"/>
          </a:p>
        </p:txBody>
      </p:sp>
    </p:spTree>
    <p:extLst>
      <p:ext uri="{BB962C8B-B14F-4D97-AF65-F5344CB8AC3E}">
        <p14:creationId xmlns:p14="http://schemas.microsoft.com/office/powerpoint/2010/main" val="21559061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C0E6D617-DCA0-4E8B-A868-2FFE10F26BAE}"/>
              </a:ext>
            </a:extLst>
          </p:cNvPr>
          <p:cNvSpPr>
            <a:spLocks noGrp="1" noChangeArrowheads="1"/>
          </p:cNvSpPr>
          <p:nvPr>
            <p:ph type="sldNum"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defRPr>
            </a:lvl1pPr>
            <a:lvl2pPr marL="742950" indent="-285750" defTabSz="930275">
              <a:defRPr>
                <a:solidFill>
                  <a:schemeClr val="tx1"/>
                </a:solidFill>
                <a:latin typeface="Arial" panose="020B0604020202020204" pitchFamily="34" charset="0"/>
              </a:defRPr>
            </a:lvl2pPr>
            <a:lvl3pPr marL="1143000" indent="-228600" defTabSz="930275">
              <a:defRPr>
                <a:solidFill>
                  <a:schemeClr val="tx1"/>
                </a:solidFill>
                <a:latin typeface="Arial" panose="020B0604020202020204" pitchFamily="34" charset="0"/>
              </a:defRPr>
            </a:lvl3pPr>
            <a:lvl4pPr marL="1600200" indent="-228600" defTabSz="930275">
              <a:defRPr>
                <a:solidFill>
                  <a:schemeClr val="tx1"/>
                </a:solidFill>
                <a:latin typeface="Arial" panose="020B0604020202020204" pitchFamily="34" charset="0"/>
              </a:defRPr>
            </a:lvl4pPr>
            <a:lvl5pPr marL="2057400" indent="-228600" defTabSz="930275">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fld id="{0437BE69-F64C-4893-AFC2-D060DA7C12A3}" type="slidenum">
              <a:rPr lang="en-US" altLang="en-US" smtClean="0">
                <a:latin typeface="Garamond" panose="02020404030301010803" pitchFamily="18" charset="0"/>
                <a:ea typeface="MS PGothic" panose="020B0600070205080204" pitchFamily="34" charset="-128"/>
              </a:rPr>
              <a:pPr/>
              <a:t>113</a:t>
            </a:fld>
            <a:endParaRPr lang="en-US" altLang="en-US" dirty="0">
              <a:latin typeface="Garamond" panose="02020404030301010803" pitchFamily="18" charset="0"/>
              <a:ea typeface="MS PGothic" panose="020B0600070205080204" pitchFamily="34" charset="-128"/>
            </a:endParaRPr>
          </a:p>
        </p:txBody>
      </p:sp>
      <p:sp>
        <p:nvSpPr>
          <p:cNvPr id="82948" name="Rectangle 3">
            <a:extLst>
              <a:ext uri="{FF2B5EF4-FFF2-40B4-BE49-F238E27FC236}">
                <a16:creationId xmlns:a16="http://schemas.microsoft.com/office/drawing/2014/main" id="{C8B12A25-1D0D-4925-86C0-791617A5BAF5}"/>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64" tIns="46973" rIns="95564" bIns="46973"/>
          <a:lstStyle/>
          <a:p>
            <a:pPr eaLnBrk="1" hangingPunct="1"/>
            <a:r>
              <a:rPr lang="en-US" altLang="en-US" b="1" dirty="0"/>
              <a:t>Objective</a:t>
            </a:r>
            <a:r>
              <a:rPr lang="en-US" altLang="en-US" dirty="0"/>
              <a:t>: Test of 1. </a:t>
            </a:r>
          </a:p>
          <a:p>
            <a:pPr eaLnBrk="1" hangingPunct="1"/>
            <a:endParaRPr lang="en-US" altLang="en-US" dirty="0"/>
          </a:p>
          <a:p>
            <a:pPr eaLnBrk="1" hangingPunct="1"/>
            <a:r>
              <a:rPr lang="en-US" altLang="en-US" b="1" dirty="0"/>
              <a:t>Explanation</a:t>
            </a:r>
            <a:r>
              <a:rPr lang="en-US" altLang="en-US" dirty="0"/>
              <a:t>: Conduct the test in 1 facility or 1 office in the organization or 1 doc or with 1 patient. The test is to see what you can learn and can often save many an error.</a:t>
            </a:r>
          </a:p>
          <a:p>
            <a:pPr eaLnBrk="1" hangingPunct="1"/>
            <a:endParaRPr lang="en-US" altLang="en-US" dirty="0"/>
          </a:p>
          <a:p>
            <a:pPr eaLnBrk="1" hangingPunct="1"/>
            <a:r>
              <a:rPr lang="en-US" altLang="en-US" b="1" dirty="0"/>
              <a:t>Bridge to next slide</a:t>
            </a:r>
            <a:r>
              <a:rPr lang="en-US" altLang="en-US" dirty="0"/>
              <a:t>: </a:t>
            </a:r>
            <a:r>
              <a:rPr lang="en-US" altLang="en-US" dirty="0">
                <a:solidFill>
                  <a:srgbClr val="333333"/>
                </a:solidFill>
              </a:rPr>
              <a:t>Typically, teams test more than one change at a time. </a:t>
            </a:r>
            <a:endParaRPr lang="en-US" altLang="en-US" dirty="0"/>
          </a:p>
        </p:txBody>
      </p:sp>
    </p:spTree>
    <p:extLst>
      <p:ext uri="{BB962C8B-B14F-4D97-AF65-F5344CB8AC3E}">
        <p14:creationId xmlns:p14="http://schemas.microsoft.com/office/powerpoint/2010/main" val="144951257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C9602B61-9A18-4A7B-87AD-63BDE64DC237}"/>
              </a:ext>
            </a:extLst>
          </p:cNvPr>
          <p:cNvSpPr>
            <a:spLocks noGrp="1" noChangeArrowheads="1"/>
          </p:cNvSpPr>
          <p:nvPr>
            <p:ph type="sldNum"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defRPr>
            </a:lvl1pPr>
            <a:lvl2pPr marL="742950" indent="-285750" defTabSz="930275">
              <a:defRPr>
                <a:solidFill>
                  <a:schemeClr val="tx1"/>
                </a:solidFill>
                <a:latin typeface="Arial" panose="020B0604020202020204" pitchFamily="34" charset="0"/>
              </a:defRPr>
            </a:lvl2pPr>
            <a:lvl3pPr marL="1143000" indent="-228600" defTabSz="930275">
              <a:defRPr>
                <a:solidFill>
                  <a:schemeClr val="tx1"/>
                </a:solidFill>
                <a:latin typeface="Arial" panose="020B0604020202020204" pitchFamily="34" charset="0"/>
              </a:defRPr>
            </a:lvl3pPr>
            <a:lvl4pPr marL="1600200" indent="-228600" defTabSz="930275">
              <a:defRPr>
                <a:solidFill>
                  <a:schemeClr val="tx1"/>
                </a:solidFill>
                <a:latin typeface="Arial" panose="020B0604020202020204" pitchFamily="34" charset="0"/>
              </a:defRPr>
            </a:lvl4pPr>
            <a:lvl5pPr marL="2057400" indent="-228600" defTabSz="930275">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fld id="{74EBC12F-71A0-4F49-BACC-DC6E6F751A49}" type="slidenum">
              <a:rPr lang="en-US" altLang="en-US" smtClean="0">
                <a:latin typeface="Garamond" panose="02020404030301010803" pitchFamily="18" charset="0"/>
                <a:ea typeface="MS PGothic" panose="020B0600070205080204" pitchFamily="34" charset="-128"/>
              </a:rPr>
              <a:pPr/>
              <a:t>114</a:t>
            </a:fld>
            <a:endParaRPr lang="en-US" altLang="en-US" dirty="0">
              <a:latin typeface="Garamond" panose="02020404030301010803" pitchFamily="18" charset="0"/>
              <a:ea typeface="MS PGothic" panose="020B0600070205080204" pitchFamily="34" charset="-128"/>
            </a:endParaRPr>
          </a:p>
        </p:txBody>
      </p:sp>
      <p:sp>
        <p:nvSpPr>
          <p:cNvPr id="84996" name="Rectangle 3">
            <a:extLst>
              <a:ext uri="{FF2B5EF4-FFF2-40B4-BE49-F238E27FC236}">
                <a16:creationId xmlns:a16="http://schemas.microsoft.com/office/drawing/2014/main" id="{280AB0F4-98F0-481B-9586-070C4F3851C5}"/>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01" tIns="46650" rIns="93301" bIns="46650"/>
          <a:lstStyle/>
          <a:p>
            <a:pPr eaLnBrk="1" hangingPunct="1"/>
            <a:r>
              <a:rPr lang="en-US" altLang="en-US" b="1" dirty="0"/>
              <a:t>Objective</a:t>
            </a:r>
            <a:r>
              <a:rPr lang="en-US" altLang="en-US" dirty="0"/>
              <a:t>: Structure to support documentation, learning, reflection and keeping one foot ahead of the other (Form can be found at http://www.ihi.org/IHI/Topics/HIVAIDS/HIVDiseaseGeneral/Tools/ click on  Plan-Do-Study-Act (PDSA) Worksheet (IHI Tool) at which point you will be asked to log onto the site before you can download this form).</a:t>
            </a:r>
          </a:p>
          <a:p>
            <a:pPr eaLnBrk="1" hangingPunct="1"/>
            <a:endParaRPr lang="en-US" altLang="en-US" dirty="0"/>
          </a:p>
          <a:p>
            <a:pPr eaLnBrk="1" hangingPunct="1"/>
            <a:r>
              <a:rPr lang="en-US" altLang="en-US" b="1" dirty="0"/>
              <a:t>Explanation</a:t>
            </a:r>
            <a:r>
              <a:rPr lang="en-US" altLang="en-US" dirty="0"/>
              <a:t>: </a:t>
            </a:r>
            <a:r>
              <a:rPr lang="en-US" altLang="en-US" dirty="0">
                <a:solidFill>
                  <a:srgbClr val="333333"/>
                </a:solidFill>
              </a:rPr>
              <a:t>Use of the Plan-Do-Study-Act (PDSA) Worksheets will help your team document the many tests they conduct. Fill out one PDSA Worksheet for each test you conduct. Your team will test several different changes, and each change will go through several PDSA cycles. Keep a file (either electronic or hard copy) of all PDSA Worksheets for all changes your team tests for documentation and  knowledge management.</a:t>
            </a:r>
          </a:p>
          <a:p>
            <a:pPr eaLnBrk="1" hangingPunct="1"/>
            <a:r>
              <a:rPr lang="en-US" altLang="en-US" dirty="0">
                <a:solidFill>
                  <a:srgbClr val="333333"/>
                </a:solidFill>
              </a:rPr>
              <a:t>Although the form is valuable for documentation and knowledge management it is also a structure that supports learning and movement. First, the form asks you to predict the outcome of the test, comparing the outcome of the test to your prediction is where learning takes place.  Second, the form asks the team to plan the next test based on their prediction. Although this test is often changed by what the team learns from the test, the plan supports movement and next steps. </a:t>
            </a:r>
            <a:endParaRPr lang="en-US" altLang="en-US" dirty="0"/>
          </a:p>
          <a:p>
            <a:pPr eaLnBrk="1" hangingPunct="1"/>
            <a:endParaRPr lang="en-US" altLang="en-US" dirty="0"/>
          </a:p>
          <a:p>
            <a:pPr eaLnBrk="1" hangingPunct="1"/>
            <a:r>
              <a:rPr lang="en-US" altLang="en-US" b="1" dirty="0"/>
              <a:t>Bridge to next slide</a:t>
            </a:r>
            <a:r>
              <a:rPr lang="en-US" altLang="en-US" dirty="0"/>
              <a:t>: The last tip is really a matrix of tips.</a:t>
            </a:r>
          </a:p>
        </p:txBody>
      </p:sp>
    </p:spTree>
    <p:extLst>
      <p:ext uri="{BB962C8B-B14F-4D97-AF65-F5344CB8AC3E}">
        <p14:creationId xmlns:p14="http://schemas.microsoft.com/office/powerpoint/2010/main" val="319910456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99452CBB-4FBB-49A1-BF08-F79040944B8C}"/>
              </a:ext>
            </a:extLst>
          </p:cNvPr>
          <p:cNvSpPr>
            <a:spLocks noGrp="1" noChangeArrowheads="1"/>
          </p:cNvSpPr>
          <p:nvPr>
            <p:ph type="sldNum"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defRPr>
            </a:lvl1pPr>
            <a:lvl2pPr marL="742950" indent="-285750" defTabSz="930275">
              <a:defRPr>
                <a:solidFill>
                  <a:schemeClr val="tx1"/>
                </a:solidFill>
                <a:latin typeface="Arial" panose="020B0604020202020204" pitchFamily="34" charset="0"/>
              </a:defRPr>
            </a:lvl2pPr>
            <a:lvl3pPr marL="1143000" indent="-228600" defTabSz="930275">
              <a:defRPr>
                <a:solidFill>
                  <a:schemeClr val="tx1"/>
                </a:solidFill>
                <a:latin typeface="Arial" panose="020B0604020202020204" pitchFamily="34" charset="0"/>
              </a:defRPr>
            </a:lvl3pPr>
            <a:lvl4pPr marL="1600200" indent="-228600" defTabSz="930275">
              <a:defRPr>
                <a:solidFill>
                  <a:schemeClr val="tx1"/>
                </a:solidFill>
                <a:latin typeface="Arial" panose="020B0604020202020204" pitchFamily="34" charset="0"/>
              </a:defRPr>
            </a:lvl4pPr>
            <a:lvl5pPr marL="2057400" indent="-228600" defTabSz="930275">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fld id="{7E455795-F5B2-4010-9C32-ED5B3BCE7638}" type="slidenum">
              <a:rPr lang="en-US" altLang="en-US" smtClean="0">
                <a:latin typeface="Garamond" panose="02020404030301010803" pitchFamily="18" charset="0"/>
                <a:ea typeface="MS PGothic" panose="020B0600070205080204" pitchFamily="34" charset="-128"/>
              </a:rPr>
              <a:pPr/>
              <a:t>115</a:t>
            </a:fld>
            <a:endParaRPr lang="en-US" altLang="en-US" dirty="0">
              <a:latin typeface="Garamond" panose="02020404030301010803" pitchFamily="18" charset="0"/>
              <a:ea typeface="MS PGothic" panose="020B0600070205080204" pitchFamily="34" charset="-128"/>
            </a:endParaRPr>
          </a:p>
        </p:txBody>
      </p:sp>
      <p:sp>
        <p:nvSpPr>
          <p:cNvPr id="87044" name="Rectangle 3">
            <a:extLst>
              <a:ext uri="{FF2B5EF4-FFF2-40B4-BE49-F238E27FC236}">
                <a16:creationId xmlns:a16="http://schemas.microsoft.com/office/drawing/2014/main" id="{4CA77918-88FF-4288-BB62-85D5B2309A19}"/>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Need to build process that are robust ..work under many circumstances.. Or at least know when to change them – i.e. like subway – or disaster plan in an emergency department.. Or hospital .. </a:t>
            </a:r>
          </a:p>
        </p:txBody>
      </p:sp>
    </p:spTree>
    <p:extLst>
      <p:ext uri="{BB962C8B-B14F-4D97-AF65-F5344CB8AC3E}">
        <p14:creationId xmlns:p14="http://schemas.microsoft.com/office/powerpoint/2010/main" val="96331829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otes Placeholder 2"/>
          <p:cNvSpPr>
            <a:spLocks noGrp="1"/>
          </p:cNvSpPr>
          <p:nvPr>
            <p:ph type="body" idx="1"/>
          </p:nvPr>
        </p:nvSpPr>
        <p:spPr bwMode="auto">
          <a:xfrm>
            <a:off x="701675" y="4416425"/>
            <a:ext cx="5607050" cy="4183063"/>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lstStyle/>
          <a:p>
            <a:pPr>
              <a:buFontTx/>
              <a:buChar char="-"/>
            </a:pPr>
            <a:r>
              <a:rPr lang="en-US" altLang="en-US" dirty="0"/>
              <a:t> Provide handout to participants in the group</a:t>
            </a:r>
          </a:p>
          <a:p>
            <a:pPr>
              <a:buFontTx/>
              <a:buChar char="-"/>
            </a:pPr>
            <a:r>
              <a:rPr lang="en-US" altLang="en-US" dirty="0"/>
              <a:t> Provide solution sheet to coach (instruct them not to provide answers)</a:t>
            </a:r>
          </a:p>
          <a:p>
            <a:pPr>
              <a:buFontTx/>
              <a:buChar char="-"/>
            </a:pPr>
            <a:r>
              <a:rPr lang="en-US" altLang="en-US" dirty="0"/>
              <a:t> Emphasize team competition and to produce quickly results</a:t>
            </a:r>
          </a:p>
        </p:txBody>
      </p:sp>
      <p:sp>
        <p:nvSpPr>
          <p:cNvPr id="13315" name="Slide Number Placeholder 3"/>
          <p:cNvSpPr>
            <a:spLocks noGrp="1"/>
          </p:cNvSpPr>
          <p:nvPr>
            <p:ph type="sldNum" sz="quarter" idx="4294967295"/>
          </p:nvPr>
        </p:nvSpPr>
        <p:spPr bwMode="auto">
          <a:xfrm>
            <a:off x="3970338" y="8829675"/>
            <a:ext cx="3038475" cy="46513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E01F7595-E941-4EC9-BA88-F756AEB3A6BA}" type="slidenum">
              <a:rPr lang="en-US" altLang="en-US" sz="1800"/>
              <a:pPr eaLnBrk="1" hangingPunct="1"/>
              <a:t>126</a:t>
            </a:fld>
            <a:endParaRPr lang="en-US" altLang="en-US" sz="1800" dirty="0"/>
          </a:p>
        </p:txBody>
      </p:sp>
    </p:spTree>
    <p:extLst>
      <p:ext uri="{BB962C8B-B14F-4D97-AF65-F5344CB8AC3E}">
        <p14:creationId xmlns:p14="http://schemas.microsoft.com/office/powerpoint/2010/main" val="172461669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A1D26733-720F-486D-9738-8B5BBDCB5EA2}"/>
              </a:ext>
            </a:extLst>
          </p:cNvPr>
          <p:cNvSpPr>
            <a:spLocks noGrp="1" noChangeArrowheads="1"/>
          </p:cNvSpPr>
          <p:nvPr>
            <p:ph type="sldNum"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defRPr>
            </a:lvl1pPr>
            <a:lvl2pPr marL="742950" indent="-285750" defTabSz="930275">
              <a:defRPr>
                <a:solidFill>
                  <a:schemeClr val="tx1"/>
                </a:solidFill>
                <a:latin typeface="Arial" panose="020B0604020202020204" pitchFamily="34" charset="0"/>
              </a:defRPr>
            </a:lvl2pPr>
            <a:lvl3pPr marL="1143000" indent="-228600" defTabSz="930275">
              <a:defRPr>
                <a:solidFill>
                  <a:schemeClr val="tx1"/>
                </a:solidFill>
                <a:latin typeface="Arial" panose="020B0604020202020204" pitchFamily="34" charset="0"/>
              </a:defRPr>
            </a:lvl3pPr>
            <a:lvl4pPr marL="1600200" indent="-228600" defTabSz="930275">
              <a:defRPr>
                <a:solidFill>
                  <a:schemeClr val="tx1"/>
                </a:solidFill>
                <a:latin typeface="Arial" panose="020B0604020202020204" pitchFamily="34" charset="0"/>
              </a:defRPr>
            </a:lvl4pPr>
            <a:lvl5pPr marL="2057400" indent="-228600" defTabSz="930275">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fld id="{41305C69-642F-4EAE-91C2-BEAEBA33C8A8}" type="slidenum">
              <a:rPr lang="en-US" altLang="en-US" smtClean="0">
                <a:latin typeface="Garamond" panose="02020404030301010803" pitchFamily="18" charset="0"/>
                <a:ea typeface="MS PGothic" panose="020B0600070205080204" pitchFamily="34" charset="-128"/>
              </a:rPr>
              <a:pPr/>
              <a:t>128</a:t>
            </a:fld>
            <a:endParaRPr lang="en-US" altLang="en-US" dirty="0">
              <a:latin typeface="Garamond" panose="02020404030301010803" pitchFamily="18" charset="0"/>
              <a:ea typeface="MS PGothic" panose="020B0600070205080204" pitchFamily="34" charset="-128"/>
            </a:endParaRPr>
          </a:p>
        </p:txBody>
      </p:sp>
      <p:sp>
        <p:nvSpPr>
          <p:cNvPr id="25604" name="Rectangle 3">
            <a:extLst>
              <a:ext uri="{FF2B5EF4-FFF2-40B4-BE49-F238E27FC236}">
                <a16:creationId xmlns:a16="http://schemas.microsoft.com/office/drawing/2014/main" id="{E9971228-B171-4715-9EE9-84DB6122D6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Refer to slide 1-25 for notes.</a:t>
            </a:r>
          </a:p>
        </p:txBody>
      </p:sp>
    </p:spTree>
    <p:extLst>
      <p:ext uri="{BB962C8B-B14F-4D97-AF65-F5344CB8AC3E}">
        <p14:creationId xmlns:p14="http://schemas.microsoft.com/office/powerpoint/2010/main" val="348121069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
Poll Title: Which of the Following Physical Factors Affects Learning?
https://www.polleverywhere.com/multiple_choice_polls/xyzIXProYwLKp8AZ2sijj</a:t>
            </a:r>
          </a:p>
        </p:txBody>
      </p:sp>
      <p:sp>
        <p:nvSpPr>
          <p:cNvPr id="4" name="Slide Number Placeholder 3"/>
          <p:cNvSpPr>
            <a:spLocks noGrp="1"/>
          </p:cNvSpPr>
          <p:nvPr>
            <p:ph type="sldNum" sz="quarter" idx="4294967295"/>
          </p:nvPr>
        </p:nvSpPr>
        <p:spPr/>
        <p:txBody>
          <a:bodyPr/>
          <a:lstStyle/>
          <a:p>
            <a:pPr>
              <a:defRPr/>
            </a:pPr>
            <a:fld id="{9DFE4794-B4DE-4338-9132-7575961360F3}" type="slidenum">
              <a:rPr lang="en-US" altLang="en-US" smtClean="0"/>
              <a:pPr>
                <a:defRPr/>
              </a:pPr>
              <a:t>129</a:t>
            </a:fld>
            <a:endParaRPr lang="en-US" altLang="en-US" dirty="0"/>
          </a:p>
        </p:txBody>
      </p:sp>
      <p:sp>
        <p:nvSpPr>
          <p:cNvPr id="5" name="TextBox 4">
            <a:extLst>
              <a:ext uri="{FF2B5EF4-FFF2-40B4-BE49-F238E27FC236}">
                <a16:creationId xmlns:a16="http://schemas.microsoft.com/office/drawing/2014/main" id="{4B4719D6-903E-4C10-B410-FBCA5CB0BBD8}"/>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31440663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A62C033B-78F6-4064-8E20-ABF490D1E8C1}"/>
              </a:ext>
            </a:extLst>
          </p:cNvPr>
          <p:cNvSpPr>
            <a:spLocks noGrp="1" noChangeArrowheads="1"/>
          </p:cNvSpPr>
          <p:nvPr>
            <p:ph type="sldNum"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defRPr>
            </a:lvl1pPr>
            <a:lvl2pPr marL="742950" indent="-285750" defTabSz="930275">
              <a:defRPr>
                <a:solidFill>
                  <a:schemeClr val="tx1"/>
                </a:solidFill>
                <a:latin typeface="Arial" panose="020B0604020202020204" pitchFamily="34" charset="0"/>
              </a:defRPr>
            </a:lvl2pPr>
            <a:lvl3pPr marL="1143000" indent="-228600" defTabSz="930275">
              <a:defRPr>
                <a:solidFill>
                  <a:schemeClr val="tx1"/>
                </a:solidFill>
                <a:latin typeface="Arial" panose="020B0604020202020204" pitchFamily="34" charset="0"/>
              </a:defRPr>
            </a:lvl3pPr>
            <a:lvl4pPr marL="1600200" indent="-228600" defTabSz="930275">
              <a:defRPr>
                <a:solidFill>
                  <a:schemeClr val="tx1"/>
                </a:solidFill>
                <a:latin typeface="Arial" panose="020B0604020202020204" pitchFamily="34" charset="0"/>
              </a:defRPr>
            </a:lvl4pPr>
            <a:lvl5pPr marL="2057400" indent="-228600" defTabSz="930275">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fld id="{96E6176A-1F04-494F-9F77-75327A44CF5D}" type="slidenum">
              <a:rPr lang="en-US" altLang="en-US" smtClean="0">
                <a:latin typeface="Garamond" panose="02020404030301010803" pitchFamily="18" charset="0"/>
                <a:ea typeface="MS PGothic" panose="020B0600070205080204" pitchFamily="34" charset="-128"/>
              </a:rPr>
              <a:pPr/>
              <a:t>130</a:t>
            </a:fld>
            <a:endParaRPr lang="en-US" altLang="en-US" dirty="0">
              <a:latin typeface="Garamond" panose="02020404030301010803" pitchFamily="18" charset="0"/>
              <a:ea typeface="MS PGothic" panose="020B0600070205080204" pitchFamily="34" charset="-128"/>
            </a:endParaRPr>
          </a:p>
        </p:txBody>
      </p:sp>
      <p:sp>
        <p:nvSpPr>
          <p:cNvPr id="28676" name="Rectangle 3">
            <a:extLst>
              <a:ext uri="{FF2B5EF4-FFF2-40B4-BE49-F238E27FC236}">
                <a16:creationId xmlns:a16="http://schemas.microsoft.com/office/drawing/2014/main" id="{23FE3563-DF8D-4E8C-847D-85E4A2D6587B}"/>
              </a:ext>
            </a:extLst>
          </p:cNvPr>
          <p:cNvSpPr>
            <a:spLocks noGrp="1" noChangeArrowheads="1"/>
          </p:cNvSpPr>
          <p:nvPr>
            <p:ph type="body" idx="1"/>
          </p:nvPr>
        </p:nvSpPr>
        <p:spPr>
          <a:xfrm>
            <a:off x="701675" y="4416425"/>
            <a:ext cx="5607050" cy="4651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Materials page 1-17.</a:t>
            </a:r>
          </a:p>
          <a:p>
            <a:pPr eaLnBrk="1" hangingPunct="1"/>
            <a:endParaRPr lang="en-US" altLang="en-US" dirty="0"/>
          </a:p>
          <a:p>
            <a:pPr eaLnBrk="1" hangingPunct="1"/>
            <a:r>
              <a:rPr lang="en-US" altLang="en-US" dirty="0"/>
              <a:t>INSTRUCTOR NOTES:</a:t>
            </a:r>
          </a:p>
          <a:p>
            <a:pPr eaLnBrk="1" hangingPunct="1"/>
            <a:r>
              <a:rPr lang="en-US" altLang="en-US" dirty="0"/>
              <a:t>Begin by saying, </a:t>
            </a:r>
            <a:r>
              <a:rPr lang="en-US" altLang="en-US" b="1" dirty="0"/>
              <a:t>“There are a number of things which can affect learning.  These include physical factors, emotional factors and learning factors,  Since we’ve discussed learning styles earlier, let’s briefly discuss physical factors and the issue of motivation.”</a:t>
            </a:r>
          </a:p>
          <a:p>
            <a:pPr eaLnBrk="1" hangingPunct="1"/>
            <a:endParaRPr lang="en-US" altLang="en-US" b="1" dirty="0"/>
          </a:p>
          <a:p>
            <a:pPr eaLnBrk="1" hangingPunct="1"/>
            <a:r>
              <a:rPr lang="en-US" altLang="en-US" dirty="0"/>
              <a:t>Key points:</a:t>
            </a:r>
          </a:p>
          <a:p>
            <a:pPr eaLnBrk="1" hangingPunct="1"/>
            <a:r>
              <a:rPr lang="en-US" altLang="en-US" dirty="0"/>
              <a:t>Physical factors – people must be comfortable or these issues will become major distractions</a:t>
            </a:r>
            <a:br>
              <a:rPr lang="en-US" altLang="en-US" dirty="0"/>
            </a:br>
            <a:endParaRPr lang="en-US" altLang="en-US" dirty="0"/>
          </a:p>
          <a:p>
            <a:pPr eaLnBrk="1" hangingPunct="1"/>
            <a:r>
              <a:rPr lang="en-US" altLang="en-US" dirty="0"/>
              <a:t>Motivation – the highest form of motivation occurs when learner are intrinsically motivated to learn.   </a:t>
            </a:r>
          </a:p>
          <a:p>
            <a:pPr eaLnBrk="1" hangingPunct="1"/>
            <a:r>
              <a:rPr lang="en-US" altLang="en-US" dirty="0"/>
              <a:t>Ask the question, </a:t>
            </a:r>
            <a:r>
              <a:rPr lang="en-US" altLang="en-US" b="1" dirty="0"/>
              <a:t>“How can you help the learners get in touch with intrinsic aspects of motivation?”</a:t>
            </a:r>
          </a:p>
          <a:p>
            <a:pPr eaLnBrk="1" hangingPunct="1"/>
            <a:r>
              <a:rPr lang="en-US" altLang="en-US" dirty="0"/>
              <a:t>Questions like:</a:t>
            </a:r>
            <a:br>
              <a:rPr lang="en-US" altLang="en-US" dirty="0"/>
            </a:br>
            <a:r>
              <a:rPr lang="en-US" altLang="en-US" i="1" dirty="0"/>
              <a:t>What’s in it for you to become an expert in QI methods?  </a:t>
            </a:r>
            <a:br>
              <a:rPr lang="en-US" altLang="en-US" i="1" dirty="0"/>
            </a:br>
            <a:r>
              <a:rPr lang="en-US" altLang="en-US" i="1" dirty="0"/>
              <a:t>How about your patients? How will they benefit from your work? </a:t>
            </a:r>
            <a:br>
              <a:rPr lang="en-US" altLang="en-US" i="1" dirty="0"/>
            </a:br>
            <a:r>
              <a:rPr lang="en-US" altLang="en-US" i="1" dirty="0"/>
              <a:t>What types of things are you especially proud of at work?  Least proud of?</a:t>
            </a:r>
          </a:p>
        </p:txBody>
      </p:sp>
    </p:spTree>
    <p:extLst>
      <p:ext uri="{BB962C8B-B14F-4D97-AF65-F5344CB8AC3E}">
        <p14:creationId xmlns:p14="http://schemas.microsoft.com/office/powerpoint/2010/main" val="1860197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a:extLst>
              <a:ext uri="{FF2B5EF4-FFF2-40B4-BE49-F238E27FC236}">
                <a16:creationId xmlns:a16="http://schemas.microsoft.com/office/drawing/2014/main" id="{C357CF97-D59E-4C67-84D4-F734F2C7C8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E809D3C1-3491-452D-BB5B-E1BAA2A3E7E7}"/>
              </a:ext>
            </a:extLst>
          </p:cNvPr>
          <p:cNvSpPr>
            <a:spLocks noGrp="1" noChangeArrowheads="1"/>
          </p:cNvSpPr>
          <p:nvPr>
            <p:ph type="sldNum"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defRPr>
            </a:lvl1pPr>
            <a:lvl2pPr marL="742950" indent="-285750" defTabSz="930275">
              <a:defRPr>
                <a:solidFill>
                  <a:schemeClr val="tx1"/>
                </a:solidFill>
                <a:latin typeface="Arial" panose="020B0604020202020204" pitchFamily="34" charset="0"/>
              </a:defRPr>
            </a:lvl2pPr>
            <a:lvl3pPr marL="1143000" indent="-228600" defTabSz="930275">
              <a:defRPr>
                <a:solidFill>
                  <a:schemeClr val="tx1"/>
                </a:solidFill>
                <a:latin typeface="Arial" panose="020B0604020202020204" pitchFamily="34" charset="0"/>
              </a:defRPr>
            </a:lvl3pPr>
            <a:lvl4pPr marL="1600200" indent="-228600" defTabSz="930275">
              <a:defRPr>
                <a:solidFill>
                  <a:schemeClr val="tx1"/>
                </a:solidFill>
                <a:latin typeface="Arial" panose="020B0604020202020204" pitchFamily="34" charset="0"/>
              </a:defRPr>
            </a:lvl4pPr>
            <a:lvl5pPr marL="2057400" indent="-228600" defTabSz="930275">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fld id="{835DDDA7-D90A-4C19-9D0D-9172F5CA832B}" type="slidenum">
              <a:rPr lang="en-US" altLang="en-US" smtClean="0">
                <a:latin typeface="Garamond" panose="02020404030301010803" pitchFamily="18" charset="0"/>
                <a:ea typeface="MS PGothic" panose="020B0600070205080204" pitchFamily="34" charset="-128"/>
              </a:rPr>
              <a:pPr/>
              <a:t>132</a:t>
            </a:fld>
            <a:endParaRPr lang="en-US" altLang="en-US" dirty="0">
              <a:latin typeface="Garamond" panose="02020404030301010803" pitchFamily="18" charset="0"/>
              <a:ea typeface="MS PGothic" panose="020B0600070205080204" pitchFamily="34" charset="-128"/>
            </a:endParaRPr>
          </a:p>
        </p:txBody>
      </p:sp>
      <p:sp>
        <p:nvSpPr>
          <p:cNvPr id="31748" name="Rectangle 3">
            <a:extLst>
              <a:ext uri="{FF2B5EF4-FFF2-40B4-BE49-F238E27FC236}">
                <a16:creationId xmlns:a16="http://schemas.microsoft.com/office/drawing/2014/main" id="{165A49BC-BF3C-444A-A958-C3D3E69E8E98}"/>
              </a:ext>
            </a:extLst>
          </p:cNvPr>
          <p:cNvSpPr>
            <a:spLocks noGrp="1" noChangeArrowheads="1"/>
          </p:cNvSpPr>
          <p:nvPr>
            <p:ph type="body" idx="1"/>
          </p:nvPr>
        </p:nvSpPr>
        <p:spPr>
          <a:xfrm>
            <a:off x="701675" y="4416425"/>
            <a:ext cx="5607050" cy="4575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Materials page 1-16</a:t>
            </a:r>
          </a:p>
          <a:p>
            <a:pPr eaLnBrk="1" hangingPunct="1"/>
            <a:endParaRPr lang="en-US" altLang="en-US" dirty="0"/>
          </a:p>
          <a:p>
            <a:pPr eaLnBrk="1" hangingPunct="1"/>
            <a:r>
              <a:rPr lang="en-US" altLang="en-US" dirty="0"/>
              <a:t>INSTRUCTOR NOTES:</a:t>
            </a:r>
          </a:p>
          <a:p>
            <a:pPr eaLnBrk="1" hangingPunct="1"/>
            <a:endParaRPr lang="en-US" altLang="en-US" dirty="0"/>
          </a:p>
          <a:p>
            <a:pPr eaLnBrk="1" hangingPunct="1"/>
            <a:r>
              <a:rPr lang="en-US" altLang="en-US" dirty="0"/>
              <a:t>Have participants read individually to themselves page 1-16.</a:t>
            </a:r>
          </a:p>
          <a:p>
            <a:pPr eaLnBrk="1" hangingPunct="1"/>
            <a:endParaRPr lang="en-US" altLang="en-US" dirty="0"/>
          </a:p>
          <a:p>
            <a:pPr eaLnBrk="1" hangingPunct="1"/>
            <a:r>
              <a:rPr lang="en-US" altLang="en-US" dirty="0"/>
              <a:t>Then say, </a:t>
            </a:r>
            <a:r>
              <a:rPr lang="en-US" altLang="en-US" b="1" dirty="0"/>
              <a:t>“The key is to determine which questions will best reinforce your instructional goals.   We recommend you develop them in advance, carefully.   Have participants work in groups to answer a good probing question.”</a:t>
            </a:r>
          </a:p>
          <a:p>
            <a:pPr eaLnBrk="1" hangingPunct="1"/>
            <a:endParaRPr lang="en-US" altLang="en-US" dirty="0"/>
          </a:p>
          <a:p>
            <a:pPr eaLnBrk="1" hangingPunct="1"/>
            <a:r>
              <a:rPr lang="en-US" altLang="en-US" dirty="0"/>
              <a:t>Then ask, </a:t>
            </a:r>
            <a:r>
              <a:rPr lang="en-US" altLang="en-US" b="1" dirty="0"/>
              <a:t>“Generally, should questions be open or close ended?”</a:t>
            </a:r>
          </a:p>
          <a:p>
            <a:pPr eaLnBrk="1" hangingPunct="1"/>
            <a:endParaRPr lang="en-US" altLang="en-US" b="1" dirty="0"/>
          </a:p>
          <a:p>
            <a:pPr eaLnBrk="1" hangingPunct="1"/>
            <a:r>
              <a:rPr lang="en-US" altLang="en-US" dirty="0"/>
              <a:t>Then say</a:t>
            </a:r>
            <a:r>
              <a:rPr lang="en-US" altLang="en-US" b="1" dirty="0"/>
              <a:t>, “Remember the power of silence.  Become comfortable with the deafening silence which follows a question poised to the group.  Remember, participants need time to process the question, don’t rush in and spoil the moment”</a:t>
            </a:r>
            <a:br>
              <a:rPr lang="en-US" altLang="en-US" b="1" dirty="0"/>
            </a:br>
            <a:endParaRPr lang="en-US" altLang="en-US" b="1" dirty="0"/>
          </a:p>
          <a:p>
            <a:pPr eaLnBrk="1" hangingPunct="1"/>
            <a:r>
              <a:rPr lang="en-US" altLang="en-US" dirty="0"/>
              <a:t>Offer this observation</a:t>
            </a:r>
            <a:r>
              <a:rPr lang="en-US" altLang="en-US" b="1" dirty="0"/>
              <a:t>, “New trainers are especially troubled with moments of silence because they feel they may be losing the group”</a:t>
            </a:r>
          </a:p>
        </p:txBody>
      </p:sp>
    </p:spTree>
    <p:extLst>
      <p:ext uri="{BB962C8B-B14F-4D97-AF65-F5344CB8AC3E}">
        <p14:creationId xmlns:p14="http://schemas.microsoft.com/office/powerpoint/2010/main" val="39661884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3E4771E7-E181-4095-8E93-8FCF5D638C27}"/>
              </a:ext>
            </a:extLst>
          </p:cNvPr>
          <p:cNvSpPr>
            <a:spLocks noGrp="1" noChangeArrowheads="1"/>
          </p:cNvSpPr>
          <p:nvPr>
            <p:ph type="sldNum"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defRPr>
            </a:lvl1pPr>
            <a:lvl2pPr marL="742950" indent="-285750" defTabSz="930275">
              <a:defRPr>
                <a:solidFill>
                  <a:schemeClr val="tx1"/>
                </a:solidFill>
                <a:latin typeface="Arial" panose="020B0604020202020204" pitchFamily="34" charset="0"/>
              </a:defRPr>
            </a:lvl2pPr>
            <a:lvl3pPr marL="1143000" indent="-228600" defTabSz="930275">
              <a:defRPr>
                <a:solidFill>
                  <a:schemeClr val="tx1"/>
                </a:solidFill>
                <a:latin typeface="Arial" panose="020B0604020202020204" pitchFamily="34" charset="0"/>
              </a:defRPr>
            </a:lvl3pPr>
            <a:lvl4pPr marL="1600200" indent="-228600" defTabSz="930275">
              <a:defRPr>
                <a:solidFill>
                  <a:schemeClr val="tx1"/>
                </a:solidFill>
                <a:latin typeface="Arial" panose="020B0604020202020204" pitchFamily="34" charset="0"/>
              </a:defRPr>
            </a:lvl4pPr>
            <a:lvl5pPr marL="2057400" indent="-228600" defTabSz="930275">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fld id="{46FDCF97-3579-4CAE-90B4-378FEE2935DC}" type="slidenum">
              <a:rPr lang="en-US" altLang="en-US" smtClean="0">
                <a:latin typeface="Garamond" panose="02020404030301010803" pitchFamily="18" charset="0"/>
                <a:ea typeface="MS PGothic" panose="020B0600070205080204" pitchFamily="34" charset="-128"/>
              </a:rPr>
              <a:pPr/>
              <a:t>133</a:t>
            </a:fld>
            <a:endParaRPr lang="en-US" altLang="en-US" dirty="0">
              <a:latin typeface="Garamond" panose="02020404030301010803" pitchFamily="18" charset="0"/>
              <a:ea typeface="MS PGothic" panose="020B0600070205080204" pitchFamily="34" charset="-128"/>
            </a:endParaRPr>
          </a:p>
        </p:txBody>
      </p:sp>
      <p:sp>
        <p:nvSpPr>
          <p:cNvPr id="33796" name="Rectangle 3">
            <a:extLst>
              <a:ext uri="{FF2B5EF4-FFF2-40B4-BE49-F238E27FC236}">
                <a16:creationId xmlns:a16="http://schemas.microsoft.com/office/drawing/2014/main" id="{555E7FEE-8039-41A0-A765-8ED41B5C62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Still on materials page 1-16.</a:t>
            </a:r>
          </a:p>
          <a:p>
            <a:pPr eaLnBrk="1" hangingPunct="1"/>
            <a:endParaRPr lang="en-US" altLang="en-US" dirty="0"/>
          </a:p>
          <a:p>
            <a:pPr eaLnBrk="1" hangingPunct="1"/>
            <a:r>
              <a:rPr lang="en-US" altLang="en-US" dirty="0"/>
              <a:t>INSTRUCTOR NOTES:</a:t>
            </a:r>
          </a:p>
          <a:p>
            <a:pPr eaLnBrk="1" hangingPunct="1"/>
            <a:endParaRPr lang="en-US" altLang="en-US" dirty="0"/>
          </a:p>
          <a:p>
            <a:pPr eaLnBrk="1" hangingPunct="1"/>
            <a:r>
              <a:rPr lang="en-US" altLang="en-US" dirty="0"/>
              <a:t>Say, </a:t>
            </a:r>
            <a:r>
              <a:rPr lang="en-US" altLang="en-US" b="1" dirty="0"/>
              <a:t>“Here are a few samples of questions on questions.”</a:t>
            </a:r>
          </a:p>
          <a:p>
            <a:pPr eaLnBrk="1" hangingPunct="1"/>
            <a:endParaRPr lang="en-US" altLang="en-US" dirty="0"/>
          </a:p>
          <a:p>
            <a:pPr eaLnBrk="1" hangingPunct="1"/>
            <a:r>
              <a:rPr lang="en-US" altLang="en-US" dirty="0"/>
              <a:t>Read through the list.   Move to next slide and page 1-17.</a:t>
            </a:r>
          </a:p>
        </p:txBody>
      </p:sp>
    </p:spTree>
    <p:extLst>
      <p:ext uri="{BB962C8B-B14F-4D97-AF65-F5344CB8AC3E}">
        <p14:creationId xmlns:p14="http://schemas.microsoft.com/office/powerpoint/2010/main" val="195113291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
Poll Title: Which of the Following Are Not Preferences the Instructor Must Recognize?
https://www.polleverywhere.com/multiple_choice_polls/iOHSKcrDcuTnrEhbPeOH0</a:t>
            </a:r>
          </a:p>
        </p:txBody>
      </p:sp>
      <p:sp>
        <p:nvSpPr>
          <p:cNvPr id="4" name="Slide Number Placeholder 3"/>
          <p:cNvSpPr>
            <a:spLocks noGrp="1"/>
          </p:cNvSpPr>
          <p:nvPr>
            <p:ph type="sldNum" sz="quarter" idx="4294967295"/>
          </p:nvPr>
        </p:nvSpPr>
        <p:spPr/>
        <p:txBody>
          <a:bodyPr/>
          <a:lstStyle/>
          <a:p>
            <a:pPr>
              <a:defRPr/>
            </a:pPr>
            <a:fld id="{9DFE4794-B4DE-4338-9132-7575961360F3}" type="slidenum">
              <a:rPr lang="en-US" altLang="en-US" smtClean="0"/>
              <a:pPr>
                <a:defRPr/>
              </a:pPr>
              <a:t>134</a:t>
            </a:fld>
            <a:endParaRPr lang="en-US" altLang="en-US" dirty="0"/>
          </a:p>
        </p:txBody>
      </p:sp>
      <p:sp>
        <p:nvSpPr>
          <p:cNvPr id="5" name="TextBox 4">
            <a:extLst>
              <a:ext uri="{FF2B5EF4-FFF2-40B4-BE49-F238E27FC236}">
                <a16:creationId xmlns:a16="http://schemas.microsoft.com/office/drawing/2014/main" id="{B95DCE33-B16B-4D25-90A7-105EA5232142}"/>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125458936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
Poll Title: From the Following Options, which is the MOST Learner-Centered?
https://www.polleverywhere.com/multiple_choice_polls/cIsambFvboWGcp5Z6282j</a:t>
            </a:r>
          </a:p>
        </p:txBody>
      </p:sp>
      <p:sp>
        <p:nvSpPr>
          <p:cNvPr id="4" name="Slide Number Placeholder 3"/>
          <p:cNvSpPr>
            <a:spLocks noGrp="1"/>
          </p:cNvSpPr>
          <p:nvPr>
            <p:ph type="sldNum" sz="quarter" idx="4294967295"/>
          </p:nvPr>
        </p:nvSpPr>
        <p:spPr/>
        <p:txBody>
          <a:bodyPr/>
          <a:lstStyle/>
          <a:p>
            <a:pPr>
              <a:defRPr/>
            </a:pPr>
            <a:fld id="{9DFE4794-B4DE-4338-9132-7575961360F3}" type="slidenum">
              <a:rPr lang="en-US" altLang="en-US" smtClean="0"/>
              <a:pPr>
                <a:defRPr/>
              </a:pPr>
              <a:t>135</a:t>
            </a:fld>
            <a:endParaRPr lang="en-US" altLang="en-US" dirty="0"/>
          </a:p>
        </p:txBody>
      </p:sp>
      <p:sp>
        <p:nvSpPr>
          <p:cNvPr id="5" name="TextBox 4">
            <a:extLst>
              <a:ext uri="{FF2B5EF4-FFF2-40B4-BE49-F238E27FC236}">
                <a16:creationId xmlns:a16="http://schemas.microsoft.com/office/drawing/2014/main" id="{CCE75C73-9C0C-4C50-98DB-096CF32FC49C}"/>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144138320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0AC7245D-1D2C-4F71-A02A-923EAC47412B}"/>
              </a:ext>
            </a:extLst>
          </p:cNvPr>
          <p:cNvSpPr>
            <a:spLocks noGrp="1" noChangeArrowheads="1"/>
          </p:cNvSpPr>
          <p:nvPr>
            <p:ph type="sldNum"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defRPr>
            </a:lvl1pPr>
            <a:lvl2pPr marL="742950" indent="-285750" defTabSz="930275">
              <a:defRPr>
                <a:solidFill>
                  <a:schemeClr val="tx1"/>
                </a:solidFill>
                <a:latin typeface="Arial" panose="020B0604020202020204" pitchFamily="34" charset="0"/>
              </a:defRPr>
            </a:lvl2pPr>
            <a:lvl3pPr marL="1143000" indent="-228600" defTabSz="930275">
              <a:defRPr>
                <a:solidFill>
                  <a:schemeClr val="tx1"/>
                </a:solidFill>
                <a:latin typeface="Arial" panose="020B0604020202020204" pitchFamily="34" charset="0"/>
              </a:defRPr>
            </a:lvl3pPr>
            <a:lvl4pPr marL="1600200" indent="-228600" defTabSz="930275">
              <a:defRPr>
                <a:solidFill>
                  <a:schemeClr val="tx1"/>
                </a:solidFill>
                <a:latin typeface="Arial" panose="020B0604020202020204" pitchFamily="34" charset="0"/>
              </a:defRPr>
            </a:lvl4pPr>
            <a:lvl5pPr marL="2057400" indent="-228600" defTabSz="930275">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fld id="{1E72C811-1264-4E5D-AFAF-82D0EA8BCF16}" type="slidenum">
              <a:rPr lang="en-US" altLang="en-US" smtClean="0">
                <a:latin typeface="Garamond" panose="02020404030301010803" pitchFamily="18" charset="0"/>
                <a:ea typeface="MS PGothic" panose="020B0600070205080204" pitchFamily="34" charset="-128"/>
              </a:rPr>
              <a:pPr/>
              <a:t>136</a:t>
            </a:fld>
            <a:endParaRPr lang="en-US" altLang="en-US" dirty="0">
              <a:latin typeface="Garamond" panose="02020404030301010803" pitchFamily="18" charset="0"/>
              <a:ea typeface="MS PGothic" panose="020B0600070205080204" pitchFamily="34" charset="-128"/>
            </a:endParaRPr>
          </a:p>
        </p:txBody>
      </p:sp>
      <p:sp>
        <p:nvSpPr>
          <p:cNvPr id="37892" name="Rectangle 3">
            <a:extLst>
              <a:ext uri="{FF2B5EF4-FFF2-40B4-BE49-F238E27FC236}">
                <a16:creationId xmlns:a16="http://schemas.microsoft.com/office/drawing/2014/main" id="{DB2C02DB-BD77-4C77-8332-5E71E11F18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dirty="0"/>
              <a:t>Materials page 1-15</a:t>
            </a:r>
          </a:p>
          <a:p>
            <a:pPr eaLnBrk="1" hangingPunct="1">
              <a:lnSpc>
                <a:spcPct val="90000"/>
              </a:lnSpc>
            </a:pPr>
            <a:endParaRPr lang="en-US" altLang="en-US" dirty="0"/>
          </a:p>
          <a:p>
            <a:pPr eaLnBrk="1" hangingPunct="1">
              <a:lnSpc>
                <a:spcPct val="90000"/>
              </a:lnSpc>
            </a:pPr>
            <a:r>
              <a:rPr lang="en-US" altLang="en-US" dirty="0"/>
              <a:t>INSTRUCTOR NOTES:</a:t>
            </a:r>
          </a:p>
          <a:p>
            <a:pPr eaLnBrk="1" hangingPunct="1">
              <a:lnSpc>
                <a:spcPct val="90000"/>
              </a:lnSpc>
            </a:pPr>
            <a:r>
              <a:rPr lang="en-US" altLang="en-US" dirty="0"/>
              <a:t>In another format on page 1-15, we discuss trainer centered approaches versus learner centered approaches.  Ask, </a:t>
            </a:r>
            <a:r>
              <a:rPr lang="en-US" altLang="en-US" b="1" dirty="0"/>
              <a:t>“Where do lectures fall on the continuum?”    </a:t>
            </a:r>
          </a:p>
          <a:p>
            <a:pPr eaLnBrk="1" hangingPunct="1">
              <a:lnSpc>
                <a:spcPct val="90000"/>
              </a:lnSpc>
            </a:pPr>
            <a:endParaRPr lang="en-US" altLang="en-US" b="1" dirty="0"/>
          </a:p>
          <a:p>
            <a:pPr eaLnBrk="1" hangingPunct="1">
              <a:lnSpc>
                <a:spcPct val="90000"/>
              </a:lnSpc>
            </a:pPr>
            <a:r>
              <a:rPr lang="en-US" altLang="en-US" dirty="0"/>
              <a:t>Ask participants to reflect on the 2 questions on page 1-15 of the materials.</a:t>
            </a:r>
          </a:p>
          <a:p>
            <a:pPr eaLnBrk="1" hangingPunct="1">
              <a:lnSpc>
                <a:spcPct val="90000"/>
              </a:lnSpc>
            </a:pPr>
            <a:r>
              <a:rPr lang="en-US" altLang="en-US" dirty="0"/>
              <a:t>After 2 minutes, conduct a short debrief, especially on the implications for teaching adults.</a:t>
            </a:r>
          </a:p>
          <a:p>
            <a:pPr eaLnBrk="1" hangingPunct="1">
              <a:lnSpc>
                <a:spcPct val="90000"/>
              </a:lnSpc>
            </a:pPr>
            <a:r>
              <a:rPr lang="en-US" altLang="en-US" dirty="0"/>
              <a:t>Then ask</a:t>
            </a:r>
            <a:r>
              <a:rPr lang="en-US" altLang="en-US" b="1" dirty="0"/>
              <a:t>, “Where are newly minted trainers most comfortable?  Why?  </a:t>
            </a:r>
            <a:br>
              <a:rPr lang="en-US" altLang="en-US" b="1" dirty="0"/>
            </a:br>
            <a:endParaRPr lang="en-US" altLang="en-US" b="1" dirty="0"/>
          </a:p>
          <a:p>
            <a:pPr eaLnBrk="1" hangingPunct="1">
              <a:lnSpc>
                <a:spcPct val="90000"/>
              </a:lnSpc>
            </a:pPr>
            <a:r>
              <a:rPr lang="en-US" altLang="en-US" b="1" dirty="0"/>
              <a:t>What can be done to promote a more learner centered approach, especially with new trainers, possibly like some of you in this session today?</a:t>
            </a:r>
          </a:p>
          <a:p>
            <a:pPr eaLnBrk="1" hangingPunct="1">
              <a:lnSpc>
                <a:spcPct val="90000"/>
              </a:lnSpc>
            </a:pPr>
            <a:endParaRPr lang="en-US" altLang="en-US" b="1" dirty="0"/>
          </a:p>
          <a:p>
            <a:pPr eaLnBrk="1" hangingPunct="1">
              <a:lnSpc>
                <a:spcPct val="90000"/>
              </a:lnSpc>
            </a:pPr>
            <a:r>
              <a:rPr lang="en-US" altLang="en-US" dirty="0"/>
              <a:t>Talk about the new trainer with 140 pages of materials vs. the accomplished trainer with a few handouts and with a better grasp of involvement techniques.</a:t>
            </a:r>
            <a:r>
              <a:rPr lang="en-US" altLang="en-US" b="1" dirty="0"/>
              <a:t>  </a:t>
            </a:r>
            <a:br>
              <a:rPr lang="en-US" altLang="en-US" b="1" dirty="0"/>
            </a:br>
            <a:endParaRPr lang="en-US" altLang="en-US" b="1" dirty="0"/>
          </a:p>
          <a:p>
            <a:pPr eaLnBrk="1" hangingPunct="1">
              <a:lnSpc>
                <a:spcPct val="90000"/>
              </a:lnSpc>
            </a:pPr>
            <a:r>
              <a:rPr lang="en-US" altLang="en-US" b="1" dirty="0"/>
              <a:t>Ask, “Which will help their learners the most with learning the ideas or concepts ?”</a:t>
            </a:r>
          </a:p>
        </p:txBody>
      </p:sp>
    </p:spTree>
    <p:extLst>
      <p:ext uri="{BB962C8B-B14F-4D97-AF65-F5344CB8AC3E}">
        <p14:creationId xmlns:p14="http://schemas.microsoft.com/office/powerpoint/2010/main" val="159253164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
Poll Title: We Tend to Remember…
https://www.polleverywhere.com/multiple_choice_polls/T0aLmSyGKGU18ODjZkIpq</a:t>
            </a:r>
          </a:p>
        </p:txBody>
      </p:sp>
      <p:sp>
        <p:nvSpPr>
          <p:cNvPr id="4" name="Slide Number Placeholder 3"/>
          <p:cNvSpPr>
            <a:spLocks noGrp="1"/>
          </p:cNvSpPr>
          <p:nvPr>
            <p:ph type="sldNum" sz="quarter" idx="4294967295"/>
          </p:nvPr>
        </p:nvSpPr>
        <p:spPr/>
        <p:txBody>
          <a:bodyPr/>
          <a:lstStyle/>
          <a:p>
            <a:pPr>
              <a:defRPr/>
            </a:pPr>
            <a:fld id="{9DFE4794-B4DE-4338-9132-7575961360F3}" type="slidenum">
              <a:rPr lang="en-US" altLang="en-US" smtClean="0"/>
              <a:pPr>
                <a:defRPr/>
              </a:pPr>
              <a:t>137</a:t>
            </a:fld>
            <a:endParaRPr lang="en-US" altLang="en-US" dirty="0"/>
          </a:p>
        </p:txBody>
      </p:sp>
      <p:sp>
        <p:nvSpPr>
          <p:cNvPr id="5" name="TextBox 4">
            <a:extLst>
              <a:ext uri="{FF2B5EF4-FFF2-40B4-BE49-F238E27FC236}">
                <a16:creationId xmlns:a16="http://schemas.microsoft.com/office/drawing/2014/main" id="{263DF62D-222B-40E3-9E3D-308C2BF6DBEC}"/>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237911683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4930875A-736B-457C-859A-CD790D452824}"/>
              </a:ext>
            </a:extLst>
          </p:cNvPr>
          <p:cNvSpPr>
            <a:spLocks noGrp="1" noChangeArrowheads="1"/>
          </p:cNvSpPr>
          <p:nvPr>
            <p:ph type="sldNum"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defRPr>
            </a:lvl1pPr>
            <a:lvl2pPr marL="742950" indent="-285750" defTabSz="930275">
              <a:defRPr>
                <a:solidFill>
                  <a:schemeClr val="tx1"/>
                </a:solidFill>
                <a:latin typeface="Arial" panose="020B0604020202020204" pitchFamily="34" charset="0"/>
              </a:defRPr>
            </a:lvl2pPr>
            <a:lvl3pPr marL="1143000" indent="-228600" defTabSz="930275">
              <a:defRPr>
                <a:solidFill>
                  <a:schemeClr val="tx1"/>
                </a:solidFill>
                <a:latin typeface="Arial" panose="020B0604020202020204" pitchFamily="34" charset="0"/>
              </a:defRPr>
            </a:lvl3pPr>
            <a:lvl4pPr marL="1600200" indent="-228600" defTabSz="930275">
              <a:defRPr>
                <a:solidFill>
                  <a:schemeClr val="tx1"/>
                </a:solidFill>
                <a:latin typeface="Arial" panose="020B0604020202020204" pitchFamily="34" charset="0"/>
              </a:defRPr>
            </a:lvl4pPr>
            <a:lvl5pPr marL="2057400" indent="-228600" defTabSz="930275">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fld id="{871DA1F1-D5C8-4A07-9B3E-82D5A64D9921}" type="slidenum">
              <a:rPr lang="en-US" altLang="en-US" smtClean="0">
                <a:latin typeface="Garamond" panose="02020404030301010803" pitchFamily="18" charset="0"/>
                <a:ea typeface="MS PGothic" panose="020B0600070205080204" pitchFamily="34" charset="-128"/>
              </a:rPr>
              <a:pPr/>
              <a:t>138</a:t>
            </a:fld>
            <a:endParaRPr lang="en-US" altLang="en-US" dirty="0">
              <a:latin typeface="Garamond" panose="02020404030301010803" pitchFamily="18" charset="0"/>
              <a:ea typeface="MS PGothic" panose="020B0600070205080204" pitchFamily="34" charset="-128"/>
            </a:endParaRPr>
          </a:p>
        </p:txBody>
      </p:sp>
      <p:sp>
        <p:nvSpPr>
          <p:cNvPr id="40964" name="Rectangle 3">
            <a:extLst>
              <a:ext uri="{FF2B5EF4-FFF2-40B4-BE49-F238E27FC236}">
                <a16:creationId xmlns:a16="http://schemas.microsoft.com/office/drawing/2014/main" id="{2CEFC5EA-CE10-427A-B344-FC1D18B25A26}"/>
              </a:ext>
            </a:extLst>
          </p:cNvPr>
          <p:cNvSpPr>
            <a:spLocks noGrp="1" noChangeArrowheads="1"/>
          </p:cNvSpPr>
          <p:nvPr>
            <p:ph type="body" idx="1"/>
          </p:nvPr>
        </p:nvSpPr>
        <p:spPr>
          <a:xfrm>
            <a:off x="701675" y="4416425"/>
            <a:ext cx="5607050" cy="4498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Materials page 1-14</a:t>
            </a:r>
          </a:p>
          <a:p>
            <a:pPr eaLnBrk="1" hangingPunct="1"/>
            <a:endParaRPr lang="en-US" altLang="en-US" dirty="0"/>
          </a:p>
          <a:p>
            <a:pPr eaLnBrk="1" hangingPunct="1"/>
            <a:r>
              <a:rPr lang="en-US" altLang="en-US" dirty="0"/>
              <a:t>INSTRUCTOR NOTES:</a:t>
            </a:r>
          </a:p>
          <a:p>
            <a:pPr eaLnBrk="1" hangingPunct="1"/>
            <a:endParaRPr lang="en-US" altLang="en-US" dirty="0"/>
          </a:p>
          <a:p>
            <a:pPr eaLnBrk="1" hangingPunct="1"/>
            <a:r>
              <a:rPr lang="en-US" altLang="en-US" dirty="0"/>
              <a:t>Transition to this slide by saying, </a:t>
            </a:r>
            <a:r>
              <a:rPr lang="en-US" altLang="en-US" b="1" dirty="0"/>
              <a:t>“Another way to think about learning relates to the types of things we have people do in the session.”</a:t>
            </a:r>
          </a:p>
          <a:p>
            <a:pPr eaLnBrk="1" hangingPunct="1"/>
            <a:endParaRPr lang="en-US" altLang="en-US" b="1" dirty="0"/>
          </a:p>
          <a:p>
            <a:pPr eaLnBrk="1" hangingPunct="1"/>
            <a:r>
              <a:rPr lang="en-US" altLang="en-US" dirty="0"/>
              <a:t>Then say,</a:t>
            </a:r>
            <a:r>
              <a:rPr lang="en-US" altLang="en-US" b="1" dirty="0"/>
              <a:t> “Let’s study for a few minutes the pyramid on page 1-14 in your materials.”</a:t>
            </a:r>
          </a:p>
          <a:p>
            <a:pPr eaLnBrk="1" hangingPunct="1"/>
            <a:r>
              <a:rPr lang="en-US" altLang="en-US" dirty="0"/>
              <a:t>Let participants look at the materials for 3-4 minutes.</a:t>
            </a:r>
          </a:p>
          <a:p>
            <a:pPr eaLnBrk="1" hangingPunct="1"/>
            <a:endParaRPr lang="en-US" altLang="en-US" dirty="0"/>
          </a:p>
          <a:p>
            <a:pPr eaLnBrk="1" hangingPunct="1"/>
            <a:r>
              <a:rPr lang="en-US" altLang="en-US" dirty="0"/>
              <a:t>Then say</a:t>
            </a:r>
            <a:r>
              <a:rPr lang="en-US" altLang="en-US" b="1" dirty="0"/>
              <a:t>, “What’s it telling us.  Who would like to help?”</a:t>
            </a:r>
          </a:p>
          <a:p>
            <a:pPr eaLnBrk="1" hangingPunct="1"/>
            <a:r>
              <a:rPr lang="en-US" altLang="en-US" dirty="0"/>
              <a:t>Listen to the ideas presented.</a:t>
            </a:r>
          </a:p>
          <a:p>
            <a:pPr eaLnBrk="1" hangingPunct="1"/>
            <a:endParaRPr lang="en-US" altLang="en-US" b="1" dirty="0"/>
          </a:p>
          <a:p>
            <a:pPr eaLnBrk="1" hangingPunct="1"/>
            <a:r>
              <a:rPr lang="en-US" altLang="en-US" dirty="0"/>
              <a:t>Ensure participants understand the relationship between what learners remember and their level of involvement.  The less passive methods with higher levels of involvement encourage significantly higher levels of retention.</a:t>
            </a:r>
            <a:br>
              <a:rPr lang="en-US" altLang="en-US" dirty="0"/>
            </a:br>
            <a:endParaRPr lang="en-US" altLang="en-US" dirty="0"/>
          </a:p>
          <a:p>
            <a:pPr eaLnBrk="1" hangingPunct="1"/>
            <a:r>
              <a:rPr lang="en-US" altLang="en-US" dirty="0"/>
              <a:t>Use a story such as Red Bead Experiment or Win As Much As you Can as  examples….</a:t>
            </a:r>
          </a:p>
        </p:txBody>
      </p:sp>
    </p:spTree>
    <p:extLst>
      <p:ext uri="{BB962C8B-B14F-4D97-AF65-F5344CB8AC3E}">
        <p14:creationId xmlns:p14="http://schemas.microsoft.com/office/powerpoint/2010/main" val="300477035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
Poll Title: Which of the Following is NOT an Example of Active Involvement?
https://www.polleverywhere.com/multiple_choice_polls/k9jg0UZ1LUK8EiPms61A0</a:t>
            </a:r>
          </a:p>
        </p:txBody>
      </p:sp>
      <p:sp>
        <p:nvSpPr>
          <p:cNvPr id="4" name="Slide Number Placeholder 3"/>
          <p:cNvSpPr>
            <a:spLocks noGrp="1"/>
          </p:cNvSpPr>
          <p:nvPr>
            <p:ph type="sldNum" sz="quarter" idx="4294967295"/>
          </p:nvPr>
        </p:nvSpPr>
        <p:spPr/>
        <p:txBody>
          <a:bodyPr/>
          <a:lstStyle/>
          <a:p>
            <a:pPr>
              <a:defRPr/>
            </a:pPr>
            <a:fld id="{9DFE4794-B4DE-4338-9132-7575961360F3}" type="slidenum">
              <a:rPr lang="en-US" altLang="en-US" smtClean="0"/>
              <a:pPr>
                <a:defRPr/>
              </a:pPr>
              <a:t>139</a:t>
            </a:fld>
            <a:endParaRPr lang="en-US" altLang="en-US" dirty="0"/>
          </a:p>
        </p:txBody>
      </p:sp>
      <p:sp>
        <p:nvSpPr>
          <p:cNvPr id="5" name="TextBox 4">
            <a:extLst>
              <a:ext uri="{FF2B5EF4-FFF2-40B4-BE49-F238E27FC236}">
                <a16:creationId xmlns:a16="http://schemas.microsoft.com/office/drawing/2014/main" id="{A7693A1B-BFB0-4C84-B1C4-32E737978EAD}"/>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161339898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
Poll Title: Left Untreated, Information Disappears from Short Term Memory in:
https://www.polleverywhere.com/multiple_choice_polls/L9agAIvWYyj8K6tXb0P91</a:t>
            </a:r>
          </a:p>
        </p:txBody>
      </p:sp>
      <p:sp>
        <p:nvSpPr>
          <p:cNvPr id="4" name="Slide Number Placeholder 3"/>
          <p:cNvSpPr>
            <a:spLocks noGrp="1"/>
          </p:cNvSpPr>
          <p:nvPr>
            <p:ph type="sldNum" sz="quarter" idx="4294967295"/>
          </p:nvPr>
        </p:nvSpPr>
        <p:spPr/>
        <p:txBody>
          <a:bodyPr/>
          <a:lstStyle/>
          <a:p>
            <a:pPr>
              <a:defRPr/>
            </a:pPr>
            <a:fld id="{9DFE4794-B4DE-4338-9132-7575961360F3}" type="slidenum">
              <a:rPr lang="en-US" altLang="en-US" smtClean="0"/>
              <a:pPr>
                <a:defRPr/>
              </a:pPr>
              <a:t>140</a:t>
            </a:fld>
            <a:endParaRPr lang="en-US" altLang="en-US" dirty="0"/>
          </a:p>
        </p:txBody>
      </p:sp>
      <p:sp>
        <p:nvSpPr>
          <p:cNvPr id="5" name="TextBox 4">
            <a:extLst>
              <a:ext uri="{FF2B5EF4-FFF2-40B4-BE49-F238E27FC236}">
                <a16:creationId xmlns:a16="http://schemas.microsoft.com/office/drawing/2014/main" id="{F86B7580-966A-4F5F-8C67-C72D4E325E9E}"/>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173920888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61ED46F0-90F2-4FA7-B47E-890AD433E733}"/>
              </a:ext>
            </a:extLst>
          </p:cNvPr>
          <p:cNvSpPr>
            <a:spLocks noGrp="1" noChangeArrowheads="1"/>
          </p:cNvSpPr>
          <p:nvPr>
            <p:ph type="sldNum"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defRPr>
            </a:lvl1pPr>
            <a:lvl2pPr marL="742950" indent="-285750" defTabSz="930275">
              <a:defRPr>
                <a:solidFill>
                  <a:schemeClr val="tx1"/>
                </a:solidFill>
                <a:latin typeface="Arial" panose="020B0604020202020204" pitchFamily="34" charset="0"/>
              </a:defRPr>
            </a:lvl2pPr>
            <a:lvl3pPr marL="1143000" indent="-228600" defTabSz="930275">
              <a:defRPr>
                <a:solidFill>
                  <a:schemeClr val="tx1"/>
                </a:solidFill>
                <a:latin typeface="Arial" panose="020B0604020202020204" pitchFamily="34" charset="0"/>
              </a:defRPr>
            </a:lvl3pPr>
            <a:lvl4pPr marL="1600200" indent="-228600" defTabSz="930275">
              <a:defRPr>
                <a:solidFill>
                  <a:schemeClr val="tx1"/>
                </a:solidFill>
                <a:latin typeface="Arial" panose="020B0604020202020204" pitchFamily="34" charset="0"/>
              </a:defRPr>
            </a:lvl4pPr>
            <a:lvl5pPr marL="2057400" indent="-228600" defTabSz="930275">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fld id="{697AED87-9CD7-47EC-A62A-399F0E03FB7E}" type="slidenum">
              <a:rPr lang="en-US" altLang="en-US" smtClean="0">
                <a:latin typeface="Garamond" panose="02020404030301010803" pitchFamily="18" charset="0"/>
                <a:ea typeface="MS PGothic" panose="020B0600070205080204" pitchFamily="34" charset="-128"/>
              </a:rPr>
              <a:pPr/>
              <a:t>141</a:t>
            </a:fld>
            <a:endParaRPr lang="en-US" altLang="en-US" dirty="0">
              <a:latin typeface="Garamond" panose="02020404030301010803" pitchFamily="18" charset="0"/>
              <a:ea typeface="MS PGothic" panose="020B0600070205080204" pitchFamily="34" charset="-128"/>
            </a:endParaRPr>
          </a:p>
        </p:txBody>
      </p:sp>
      <p:sp>
        <p:nvSpPr>
          <p:cNvPr id="45060" name="Rectangle 3">
            <a:extLst>
              <a:ext uri="{FF2B5EF4-FFF2-40B4-BE49-F238E27FC236}">
                <a16:creationId xmlns:a16="http://schemas.microsoft.com/office/drawing/2014/main" id="{32E21746-7B2A-4CE6-9EE8-8F7453BC8D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Materials page 1-11.</a:t>
            </a:r>
          </a:p>
          <a:p>
            <a:pPr eaLnBrk="1" hangingPunct="1"/>
            <a:endParaRPr lang="en-US" altLang="en-US" dirty="0"/>
          </a:p>
          <a:p>
            <a:pPr eaLnBrk="1" hangingPunct="1"/>
            <a:r>
              <a:rPr lang="en-US" altLang="en-US" dirty="0"/>
              <a:t>Transition to the slide on Short Term Memory by saying, </a:t>
            </a:r>
            <a:r>
              <a:rPr lang="en-US" altLang="en-US" b="1" dirty="0"/>
              <a:t>“One consideration when training is how people can retain information in their short term memory.”</a:t>
            </a:r>
          </a:p>
          <a:p>
            <a:pPr eaLnBrk="1" hangingPunct="1"/>
            <a:endParaRPr lang="en-US" altLang="en-US" b="1" dirty="0"/>
          </a:p>
          <a:p>
            <a:pPr eaLnBrk="1" hangingPunct="1"/>
            <a:r>
              <a:rPr lang="en-US" altLang="en-US" dirty="0"/>
              <a:t>Then say, </a:t>
            </a:r>
            <a:r>
              <a:rPr lang="en-US" altLang="en-US" b="1" dirty="0"/>
              <a:t>“Let’s look at a few points on short term memory from the book Telling Ain’t Training.”   </a:t>
            </a:r>
            <a:r>
              <a:rPr lang="en-US" altLang="en-US" dirty="0"/>
              <a:t>Explain the first 3 bullets.  Then explain bullet 4 by saying, </a:t>
            </a:r>
            <a:r>
              <a:rPr lang="en-US" altLang="en-US" b="1" dirty="0"/>
              <a:t>“We can help people retain ideas if we help them organize the ideas more easily.  An example is PDCA, which stands for….?”</a:t>
            </a:r>
            <a:br>
              <a:rPr lang="en-US" altLang="en-US" b="1" dirty="0"/>
            </a:br>
            <a:br>
              <a:rPr lang="en-US" altLang="en-US" b="1" dirty="0"/>
            </a:br>
            <a:r>
              <a:rPr lang="en-US" altLang="en-US" dirty="0"/>
              <a:t>Then ask, </a:t>
            </a:r>
            <a:r>
              <a:rPr lang="en-US" altLang="en-US" b="1" dirty="0"/>
              <a:t>“Are there other examples where we help people organize ideas more easily?”   </a:t>
            </a:r>
            <a:r>
              <a:rPr lang="en-US" altLang="en-US" dirty="0"/>
              <a:t>Listen to other examples.</a:t>
            </a:r>
          </a:p>
          <a:p>
            <a:pPr eaLnBrk="1" hangingPunct="1"/>
            <a:r>
              <a:rPr lang="en-US" altLang="en-US" dirty="0"/>
              <a:t>Examples include:</a:t>
            </a:r>
            <a:br>
              <a:rPr lang="en-US" altLang="en-US" dirty="0"/>
            </a:br>
            <a:r>
              <a:rPr lang="en-US" altLang="en-US" dirty="0"/>
              <a:t>Forming, Storming, Norming, Performing – stages of team development</a:t>
            </a:r>
            <a:br>
              <a:rPr lang="en-US" altLang="en-US" dirty="0"/>
            </a:br>
            <a:endParaRPr lang="en-US" altLang="en-US" dirty="0"/>
          </a:p>
        </p:txBody>
      </p:sp>
    </p:spTree>
    <p:extLst>
      <p:ext uri="{BB962C8B-B14F-4D97-AF65-F5344CB8AC3E}">
        <p14:creationId xmlns:p14="http://schemas.microsoft.com/office/powerpoint/2010/main" val="3516617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a:extLst>
              <a:ext uri="{FF2B5EF4-FFF2-40B4-BE49-F238E27FC236}">
                <a16:creationId xmlns:a16="http://schemas.microsoft.com/office/drawing/2014/main" id="{C3DF854A-4281-4DE5-B138-310E3B6AC6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
Poll Title: Visual Learners Prefer, Enjoy, or Require:
https://www.polleverywhere.com/multiple_choice_polls/yfdaLZ4So4g5gBPvXi1cy</a:t>
            </a:r>
          </a:p>
        </p:txBody>
      </p:sp>
      <p:sp>
        <p:nvSpPr>
          <p:cNvPr id="4" name="Slide Number Placeholder 3"/>
          <p:cNvSpPr>
            <a:spLocks noGrp="1"/>
          </p:cNvSpPr>
          <p:nvPr>
            <p:ph type="sldNum" sz="quarter" idx="4294967295"/>
          </p:nvPr>
        </p:nvSpPr>
        <p:spPr/>
        <p:txBody>
          <a:bodyPr/>
          <a:lstStyle/>
          <a:p>
            <a:pPr>
              <a:defRPr/>
            </a:pPr>
            <a:fld id="{9DFE4794-B4DE-4338-9132-7575961360F3}" type="slidenum">
              <a:rPr lang="en-US" altLang="en-US" smtClean="0"/>
              <a:pPr>
                <a:defRPr/>
              </a:pPr>
              <a:t>142</a:t>
            </a:fld>
            <a:endParaRPr lang="en-US" altLang="en-US" dirty="0"/>
          </a:p>
        </p:txBody>
      </p:sp>
      <p:sp>
        <p:nvSpPr>
          <p:cNvPr id="5" name="TextBox 4">
            <a:extLst>
              <a:ext uri="{FF2B5EF4-FFF2-40B4-BE49-F238E27FC236}">
                <a16:creationId xmlns:a16="http://schemas.microsoft.com/office/drawing/2014/main" id="{58A8F8B8-990B-4684-9B17-CFE321EED5CA}"/>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277757466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9D99281A-49AC-4C8F-82F5-D066F0C147BD}"/>
              </a:ext>
            </a:extLst>
          </p:cNvPr>
          <p:cNvSpPr>
            <a:spLocks noGrp="1" noChangeArrowheads="1"/>
          </p:cNvSpPr>
          <p:nvPr>
            <p:ph type="sldNum"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defRPr>
            </a:lvl1pPr>
            <a:lvl2pPr marL="742950" indent="-285750" defTabSz="930275">
              <a:defRPr>
                <a:solidFill>
                  <a:schemeClr val="tx1"/>
                </a:solidFill>
                <a:latin typeface="Arial" panose="020B0604020202020204" pitchFamily="34" charset="0"/>
              </a:defRPr>
            </a:lvl2pPr>
            <a:lvl3pPr marL="1143000" indent="-228600" defTabSz="930275">
              <a:defRPr>
                <a:solidFill>
                  <a:schemeClr val="tx1"/>
                </a:solidFill>
                <a:latin typeface="Arial" panose="020B0604020202020204" pitchFamily="34" charset="0"/>
              </a:defRPr>
            </a:lvl3pPr>
            <a:lvl4pPr marL="1600200" indent="-228600" defTabSz="930275">
              <a:defRPr>
                <a:solidFill>
                  <a:schemeClr val="tx1"/>
                </a:solidFill>
                <a:latin typeface="Arial" panose="020B0604020202020204" pitchFamily="34" charset="0"/>
              </a:defRPr>
            </a:lvl4pPr>
            <a:lvl5pPr marL="2057400" indent="-228600" defTabSz="930275">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fld id="{F1772EC4-4EFB-4436-8B0E-AAC527E5A139}" type="slidenum">
              <a:rPr lang="en-US" altLang="en-US" smtClean="0">
                <a:latin typeface="Garamond" panose="02020404030301010803" pitchFamily="18" charset="0"/>
                <a:ea typeface="MS PGothic" panose="020B0600070205080204" pitchFamily="34" charset="-128"/>
              </a:rPr>
              <a:pPr/>
              <a:t>143</a:t>
            </a:fld>
            <a:endParaRPr lang="en-US" altLang="en-US" dirty="0">
              <a:latin typeface="Garamond" panose="02020404030301010803" pitchFamily="18" charset="0"/>
              <a:ea typeface="MS PGothic" panose="020B0600070205080204" pitchFamily="34" charset="-128"/>
            </a:endParaRPr>
          </a:p>
        </p:txBody>
      </p:sp>
      <p:sp>
        <p:nvSpPr>
          <p:cNvPr id="49156" name="Rectangle 3">
            <a:extLst>
              <a:ext uri="{FF2B5EF4-FFF2-40B4-BE49-F238E27FC236}">
                <a16:creationId xmlns:a16="http://schemas.microsoft.com/office/drawing/2014/main" id="{56C1ABC7-2FE6-4B5C-874C-BB40259BB8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Material page 1-9</a:t>
            </a:r>
          </a:p>
          <a:p>
            <a:pPr eaLnBrk="1" hangingPunct="1"/>
            <a:endParaRPr lang="en-US" altLang="en-US" dirty="0"/>
          </a:p>
          <a:p>
            <a:pPr eaLnBrk="1" hangingPunct="1"/>
            <a:r>
              <a:rPr lang="en-US" altLang="en-US" dirty="0"/>
              <a:t>INSTRUCTOR NOTES:</a:t>
            </a:r>
          </a:p>
          <a:p>
            <a:pPr eaLnBrk="1" hangingPunct="1"/>
            <a:r>
              <a:rPr lang="en-US" altLang="en-US" dirty="0"/>
              <a:t>Transition to page 1-9 by saying, </a:t>
            </a:r>
            <a:r>
              <a:rPr lang="en-US" altLang="en-US" b="1" dirty="0"/>
              <a:t>“Spend 2-3 minutes and read the material on page 1-9 on Adult Learning Styles”</a:t>
            </a:r>
          </a:p>
          <a:p>
            <a:pPr eaLnBrk="1" hangingPunct="1"/>
            <a:endParaRPr lang="en-US" altLang="en-US" b="1" dirty="0"/>
          </a:p>
          <a:p>
            <a:pPr eaLnBrk="1" hangingPunct="1"/>
            <a:r>
              <a:rPr lang="en-US" altLang="en-US" dirty="0"/>
              <a:t>Use slide 14 to reinforce the 3 types of Styles.</a:t>
            </a:r>
          </a:p>
          <a:p>
            <a:pPr eaLnBrk="1" hangingPunct="1"/>
            <a:r>
              <a:rPr lang="en-US" altLang="en-US" dirty="0"/>
              <a:t>Then say, </a:t>
            </a:r>
            <a:r>
              <a:rPr lang="en-US" altLang="en-US" b="1" dirty="0"/>
              <a:t>“Presentations that are multi-sensory will increase learning and retention for most adults.”</a:t>
            </a:r>
            <a:r>
              <a:rPr lang="en-US" altLang="en-US" dirty="0"/>
              <a:t>   </a:t>
            </a:r>
          </a:p>
          <a:p>
            <a:pPr eaLnBrk="1" hangingPunct="1"/>
            <a:endParaRPr lang="en-US" altLang="en-US" dirty="0"/>
          </a:p>
          <a:p>
            <a:pPr eaLnBrk="1" hangingPunct="1"/>
            <a:r>
              <a:rPr lang="en-US" altLang="en-US" dirty="0"/>
              <a:t>Then ask, </a:t>
            </a:r>
            <a:r>
              <a:rPr lang="en-US" altLang="en-US" b="1" dirty="0"/>
              <a:t>“What are other things you can do to appeal to diverse learner groups?”        </a:t>
            </a:r>
          </a:p>
          <a:p>
            <a:pPr eaLnBrk="1" hangingPunct="1"/>
            <a:endParaRPr lang="en-US" altLang="en-US" b="1" dirty="0"/>
          </a:p>
          <a:p>
            <a:pPr eaLnBrk="1" hangingPunct="1"/>
            <a:r>
              <a:rPr lang="en-US" altLang="en-US" dirty="0"/>
              <a:t>Listen to the conversation and contribute your own ideas if time permits.</a:t>
            </a:r>
          </a:p>
        </p:txBody>
      </p:sp>
    </p:spTree>
    <p:extLst>
      <p:ext uri="{BB962C8B-B14F-4D97-AF65-F5344CB8AC3E}">
        <p14:creationId xmlns:p14="http://schemas.microsoft.com/office/powerpoint/2010/main" val="153864909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945DEE18-EACC-41C7-A6C9-81646CF2543B}"/>
              </a:ext>
            </a:extLst>
          </p:cNvPr>
          <p:cNvSpPr>
            <a:spLocks noGrp="1" noChangeArrowheads="1"/>
          </p:cNvSpPr>
          <p:nvPr>
            <p:ph type="sldNum"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defRPr>
            </a:lvl1pPr>
            <a:lvl2pPr marL="742950" indent="-285750" defTabSz="930275">
              <a:defRPr>
                <a:solidFill>
                  <a:schemeClr val="tx1"/>
                </a:solidFill>
                <a:latin typeface="Arial" panose="020B0604020202020204" pitchFamily="34" charset="0"/>
              </a:defRPr>
            </a:lvl2pPr>
            <a:lvl3pPr marL="1143000" indent="-228600" defTabSz="930275">
              <a:defRPr>
                <a:solidFill>
                  <a:schemeClr val="tx1"/>
                </a:solidFill>
                <a:latin typeface="Arial" panose="020B0604020202020204" pitchFamily="34" charset="0"/>
              </a:defRPr>
            </a:lvl3pPr>
            <a:lvl4pPr marL="1600200" indent="-228600" defTabSz="930275">
              <a:defRPr>
                <a:solidFill>
                  <a:schemeClr val="tx1"/>
                </a:solidFill>
                <a:latin typeface="Arial" panose="020B0604020202020204" pitchFamily="34" charset="0"/>
              </a:defRPr>
            </a:lvl4pPr>
            <a:lvl5pPr marL="2057400" indent="-228600" defTabSz="930275">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fld id="{DAAFA697-2B96-41E5-BB76-F2998F24AC3D}" type="slidenum">
              <a:rPr lang="en-US" altLang="en-US" smtClean="0">
                <a:latin typeface="Garamond" panose="02020404030301010803" pitchFamily="18" charset="0"/>
                <a:ea typeface="MS PGothic" panose="020B0600070205080204" pitchFamily="34" charset="-128"/>
              </a:rPr>
              <a:pPr/>
              <a:t>144</a:t>
            </a:fld>
            <a:endParaRPr lang="en-US" altLang="en-US" dirty="0">
              <a:latin typeface="Garamond" panose="02020404030301010803" pitchFamily="18" charset="0"/>
              <a:ea typeface="MS PGothic" panose="020B0600070205080204" pitchFamily="34" charset="-128"/>
            </a:endParaRPr>
          </a:p>
        </p:txBody>
      </p:sp>
      <p:sp>
        <p:nvSpPr>
          <p:cNvPr id="51204" name="Rectangle 3">
            <a:extLst>
              <a:ext uri="{FF2B5EF4-FFF2-40B4-BE49-F238E27FC236}">
                <a16:creationId xmlns:a16="http://schemas.microsoft.com/office/drawing/2014/main" id="{61DA4AA4-BF8C-4AE4-9143-C1C84EC480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Transition to page1-21 in the participants materials.</a:t>
            </a:r>
          </a:p>
          <a:p>
            <a:pPr eaLnBrk="1" hangingPunct="1"/>
            <a:endParaRPr lang="en-US" altLang="en-US" dirty="0"/>
          </a:p>
          <a:p>
            <a:pPr eaLnBrk="1" hangingPunct="1"/>
            <a:r>
              <a:rPr lang="en-US" altLang="en-US" dirty="0"/>
              <a:t>INSTRUCTOR NOTE:</a:t>
            </a:r>
          </a:p>
          <a:p>
            <a:pPr eaLnBrk="1" hangingPunct="1"/>
            <a:r>
              <a:rPr lang="en-US" altLang="en-US" dirty="0"/>
              <a:t>Begin by taking participants through the diagram on page 1-21.</a:t>
            </a:r>
            <a:br>
              <a:rPr lang="en-US" altLang="en-US" dirty="0"/>
            </a:br>
            <a:endParaRPr lang="en-US" altLang="en-US" dirty="0"/>
          </a:p>
          <a:p>
            <a:pPr eaLnBrk="1" hangingPunct="1"/>
            <a:r>
              <a:rPr lang="en-US" altLang="en-US" dirty="0"/>
              <a:t>Then say, </a:t>
            </a:r>
            <a:r>
              <a:rPr lang="en-US" altLang="en-US" b="1" dirty="0"/>
              <a:t>“We’d like to think of an upcoming training experience you will be responsible for in the near future.  Use pages 1-22 through 1-24, jot down a few words or ideas for each of the 5 steps as directed.  Spend about 5 minutes and be prepared to discuss the 5 step approach.”</a:t>
            </a:r>
          </a:p>
          <a:p>
            <a:pPr eaLnBrk="1" hangingPunct="1"/>
            <a:endParaRPr lang="en-US" altLang="en-US" b="1" dirty="0"/>
          </a:p>
          <a:p>
            <a:pPr eaLnBrk="1" hangingPunct="1"/>
            <a:r>
              <a:rPr lang="en-US" altLang="en-US" dirty="0"/>
              <a:t>After 5 minutes, ask the question, </a:t>
            </a:r>
            <a:r>
              <a:rPr lang="en-US" altLang="en-US" b="1" dirty="0"/>
              <a:t>“Which of the 5 steps were easy for you to complete?  Which were difficult?”  </a:t>
            </a:r>
          </a:p>
          <a:p>
            <a:pPr eaLnBrk="1" hangingPunct="1"/>
            <a:endParaRPr lang="en-US" altLang="en-US" b="1" dirty="0"/>
          </a:p>
          <a:p>
            <a:pPr eaLnBrk="1" hangingPunct="1"/>
            <a:r>
              <a:rPr lang="en-US" altLang="en-US" dirty="0"/>
              <a:t>Listen to the answers and in your mind identify patterns, if any.  Thank people for their effort.</a:t>
            </a:r>
          </a:p>
          <a:p>
            <a:pPr eaLnBrk="1" hangingPunct="1"/>
            <a:endParaRPr lang="en-US" altLang="en-US" b="1" dirty="0"/>
          </a:p>
          <a:p>
            <a:pPr eaLnBrk="1" hangingPunct="1"/>
            <a:r>
              <a:rPr lang="en-US" altLang="en-US" dirty="0"/>
              <a:t>Conclude by saying we’ll spend more time discussing and using the 5 step process in the upcoming TOT training session.</a:t>
            </a:r>
          </a:p>
        </p:txBody>
      </p:sp>
    </p:spTree>
    <p:extLst>
      <p:ext uri="{BB962C8B-B14F-4D97-AF65-F5344CB8AC3E}">
        <p14:creationId xmlns:p14="http://schemas.microsoft.com/office/powerpoint/2010/main" val="164525140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BDD23474-88B1-4DB7-A6EE-67C73DB907D4}"/>
              </a:ext>
            </a:extLst>
          </p:cNvPr>
          <p:cNvSpPr>
            <a:spLocks noGrp="1" noChangeArrowheads="1"/>
          </p:cNvSpPr>
          <p:nvPr>
            <p:ph type="sldNum"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defRPr>
            </a:lvl1pPr>
            <a:lvl2pPr marL="742950" indent="-285750" defTabSz="930275">
              <a:defRPr>
                <a:solidFill>
                  <a:schemeClr val="tx1"/>
                </a:solidFill>
                <a:latin typeface="Arial" panose="020B0604020202020204" pitchFamily="34" charset="0"/>
              </a:defRPr>
            </a:lvl2pPr>
            <a:lvl3pPr marL="1143000" indent="-228600" defTabSz="930275">
              <a:defRPr>
                <a:solidFill>
                  <a:schemeClr val="tx1"/>
                </a:solidFill>
                <a:latin typeface="Arial" panose="020B0604020202020204" pitchFamily="34" charset="0"/>
              </a:defRPr>
            </a:lvl3pPr>
            <a:lvl4pPr marL="1600200" indent="-228600" defTabSz="930275">
              <a:defRPr>
                <a:solidFill>
                  <a:schemeClr val="tx1"/>
                </a:solidFill>
                <a:latin typeface="Arial" panose="020B0604020202020204" pitchFamily="34" charset="0"/>
              </a:defRPr>
            </a:lvl4pPr>
            <a:lvl5pPr marL="2057400" indent="-228600" defTabSz="930275">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fld id="{B20A73C3-D348-46EC-9B33-97A94012A002}" type="slidenum">
              <a:rPr lang="en-US" altLang="en-US" smtClean="0">
                <a:latin typeface="Garamond" panose="02020404030301010803" pitchFamily="18" charset="0"/>
                <a:ea typeface="MS PGothic" panose="020B0600070205080204" pitchFamily="34" charset="-128"/>
              </a:rPr>
              <a:pPr/>
              <a:t>146</a:t>
            </a:fld>
            <a:endParaRPr lang="en-US" altLang="en-US" dirty="0">
              <a:latin typeface="Garamond" panose="02020404030301010803" pitchFamily="18" charset="0"/>
              <a:ea typeface="MS PGothic" panose="020B0600070205080204" pitchFamily="34" charset="-128"/>
            </a:endParaRPr>
          </a:p>
        </p:txBody>
      </p:sp>
      <p:sp>
        <p:nvSpPr>
          <p:cNvPr id="54276" name="Rectangle 3">
            <a:extLst>
              <a:ext uri="{FF2B5EF4-FFF2-40B4-BE49-F238E27FC236}">
                <a16:creationId xmlns:a16="http://schemas.microsoft.com/office/drawing/2014/main" id="{014FAD3D-A042-4C56-B648-1770025F6B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Set up this slide by saying, </a:t>
            </a:r>
            <a:r>
              <a:rPr lang="en-US" altLang="en-US" b="1" dirty="0"/>
              <a:t>“Review columns A and B and determine which column best answers for you the question, I Learn Best When….”</a:t>
            </a:r>
          </a:p>
          <a:p>
            <a:pPr eaLnBrk="1" hangingPunct="1"/>
            <a:endParaRPr lang="en-US" altLang="en-US" b="1" dirty="0"/>
          </a:p>
          <a:p>
            <a:pPr eaLnBrk="1" hangingPunct="1"/>
            <a:r>
              <a:rPr lang="en-US" altLang="en-US" dirty="0"/>
              <a:t>INSTRUCTOR NOTES:</a:t>
            </a:r>
          </a:p>
          <a:p>
            <a:pPr eaLnBrk="1" hangingPunct="1"/>
            <a:r>
              <a:rPr lang="en-US" altLang="en-US" dirty="0"/>
              <a:t>Materials page 1-7.</a:t>
            </a:r>
          </a:p>
          <a:p>
            <a:pPr eaLnBrk="1" hangingPunct="1"/>
            <a:r>
              <a:rPr lang="en-US" altLang="en-US" dirty="0"/>
              <a:t>Give people about 1 minute to select a column.  Invite people to share which column they selected.  Most will say B.</a:t>
            </a:r>
          </a:p>
          <a:p>
            <a:pPr eaLnBrk="1" hangingPunct="1"/>
            <a:r>
              <a:rPr lang="en-US" altLang="en-US" dirty="0"/>
              <a:t>Then make the following observation, </a:t>
            </a:r>
            <a:r>
              <a:rPr lang="en-US" altLang="en-US" b="1" dirty="0"/>
              <a:t>“Research suggests that in fact most people select B for themselves, but when placed into the role of teacher or trainer, they many times behave in a manner that demonstrates their belief that participants in their session prefer column A.”</a:t>
            </a:r>
            <a:br>
              <a:rPr lang="en-US" altLang="en-US" b="1" dirty="0"/>
            </a:br>
            <a:br>
              <a:rPr lang="en-US" altLang="en-US" b="1" dirty="0"/>
            </a:br>
            <a:r>
              <a:rPr lang="en-US" altLang="en-US" dirty="0"/>
              <a:t>Then say, </a:t>
            </a:r>
            <a:r>
              <a:rPr lang="en-US" altLang="en-US" b="1" dirty="0"/>
              <a:t>“If you believe that’s true, would anyone be willing to offer an explanation on why this occurs.”</a:t>
            </a:r>
          </a:p>
          <a:p>
            <a:pPr eaLnBrk="1" hangingPunct="1"/>
            <a:r>
              <a:rPr lang="en-US" altLang="en-US" dirty="0"/>
              <a:t>Let the discussion run for 4-5 minutes.</a:t>
            </a:r>
          </a:p>
          <a:p>
            <a:pPr eaLnBrk="1" hangingPunct="1"/>
            <a:endParaRPr lang="en-US" altLang="en-US" dirty="0"/>
          </a:p>
          <a:p>
            <a:pPr eaLnBrk="1" hangingPunct="1"/>
            <a:r>
              <a:rPr lang="en-US" altLang="en-US" dirty="0"/>
              <a:t>Then conclude the discussion by saying, </a:t>
            </a:r>
            <a:r>
              <a:rPr lang="en-US" altLang="en-US" b="1" dirty="0"/>
              <a:t>“Who would like to write the headline on this last discussion?  What’s the key learning or takeaway?”</a:t>
            </a:r>
          </a:p>
          <a:p>
            <a:pPr eaLnBrk="1" hangingPunct="1"/>
            <a:endParaRPr lang="en-US" altLang="en-US" b="1" dirty="0"/>
          </a:p>
          <a:p>
            <a:pPr eaLnBrk="1" hangingPunct="1"/>
            <a:endParaRPr lang="en-US" altLang="en-US" dirty="0"/>
          </a:p>
        </p:txBody>
      </p:sp>
    </p:spTree>
    <p:extLst>
      <p:ext uri="{BB962C8B-B14F-4D97-AF65-F5344CB8AC3E}">
        <p14:creationId xmlns:p14="http://schemas.microsoft.com/office/powerpoint/2010/main" val="294890905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1A968A31-3327-4DEF-99A0-C05C5FBCA2A9}"/>
              </a:ext>
            </a:extLst>
          </p:cNvPr>
          <p:cNvSpPr>
            <a:spLocks noGrp="1" noChangeArrowheads="1"/>
          </p:cNvSpPr>
          <p:nvPr>
            <p:ph type="sldNum"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defRPr>
            </a:lvl1pPr>
            <a:lvl2pPr marL="742950" indent="-285750" defTabSz="930275">
              <a:defRPr>
                <a:solidFill>
                  <a:schemeClr val="tx1"/>
                </a:solidFill>
                <a:latin typeface="Arial" panose="020B0604020202020204" pitchFamily="34" charset="0"/>
              </a:defRPr>
            </a:lvl2pPr>
            <a:lvl3pPr marL="1143000" indent="-228600" defTabSz="930275">
              <a:defRPr>
                <a:solidFill>
                  <a:schemeClr val="tx1"/>
                </a:solidFill>
                <a:latin typeface="Arial" panose="020B0604020202020204" pitchFamily="34" charset="0"/>
              </a:defRPr>
            </a:lvl3pPr>
            <a:lvl4pPr marL="1600200" indent="-228600" defTabSz="930275">
              <a:defRPr>
                <a:solidFill>
                  <a:schemeClr val="tx1"/>
                </a:solidFill>
                <a:latin typeface="Arial" panose="020B0604020202020204" pitchFamily="34" charset="0"/>
              </a:defRPr>
            </a:lvl4pPr>
            <a:lvl5pPr marL="2057400" indent="-228600" defTabSz="930275">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fld id="{3AE14267-7A69-469A-A26E-D619D9F34BE9}" type="slidenum">
              <a:rPr lang="en-US" altLang="en-US" smtClean="0">
                <a:latin typeface="Garamond" panose="02020404030301010803" pitchFamily="18" charset="0"/>
                <a:ea typeface="MS PGothic" panose="020B0600070205080204" pitchFamily="34" charset="-128"/>
              </a:rPr>
              <a:pPr/>
              <a:t>147</a:t>
            </a:fld>
            <a:endParaRPr lang="en-US" altLang="en-US" dirty="0">
              <a:latin typeface="Garamond" panose="02020404030301010803" pitchFamily="18" charset="0"/>
              <a:ea typeface="MS PGothic" panose="020B0600070205080204" pitchFamily="34" charset="-128"/>
            </a:endParaRPr>
          </a:p>
        </p:txBody>
      </p:sp>
      <p:sp>
        <p:nvSpPr>
          <p:cNvPr id="56324" name="Rectangle 3">
            <a:extLst>
              <a:ext uri="{FF2B5EF4-FFF2-40B4-BE49-F238E27FC236}">
                <a16:creationId xmlns:a16="http://schemas.microsoft.com/office/drawing/2014/main" id="{DC4BEDB0-4DA0-484A-9D6A-92360B1BE3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a:p>
        </p:txBody>
      </p:sp>
    </p:spTree>
    <p:extLst>
      <p:ext uri="{BB962C8B-B14F-4D97-AF65-F5344CB8AC3E}">
        <p14:creationId xmlns:p14="http://schemas.microsoft.com/office/powerpoint/2010/main" val="195389285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06EB407C-5964-4186-B1CB-90FA050F5A4A}"/>
              </a:ext>
            </a:extLst>
          </p:cNvPr>
          <p:cNvSpPr>
            <a:spLocks noGrp="1" noChangeArrowheads="1"/>
          </p:cNvSpPr>
          <p:nvPr>
            <p:ph type="sldNum"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defRPr>
            </a:lvl1pPr>
            <a:lvl2pPr marL="742950" indent="-285750" defTabSz="930275">
              <a:defRPr>
                <a:solidFill>
                  <a:schemeClr val="tx1"/>
                </a:solidFill>
                <a:latin typeface="Arial" panose="020B0604020202020204" pitchFamily="34" charset="0"/>
              </a:defRPr>
            </a:lvl2pPr>
            <a:lvl3pPr marL="1143000" indent="-228600" defTabSz="930275">
              <a:defRPr>
                <a:solidFill>
                  <a:schemeClr val="tx1"/>
                </a:solidFill>
                <a:latin typeface="Arial" panose="020B0604020202020204" pitchFamily="34" charset="0"/>
              </a:defRPr>
            </a:lvl3pPr>
            <a:lvl4pPr marL="1600200" indent="-228600" defTabSz="930275">
              <a:defRPr>
                <a:solidFill>
                  <a:schemeClr val="tx1"/>
                </a:solidFill>
                <a:latin typeface="Arial" panose="020B0604020202020204" pitchFamily="34" charset="0"/>
              </a:defRPr>
            </a:lvl4pPr>
            <a:lvl5pPr marL="2057400" indent="-228600" defTabSz="930275">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fld id="{095D013B-6EF5-4C63-BC67-53671037A404}" type="slidenum">
              <a:rPr lang="en-US" altLang="en-US" smtClean="0">
                <a:latin typeface="Garamond" panose="02020404030301010803" pitchFamily="18" charset="0"/>
                <a:ea typeface="MS PGothic" panose="020B0600070205080204" pitchFamily="34" charset="-128"/>
              </a:rPr>
              <a:pPr/>
              <a:t>149</a:t>
            </a:fld>
            <a:endParaRPr lang="en-US" altLang="en-US" dirty="0">
              <a:latin typeface="Garamond" panose="02020404030301010803" pitchFamily="18" charset="0"/>
              <a:ea typeface="MS PGothic" panose="020B0600070205080204" pitchFamily="34" charset="-128"/>
            </a:endParaRPr>
          </a:p>
        </p:txBody>
      </p:sp>
      <p:sp>
        <p:nvSpPr>
          <p:cNvPr id="59396" name="Rectangle 3">
            <a:extLst>
              <a:ext uri="{FF2B5EF4-FFF2-40B4-BE49-F238E27FC236}">
                <a16:creationId xmlns:a16="http://schemas.microsoft.com/office/drawing/2014/main" id="{DEB95D48-E24E-4CE8-BD74-32A2A355C137}"/>
              </a:ext>
            </a:extLst>
          </p:cNvPr>
          <p:cNvSpPr>
            <a:spLocks noGrp="1" noChangeArrowheads="1"/>
          </p:cNvSpPr>
          <p:nvPr>
            <p:ph type="body" idx="1"/>
          </p:nvPr>
        </p:nvSpPr>
        <p:spPr>
          <a:xfrm>
            <a:off x="701675" y="4416425"/>
            <a:ext cx="5607050" cy="4422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dirty="0"/>
              <a:t>Read aloud the operational definition for learning…</a:t>
            </a:r>
          </a:p>
          <a:p>
            <a:pPr eaLnBrk="1" hangingPunct="1">
              <a:lnSpc>
                <a:spcPct val="90000"/>
              </a:lnSpc>
            </a:pPr>
            <a:endParaRPr lang="en-US" altLang="en-US" dirty="0"/>
          </a:p>
          <a:p>
            <a:pPr eaLnBrk="1" hangingPunct="1">
              <a:lnSpc>
                <a:spcPct val="90000"/>
              </a:lnSpc>
            </a:pPr>
            <a:r>
              <a:rPr lang="en-US" altLang="en-US" b="1" dirty="0"/>
              <a:t>“A Change in Behavior Due to Experience or Continued Practice”</a:t>
            </a:r>
          </a:p>
          <a:p>
            <a:pPr eaLnBrk="1" hangingPunct="1">
              <a:lnSpc>
                <a:spcPct val="90000"/>
              </a:lnSpc>
            </a:pPr>
            <a:endParaRPr lang="en-US" altLang="en-US" b="1" dirty="0"/>
          </a:p>
          <a:p>
            <a:pPr eaLnBrk="1" hangingPunct="1">
              <a:lnSpc>
                <a:spcPct val="90000"/>
              </a:lnSpc>
            </a:pPr>
            <a:r>
              <a:rPr lang="en-US" altLang="en-US" dirty="0"/>
              <a:t>INSTRUCTOR NOTES:</a:t>
            </a:r>
          </a:p>
          <a:p>
            <a:pPr eaLnBrk="1" hangingPunct="1">
              <a:lnSpc>
                <a:spcPct val="90000"/>
              </a:lnSpc>
            </a:pPr>
            <a:r>
              <a:rPr lang="en-US" altLang="en-US" dirty="0"/>
              <a:t>Materials page 1-4.</a:t>
            </a:r>
          </a:p>
          <a:p>
            <a:pPr eaLnBrk="1" hangingPunct="1">
              <a:lnSpc>
                <a:spcPct val="90000"/>
              </a:lnSpc>
            </a:pPr>
            <a:r>
              <a:rPr lang="en-US" altLang="en-US" dirty="0"/>
              <a:t>After saying, </a:t>
            </a:r>
            <a:r>
              <a:rPr lang="en-US" altLang="en-US" b="1" dirty="0"/>
              <a:t>“ Learning = Change ”</a:t>
            </a:r>
            <a:r>
              <a:rPr lang="en-US" altLang="en-US" dirty="0"/>
              <a:t> slowly read the bullet items for participants to reflect on…</a:t>
            </a:r>
          </a:p>
          <a:p>
            <a:pPr eaLnBrk="1" hangingPunct="1">
              <a:lnSpc>
                <a:spcPct val="90000"/>
              </a:lnSpc>
            </a:pPr>
            <a:endParaRPr lang="en-US" altLang="en-US" dirty="0"/>
          </a:p>
          <a:p>
            <a:pPr eaLnBrk="1" hangingPunct="1">
              <a:lnSpc>
                <a:spcPct val="90000"/>
              </a:lnSpc>
            </a:pPr>
            <a:r>
              <a:rPr lang="en-US" altLang="en-US" dirty="0"/>
              <a:t>Say aloud, </a:t>
            </a:r>
            <a:r>
              <a:rPr lang="en-US" altLang="en-US" b="1" dirty="0"/>
              <a:t>“In training sessions we don’t teach skills, we convey techniques or concepts.”</a:t>
            </a:r>
          </a:p>
          <a:p>
            <a:pPr eaLnBrk="1" hangingPunct="1">
              <a:lnSpc>
                <a:spcPct val="90000"/>
              </a:lnSpc>
            </a:pPr>
            <a:endParaRPr lang="en-US" altLang="en-US" b="1" dirty="0"/>
          </a:p>
          <a:p>
            <a:pPr eaLnBrk="1" hangingPunct="1">
              <a:lnSpc>
                <a:spcPct val="90000"/>
              </a:lnSpc>
            </a:pPr>
            <a:r>
              <a:rPr lang="en-US" altLang="en-US" dirty="0"/>
              <a:t>Present the following concept.  </a:t>
            </a:r>
            <a:r>
              <a:rPr lang="en-US" altLang="en-US" b="1" dirty="0"/>
              <a:t>“In training, we teach various ideas, techniques, concepts or approaches over a short period of time.  People leave the training environment armed with ideas and begin to interact with their environment.  By practicing concepts presented in the training in their work environment, they begin to learn, through trial and error, what works and what doesn’t.  </a:t>
            </a:r>
          </a:p>
          <a:p>
            <a:pPr eaLnBrk="1" hangingPunct="1">
              <a:lnSpc>
                <a:spcPct val="90000"/>
              </a:lnSpc>
            </a:pPr>
            <a:endParaRPr lang="en-US" altLang="en-US" b="1" dirty="0"/>
          </a:p>
          <a:p>
            <a:pPr eaLnBrk="1" hangingPunct="1">
              <a:lnSpc>
                <a:spcPct val="90000"/>
              </a:lnSpc>
            </a:pPr>
            <a:r>
              <a:rPr lang="en-US" altLang="en-US" b="1" dirty="0"/>
              <a:t>Eventually, through trial and error, they refine the techniques and concepts until they become skillful in the use of the techniques or concepts. ”</a:t>
            </a:r>
          </a:p>
        </p:txBody>
      </p:sp>
    </p:spTree>
    <p:extLst>
      <p:ext uri="{BB962C8B-B14F-4D97-AF65-F5344CB8AC3E}">
        <p14:creationId xmlns:p14="http://schemas.microsoft.com/office/powerpoint/2010/main" val="407161165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4B37D397-AB76-414E-8B82-48B32AD1B344}"/>
              </a:ext>
            </a:extLst>
          </p:cNvPr>
          <p:cNvSpPr>
            <a:spLocks noGrp="1" noChangeArrowheads="1"/>
          </p:cNvSpPr>
          <p:nvPr>
            <p:ph type="sldNum"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defRPr>
            </a:lvl1pPr>
            <a:lvl2pPr marL="742950" indent="-285750" defTabSz="930275">
              <a:defRPr>
                <a:solidFill>
                  <a:schemeClr val="tx1"/>
                </a:solidFill>
                <a:latin typeface="Arial" panose="020B0604020202020204" pitchFamily="34" charset="0"/>
              </a:defRPr>
            </a:lvl2pPr>
            <a:lvl3pPr marL="1143000" indent="-228600" defTabSz="930275">
              <a:defRPr>
                <a:solidFill>
                  <a:schemeClr val="tx1"/>
                </a:solidFill>
                <a:latin typeface="Arial" panose="020B0604020202020204" pitchFamily="34" charset="0"/>
              </a:defRPr>
            </a:lvl3pPr>
            <a:lvl4pPr marL="1600200" indent="-228600" defTabSz="930275">
              <a:defRPr>
                <a:solidFill>
                  <a:schemeClr val="tx1"/>
                </a:solidFill>
                <a:latin typeface="Arial" panose="020B0604020202020204" pitchFamily="34" charset="0"/>
              </a:defRPr>
            </a:lvl4pPr>
            <a:lvl5pPr marL="2057400" indent="-228600" defTabSz="930275">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fld id="{2CCE2FB9-9E99-4CE9-A58C-F5C6EBC4F79F}" type="slidenum">
              <a:rPr lang="en-US" altLang="en-US" smtClean="0">
                <a:latin typeface="Garamond" panose="02020404030301010803" pitchFamily="18" charset="0"/>
                <a:ea typeface="MS PGothic" panose="020B0600070205080204" pitchFamily="34" charset="-128"/>
              </a:rPr>
              <a:pPr/>
              <a:t>151</a:t>
            </a:fld>
            <a:endParaRPr lang="en-US" altLang="en-US" dirty="0">
              <a:latin typeface="Garamond" panose="02020404030301010803" pitchFamily="18" charset="0"/>
              <a:ea typeface="MS PGothic" panose="020B0600070205080204" pitchFamily="34" charset="-128"/>
            </a:endParaRPr>
          </a:p>
        </p:txBody>
      </p:sp>
      <p:sp>
        <p:nvSpPr>
          <p:cNvPr id="62468" name="Rectangle 3">
            <a:extLst>
              <a:ext uri="{FF2B5EF4-FFF2-40B4-BE49-F238E27FC236}">
                <a16:creationId xmlns:a16="http://schemas.microsoft.com/office/drawing/2014/main" id="{9C5B37B6-12AB-4336-AD11-F8A2B67072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Materials page 1-10.</a:t>
            </a:r>
          </a:p>
          <a:p>
            <a:pPr eaLnBrk="1" hangingPunct="1"/>
            <a:endParaRPr lang="en-US" altLang="en-US" dirty="0"/>
          </a:p>
          <a:p>
            <a:pPr eaLnBrk="1" hangingPunct="1"/>
            <a:r>
              <a:rPr lang="en-US" altLang="en-US" dirty="0"/>
              <a:t>Reinforce why lecture is not an effective teaching approach by asking the question, </a:t>
            </a:r>
            <a:r>
              <a:rPr lang="en-US" altLang="en-US" b="1" dirty="0"/>
              <a:t>“SO what’s wrong with a good lecture?”</a:t>
            </a:r>
          </a:p>
          <a:p>
            <a:pPr eaLnBrk="1" hangingPunct="1"/>
            <a:endParaRPr lang="en-US" altLang="en-US" b="1" dirty="0"/>
          </a:p>
          <a:p>
            <a:pPr eaLnBrk="1" hangingPunct="1"/>
            <a:r>
              <a:rPr lang="en-US" altLang="en-US" dirty="0"/>
              <a:t>Listen to the discussion, jot down the ideas, and summarize for participants at the end. </a:t>
            </a:r>
          </a:p>
          <a:p>
            <a:pPr eaLnBrk="1" hangingPunct="1"/>
            <a:endParaRPr lang="en-US" altLang="en-US" dirty="0"/>
          </a:p>
          <a:p>
            <a:pPr eaLnBrk="1" hangingPunct="1"/>
            <a:r>
              <a:rPr lang="en-US" altLang="en-US" dirty="0"/>
              <a:t>Move to the next page/slide.</a:t>
            </a:r>
          </a:p>
        </p:txBody>
      </p:sp>
    </p:spTree>
    <p:extLst>
      <p:ext uri="{BB962C8B-B14F-4D97-AF65-F5344CB8AC3E}">
        <p14:creationId xmlns:p14="http://schemas.microsoft.com/office/powerpoint/2010/main" val="181176636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0CC0DDA1-DF68-47F8-A38E-F4E6F5E93BF7}"/>
              </a:ext>
            </a:extLst>
          </p:cNvPr>
          <p:cNvSpPr>
            <a:spLocks noGrp="1" noChangeArrowheads="1"/>
          </p:cNvSpPr>
          <p:nvPr>
            <p:ph type="sldNum"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defRPr>
            </a:lvl1pPr>
            <a:lvl2pPr marL="742950" indent="-285750" defTabSz="930275">
              <a:defRPr>
                <a:solidFill>
                  <a:schemeClr val="tx1"/>
                </a:solidFill>
                <a:latin typeface="Arial" panose="020B0604020202020204" pitchFamily="34" charset="0"/>
              </a:defRPr>
            </a:lvl2pPr>
            <a:lvl3pPr marL="1143000" indent="-228600" defTabSz="930275">
              <a:defRPr>
                <a:solidFill>
                  <a:schemeClr val="tx1"/>
                </a:solidFill>
                <a:latin typeface="Arial" panose="020B0604020202020204" pitchFamily="34" charset="0"/>
              </a:defRPr>
            </a:lvl3pPr>
            <a:lvl4pPr marL="1600200" indent="-228600" defTabSz="930275">
              <a:defRPr>
                <a:solidFill>
                  <a:schemeClr val="tx1"/>
                </a:solidFill>
                <a:latin typeface="Arial" panose="020B0604020202020204" pitchFamily="34" charset="0"/>
              </a:defRPr>
            </a:lvl4pPr>
            <a:lvl5pPr marL="2057400" indent="-228600" defTabSz="930275">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fld id="{CA860FFF-9E41-4F3C-B758-8533850863EE}" type="slidenum">
              <a:rPr lang="en-US" altLang="en-US" smtClean="0">
                <a:latin typeface="Garamond" panose="02020404030301010803" pitchFamily="18" charset="0"/>
                <a:ea typeface="MS PGothic" panose="020B0600070205080204" pitchFamily="34" charset="-128"/>
              </a:rPr>
              <a:pPr/>
              <a:t>152</a:t>
            </a:fld>
            <a:endParaRPr lang="en-US" altLang="en-US" dirty="0">
              <a:latin typeface="Garamond" panose="02020404030301010803" pitchFamily="18" charset="0"/>
              <a:ea typeface="MS PGothic" panose="020B0600070205080204" pitchFamily="34" charset="-128"/>
            </a:endParaRPr>
          </a:p>
        </p:txBody>
      </p:sp>
      <p:sp>
        <p:nvSpPr>
          <p:cNvPr id="65540" name="Rectangle 3">
            <a:extLst>
              <a:ext uri="{FF2B5EF4-FFF2-40B4-BE49-F238E27FC236}">
                <a16:creationId xmlns:a16="http://schemas.microsoft.com/office/drawing/2014/main" id="{36A83D76-173C-4CBD-B628-55459C6A7C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Materials page 1-26</a:t>
            </a:r>
          </a:p>
        </p:txBody>
      </p:sp>
    </p:spTree>
    <p:extLst>
      <p:ext uri="{BB962C8B-B14F-4D97-AF65-F5344CB8AC3E}">
        <p14:creationId xmlns:p14="http://schemas.microsoft.com/office/powerpoint/2010/main" val="418555577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CC2BB6D0-721C-454C-952D-0DCFA270488A}"/>
              </a:ext>
            </a:extLst>
          </p:cNvPr>
          <p:cNvSpPr>
            <a:spLocks noGrp="1" noChangeArrowheads="1"/>
          </p:cNvSpPr>
          <p:nvPr>
            <p:ph type="sldNum"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defRPr>
            </a:lvl1pPr>
            <a:lvl2pPr marL="742950" indent="-285750" defTabSz="930275">
              <a:defRPr>
                <a:solidFill>
                  <a:schemeClr val="tx1"/>
                </a:solidFill>
                <a:latin typeface="Arial" panose="020B0604020202020204" pitchFamily="34" charset="0"/>
              </a:defRPr>
            </a:lvl2pPr>
            <a:lvl3pPr marL="1143000" indent="-228600" defTabSz="930275">
              <a:defRPr>
                <a:solidFill>
                  <a:schemeClr val="tx1"/>
                </a:solidFill>
                <a:latin typeface="Arial" panose="020B0604020202020204" pitchFamily="34" charset="0"/>
              </a:defRPr>
            </a:lvl3pPr>
            <a:lvl4pPr marL="1600200" indent="-228600" defTabSz="930275">
              <a:defRPr>
                <a:solidFill>
                  <a:schemeClr val="tx1"/>
                </a:solidFill>
                <a:latin typeface="Arial" panose="020B0604020202020204" pitchFamily="34" charset="0"/>
              </a:defRPr>
            </a:lvl4pPr>
            <a:lvl5pPr marL="2057400" indent="-228600" defTabSz="930275">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fld id="{2C64A13E-CE2C-4A36-82EC-C86D44414DBF}" type="slidenum">
              <a:rPr lang="en-US" altLang="en-US" smtClean="0">
                <a:latin typeface="Garamond" panose="02020404030301010803" pitchFamily="18" charset="0"/>
                <a:ea typeface="MS PGothic" panose="020B0600070205080204" pitchFamily="34" charset="-128"/>
              </a:rPr>
              <a:pPr/>
              <a:t>153</a:t>
            </a:fld>
            <a:endParaRPr lang="en-US" altLang="en-US" dirty="0">
              <a:latin typeface="Garamond" panose="02020404030301010803" pitchFamily="18" charset="0"/>
              <a:ea typeface="MS PGothic" panose="020B0600070205080204" pitchFamily="34" charset="-128"/>
            </a:endParaRPr>
          </a:p>
        </p:txBody>
      </p:sp>
      <p:sp>
        <p:nvSpPr>
          <p:cNvPr id="67588" name="Rectangle 3">
            <a:extLst>
              <a:ext uri="{FF2B5EF4-FFF2-40B4-BE49-F238E27FC236}">
                <a16:creationId xmlns:a16="http://schemas.microsoft.com/office/drawing/2014/main" id="{C2A37B0C-3C16-47BB-8B84-90B114C9A6F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Materials page 1-27</a:t>
            </a:r>
          </a:p>
        </p:txBody>
      </p:sp>
    </p:spTree>
    <p:extLst>
      <p:ext uri="{BB962C8B-B14F-4D97-AF65-F5344CB8AC3E}">
        <p14:creationId xmlns:p14="http://schemas.microsoft.com/office/powerpoint/2010/main" val="394743789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8125F882-EB62-4D95-B9DD-FFBFB1A977F7}"/>
              </a:ext>
            </a:extLst>
          </p:cNvPr>
          <p:cNvSpPr>
            <a:spLocks noGrp="1" noChangeArrowheads="1"/>
          </p:cNvSpPr>
          <p:nvPr>
            <p:ph type="sldNum"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defRPr>
            </a:lvl1pPr>
            <a:lvl2pPr marL="742950" indent="-285750" defTabSz="930275">
              <a:defRPr>
                <a:solidFill>
                  <a:schemeClr val="tx1"/>
                </a:solidFill>
                <a:latin typeface="Arial" panose="020B0604020202020204" pitchFamily="34" charset="0"/>
              </a:defRPr>
            </a:lvl2pPr>
            <a:lvl3pPr marL="1143000" indent="-228600" defTabSz="930275">
              <a:defRPr>
                <a:solidFill>
                  <a:schemeClr val="tx1"/>
                </a:solidFill>
                <a:latin typeface="Arial" panose="020B0604020202020204" pitchFamily="34" charset="0"/>
              </a:defRPr>
            </a:lvl3pPr>
            <a:lvl4pPr marL="1600200" indent="-228600" defTabSz="930275">
              <a:defRPr>
                <a:solidFill>
                  <a:schemeClr val="tx1"/>
                </a:solidFill>
                <a:latin typeface="Arial" panose="020B0604020202020204" pitchFamily="34" charset="0"/>
              </a:defRPr>
            </a:lvl4pPr>
            <a:lvl5pPr marL="2057400" indent="-228600" defTabSz="930275">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fld id="{E378F685-C371-452F-AE6E-6380EDB66607}" type="slidenum">
              <a:rPr lang="en-US" altLang="en-US" smtClean="0">
                <a:latin typeface="Garamond" panose="02020404030301010803" pitchFamily="18" charset="0"/>
                <a:ea typeface="MS PGothic" panose="020B0600070205080204" pitchFamily="34" charset="-128"/>
              </a:rPr>
              <a:pPr/>
              <a:t>154</a:t>
            </a:fld>
            <a:endParaRPr lang="en-US" altLang="en-US" dirty="0">
              <a:latin typeface="Garamond" panose="02020404030301010803" pitchFamily="18" charset="0"/>
              <a:ea typeface="MS PGothic" panose="020B0600070205080204" pitchFamily="34" charset="-128"/>
            </a:endParaRPr>
          </a:p>
        </p:txBody>
      </p:sp>
      <p:sp>
        <p:nvSpPr>
          <p:cNvPr id="69636" name="Rectangle 3">
            <a:extLst>
              <a:ext uri="{FF2B5EF4-FFF2-40B4-BE49-F238E27FC236}">
                <a16:creationId xmlns:a16="http://schemas.microsoft.com/office/drawing/2014/main" id="{F439118A-C598-4F60-B629-B387A0A09C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Environment is participatory and pleasant (physically)</a:t>
            </a:r>
          </a:p>
          <a:p>
            <a:pPr eaLnBrk="1" hangingPunct="1"/>
            <a:endParaRPr lang="en-US" altLang="en-US" dirty="0"/>
          </a:p>
          <a:p>
            <a:pPr eaLnBrk="1" hangingPunct="1"/>
            <a:r>
              <a:rPr lang="en-US" altLang="en-US" dirty="0"/>
              <a:t>Ready</a:t>
            </a:r>
          </a:p>
          <a:p>
            <a:pPr eaLnBrk="1" hangingPunct="1"/>
            <a:endParaRPr lang="en-US" altLang="en-US" dirty="0"/>
          </a:p>
          <a:p>
            <a:pPr eaLnBrk="1" hangingPunct="1"/>
            <a:r>
              <a:rPr lang="en-US" altLang="en-US" dirty="0"/>
              <a:t>Context and Chunking</a:t>
            </a:r>
          </a:p>
          <a:p>
            <a:pPr eaLnBrk="1" hangingPunct="1"/>
            <a:endParaRPr lang="en-US" altLang="en-US" dirty="0"/>
          </a:p>
          <a:p>
            <a:pPr eaLnBrk="1" hangingPunct="1"/>
            <a:r>
              <a:rPr lang="en-US" altLang="en-US" dirty="0"/>
              <a:t>Senses, bridge, reinforce</a:t>
            </a:r>
          </a:p>
          <a:p>
            <a:pPr eaLnBrk="1" hangingPunct="1"/>
            <a:endParaRPr lang="en-US" altLang="en-US" dirty="0"/>
          </a:p>
        </p:txBody>
      </p:sp>
    </p:spTree>
    <p:extLst>
      <p:ext uri="{BB962C8B-B14F-4D97-AF65-F5344CB8AC3E}">
        <p14:creationId xmlns:p14="http://schemas.microsoft.com/office/powerpoint/2010/main" val="35174885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2.png"/><Relationship Id="rId2" Type="http://schemas.openxmlformats.org/officeDocument/2006/relationships/slideMaster" Target="../slideMasters/slideMaster2.xml"/><Relationship Id="rId1" Type="http://schemas.openxmlformats.org/officeDocument/2006/relationships/tags" Target="../tags/tag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1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1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1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2.png"/><Relationship Id="rId2" Type="http://schemas.openxmlformats.org/officeDocument/2006/relationships/slideMaster" Target="../slideMasters/slideMaster2.xml"/><Relationship Id="rId1" Type="http://schemas.openxmlformats.org/officeDocument/2006/relationships/tags" Target="../tags/tag2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15.png"/><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178696C-F8A6-F047-93EE-0AA6437AB361}"/>
              </a:ext>
            </a:extLst>
          </p:cNvPr>
          <p:cNvGrpSpPr/>
          <p:nvPr userDrawn="1"/>
        </p:nvGrpSpPr>
        <p:grpSpPr>
          <a:xfrm>
            <a:off x="0" y="-1191"/>
            <a:ext cx="12192000" cy="6859193"/>
            <a:chOff x="0" y="-1191"/>
            <a:chExt cx="12192000" cy="6859193"/>
          </a:xfrm>
        </p:grpSpPr>
        <p:pic>
          <p:nvPicPr>
            <p:cNvPr id="13" name="Picture 12">
              <a:extLst>
                <a:ext uri="{FF2B5EF4-FFF2-40B4-BE49-F238E27FC236}">
                  <a16:creationId xmlns:a16="http://schemas.microsoft.com/office/drawing/2014/main" id="{D384411A-2225-9B43-A48A-5A69D8714B0C}"/>
                </a:ext>
              </a:extLst>
            </p:cNvPr>
            <p:cNvPicPr>
              <a:picLocks noChangeAspect="1"/>
            </p:cNvPicPr>
            <p:nvPr userDrawn="1"/>
          </p:nvPicPr>
          <p:blipFill>
            <a:blip r:embed="rId2"/>
            <a:stretch>
              <a:fillRect/>
            </a:stretch>
          </p:blipFill>
          <p:spPr>
            <a:xfrm>
              <a:off x="0" y="3"/>
              <a:ext cx="12192000" cy="6857999"/>
            </a:xfrm>
            <a:prstGeom prst="rect">
              <a:avLst/>
            </a:prstGeom>
          </p:spPr>
        </p:pic>
        <p:pic>
          <p:nvPicPr>
            <p:cNvPr id="14" name="Picture 8">
              <a:extLst>
                <a:ext uri="{FF2B5EF4-FFF2-40B4-BE49-F238E27FC236}">
                  <a16:creationId xmlns:a16="http://schemas.microsoft.com/office/drawing/2014/main" id="{77A5FF5B-D63C-464E-B543-F503D79EEB0E}"/>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3124200" y="-1191"/>
              <a:ext cx="8530058" cy="68591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5" name="Rectangle 9">
            <a:extLst>
              <a:ext uri="{FF2B5EF4-FFF2-40B4-BE49-F238E27FC236}">
                <a16:creationId xmlns:a16="http://schemas.microsoft.com/office/drawing/2014/main" id="{C1BD4050-015B-1D46-8882-C5F4ADFA8BA9}"/>
              </a:ext>
            </a:extLst>
          </p:cNvPr>
          <p:cNvSpPr>
            <a:spLocks noChangeArrowheads="1"/>
          </p:cNvSpPr>
          <p:nvPr userDrawn="1"/>
        </p:nvSpPr>
        <p:spPr bwMode="auto">
          <a:xfrm>
            <a:off x="11379200" y="6217443"/>
            <a:ext cx="768349"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fld id="{2A8AF884-707C-427E-AB00-53A70ED500E9}" type="slidenum">
              <a:rPr lang="en-US" altLang="en-US" sz="1800" b="1">
                <a:solidFill>
                  <a:schemeClr val="bg1"/>
                </a:solidFill>
                <a:latin typeface="Garamond" panose="02020404030301010803" pitchFamily="18" charset="0"/>
              </a:rPr>
              <a:pPr algn="ctr"/>
              <a:t>‹#›</a:t>
            </a:fld>
            <a:endParaRPr lang="en-US" altLang="en-US" sz="1800" b="1" dirty="0">
              <a:solidFill>
                <a:schemeClr val="bg1"/>
              </a:solidFill>
              <a:latin typeface="Garamond" panose="02020404030301010803" pitchFamily="18" charset="0"/>
            </a:endParaRPr>
          </a:p>
        </p:txBody>
      </p:sp>
      <p:pic>
        <p:nvPicPr>
          <p:cNvPr id="18" name="Picture 17">
            <a:extLst>
              <a:ext uri="{FF2B5EF4-FFF2-40B4-BE49-F238E27FC236}">
                <a16:creationId xmlns:a16="http://schemas.microsoft.com/office/drawing/2014/main" id="{62C97067-E1BA-634A-BFD5-4DAB41396D4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81000" y="6096000"/>
            <a:ext cx="2277320" cy="616809"/>
          </a:xfrm>
          <a:prstGeom prst="rect">
            <a:avLst/>
          </a:prstGeom>
        </p:spPr>
      </p:pic>
      <p:sp>
        <p:nvSpPr>
          <p:cNvPr id="1031170" name="Rectangle 2"/>
          <p:cNvSpPr>
            <a:spLocks noGrp="1" noChangeArrowheads="1"/>
          </p:cNvSpPr>
          <p:nvPr>
            <p:ph type="ctrTitle"/>
          </p:nvPr>
        </p:nvSpPr>
        <p:spPr>
          <a:xfrm>
            <a:off x="1428751" y="2339978"/>
            <a:ext cx="9753600" cy="1470025"/>
          </a:xfrm>
        </p:spPr>
        <p:txBody>
          <a:bodyPr/>
          <a:lstStyle>
            <a:lvl1pPr>
              <a:defRPr/>
            </a:lvl1pPr>
          </a:lstStyle>
          <a:p>
            <a:r>
              <a:rPr lang="en-US"/>
              <a:t>Click to edit Master title style</a:t>
            </a:r>
          </a:p>
        </p:txBody>
      </p:sp>
      <p:sp>
        <p:nvSpPr>
          <p:cNvPr id="1031171" name="Rectangle 3"/>
          <p:cNvSpPr>
            <a:spLocks noGrp="1" noChangeArrowheads="1"/>
          </p:cNvSpPr>
          <p:nvPr>
            <p:ph type="subTitle" idx="1"/>
          </p:nvPr>
        </p:nvSpPr>
        <p:spPr>
          <a:xfrm>
            <a:off x="2036233" y="3886200"/>
            <a:ext cx="8534400" cy="1752600"/>
          </a:xfrm>
        </p:spPr>
        <p:txBody>
          <a:bodyPr/>
          <a:lstStyle>
            <a:lvl1pPr marL="0" indent="0" algn="ctr">
              <a:buFontTx/>
              <a:buNone/>
              <a:defRPr/>
            </a:lvl1pPr>
          </a:lstStyle>
          <a:p>
            <a:r>
              <a:rPr lang="en-US"/>
              <a:t>Click to edit Master subtitle style</a:t>
            </a:r>
          </a:p>
        </p:txBody>
      </p:sp>
      <p:pic>
        <p:nvPicPr>
          <p:cNvPr id="2" name="Picture 1">
            <a:extLst>
              <a:ext uri="{FF2B5EF4-FFF2-40B4-BE49-F238E27FC236}">
                <a16:creationId xmlns:a16="http://schemas.microsoft.com/office/drawing/2014/main" id="{FDDBD70B-C14E-2FC8-9336-1636C7AAE556}"/>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l="13650" t="16349" r="20559" b="7354"/>
          <a:stretch/>
        </p:blipFill>
        <p:spPr>
          <a:xfrm>
            <a:off x="381000" y="533400"/>
            <a:ext cx="3657600" cy="1066800"/>
          </a:xfrm>
          <a:prstGeom prst="rect">
            <a:avLst/>
          </a:prstGeom>
        </p:spPr>
      </p:pic>
    </p:spTree>
    <p:extLst>
      <p:ext uri="{BB962C8B-B14F-4D97-AF65-F5344CB8AC3E}">
        <p14:creationId xmlns:p14="http://schemas.microsoft.com/office/powerpoint/2010/main" val="3237625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482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88400" y="533400"/>
            <a:ext cx="25908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16000" y="533400"/>
            <a:ext cx="75692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7647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363200" cy="762000"/>
          </a:xfrm>
        </p:spPr>
        <p:txBody>
          <a:bodyPr/>
          <a:lstStyle/>
          <a:p>
            <a:r>
              <a:rPr lang="en-US"/>
              <a:t>Click to edit Master title style</a:t>
            </a:r>
          </a:p>
        </p:txBody>
      </p:sp>
      <p:sp>
        <p:nvSpPr>
          <p:cNvPr id="3" name="Text Placeholder 2"/>
          <p:cNvSpPr>
            <a:spLocks noGrp="1"/>
          </p:cNvSpPr>
          <p:nvPr>
            <p:ph type="body" sz="half" idx="1"/>
          </p:nvPr>
        </p:nvSpPr>
        <p:spPr>
          <a:xfrm>
            <a:off x="1016000" y="1676400"/>
            <a:ext cx="508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0" y="1676400"/>
            <a:ext cx="508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47036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08000" y="533400"/>
            <a:ext cx="11379200" cy="762000"/>
          </a:xfrm>
        </p:spPr>
        <p:txBody>
          <a:bodyPr/>
          <a:lstStyle>
            <a:lvl1pPr>
              <a:defRPr>
                <a:solidFill>
                  <a:schemeClr val="tx1"/>
                </a:solidFill>
                <a:latin typeface="Garamond" panose="02020404030301010803" pitchFamily="18" charset="0"/>
              </a:defRPr>
            </a:lvl1pPr>
          </a:lstStyle>
          <a:p>
            <a:r>
              <a:rPr lang="en-US"/>
              <a:t>Click to edit Master title style</a:t>
            </a:r>
          </a:p>
        </p:txBody>
      </p:sp>
      <p:sp>
        <p:nvSpPr>
          <p:cNvPr id="3" name="Table Placeholder 2"/>
          <p:cNvSpPr>
            <a:spLocks noGrp="1"/>
          </p:cNvSpPr>
          <p:nvPr>
            <p:ph type="tbl" idx="1"/>
          </p:nvPr>
        </p:nvSpPr>
        <p:spPr>
          <a:xfrm>
            <a:off x="508000" y="1371600"/>
            <a:ext cx="11379200" cy="4191000"/>
          </a:xfrm>
        </p:spPr>
        <p:txBody>
          <a:bodyPr/>
          <a:lstStyle/>
          <a:p>
            <a:pPr lvl="0"/>
            <a:endParaRPr lang="en-US" noProof="0" dirty="0"/>
          </a:p>
        </p:txBody>
      </p:sp>
    </p:spTree>
    <p:extLst>
      <p:ext uri="{BB962C8B-B14F-4D97-AF65-F5344CB8AC3E}">
        <p14:creationId xmlns:p14="http://schemas.microsoft.com/office/powerpoint/2010/main" val="3695077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363200" cy="762000"/>
          </a:xfrm>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sz="half" idx="1"/>
          </p:nvPr>
        </p:nvSpPr>
        <p:spPr>
          <a:xfrm>
            <a:off x="1016000" y="1447800"/>
            <a:ext cx="5080000" cy="4191000"/>
          </a:xfrm>
        </p:spPr>
        <p:txBody>
          <a:bodyPr/>
          <a:lstStyle>
            <a:lvl1pPr marL="457200" indent="-457200">
              <a:buClr>
                <a:srgbClr val="DD1821"/>
              </a:buClr>
              <a:buFont typeface="Arial" panose="020B0604020202020204" pitchFamily="34" charset="0"/>
              <a:buChar char="•"/>
              <a:defRPr/>
            </a:lvl1pPr>
            <a:lvl2pPr marL="800100" indent="-342900">
              <a:buClr>
                <a:srgbClr val="DD1821"/>
              </a:buClr>
              <a:buFont typeface="Arial" panose="020B0604020202020204" pitchFamily="34" charset="0"/>
              <a:buChar char="•"/>
              <a:defRPr/>
            </a:lvl2pPr>
            <a:lvl3pPr marL="1257300" indent="-342900">
              <a:buClr>
                <a:srgbClr val="DD1821"/>
              </a:buClr>
              <a:buFont typeface="Arial" panose="020B0604020202020204" pitchFamily="34" charset="0"/>
              <a:buChar char="•"/>
              <a:defRPr/>
            </a:lvl3pPr>
            <a:lvl4pPr marL="1714500" indent="-342900">
              <a:buClr>
                <a:srgbClr val="DD1821"/>
              </a:buClr>
              <a:buFont typeface="Arial" panose="020B0604020202020204" pitchFamily="34" charset="0"/>
              <a:buChar char="•"/>
              <a:defRPr/>
            </a:lvl4pPr>
            <a:lvl5pPr marL="2171700" indent="-342900">
              <a:buClr>
                <a:srgbClr val="DD182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9200" y="1447800"/>
            <a:ext cx="5080000" cy="4191000"/>
          </a:xfrm>
        </p:spPr>
        <p:txBody>
          <a:bodyPr/>
          <a:lstStyle>
            <a:lvl1pPr marL="457200" indent="-457200">
              <a:buClr>
                <a:srgbClr val="DD1821"/>
              </a:buClr>
              <a:buFont typeface="Arial" panose="020B0604020202020204" pitchFamily="34" charset="0"/>
              <a:buChar char="•"/>
              <a:defRPr/>
            </a:lvl1pPr>
            <a:lvl2pPr marL="800100" indent="-342900">
              <a:buClr>
                <a:srgbClr val="DD1821"/>
              </a:buClr>
              <a:buFont typeface="Arial" panose="020B0604020202020204" pitchFamily="34" charset="0"/>
              <a:buChar char="•"/>
              <a:defRPr/>
            </a:lvl2pPr>
            <a:lvl3pPr marL="1257300" indent="-342900">
              <a:buClr>
                <a:srgbClr val="DD1821"/>
              </a:buClr>
              <a:buFont typeface="Arial" panose="020B0604020202020204" pitchFamily="34" charset="0"/>
              <a:buChar char="•"/>
              <a:defRPr/>
            </a:lvl3pPr>
            <a:lvl4pPr marL="1714500" indent="-342900">
              <a:buClr>
                <a:srgbClr val="DD1821"/>
              </a:buClr>
              <a:buFont typeface="Arial" panose="020B0604020202020204" pitchFamily="34" charset="0"/>
              <a:buChar char="•"/>
              <a:defRPr/>
            </a:lvl4pPr>
            <a:lvl5pPr marL="2171700" indent="-342900">
              <a:buClr>
                <a:srgbClr val="DD182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70289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363200" cy="762000"/>
          </a:xfrm>
        </p:spPr>
        <p:txBody>
          <a:bodyPr/>
          <a:lstStyle>
            <a:lvl1pPr>
              <a:defRPr>
                <a:solidFill>
                  <a:schemeClr val="tx1"/>
                </a:solidFill>
              </a:defRPr>
            </a:lvl1pPr>
          </a:lstStyle>
          <a:p>
            <a:r>
              <a:rPr lang="en-US"/>
              <a:t>Click to edit Master title style</a:t>
            </a:r>
          </a:p>
        </p:txBody>
      </p:sp>
      <p:sp>
        <p:nvSpPr>
          <p:cNvPr id="3" name="Text Placeholder 2"/>
          <p:cNvSpPr>
            <a:spLocks noGrp="1"/>
          </p:cNvSpPr>
          <p:nvPr>
            <p:ph type="body" idx="1"/>
          </p:nvPr>
        </p:nvSpPr>
        <p:spPr>
          <a:xfrm>
            <a:off x="1016000" y="1371600"/>
            <a:ext cx="10363200" cy="4191000"/>
          </a:xfrm>
        </p:spPr>
        <p:txBody>
          <a:bodyPr/>
          <a:lstStyle>
            <a:lvl1pPr marL="342900" indent="-342900">
              <a:buClr>
                <a:srgbClr val="DD1821"/>
              </a:buClr>
              <a:buFont typeface="Arial" panose="020B0604020202020204" pitchFamily="34" charset="0"/>
              <a:buChar char="•"/>
              <a:defRPr/>
            </a:lvl1pPr>
            <a:lvl2pPr marL="742950" indent="-285750">
              <a:buClr>
                <a:srgbClr val="DD1821"/>
              </a:buClr>
              <a:buFont typeface="Arial" panose="020B0604020202020204" pitchFamily="34" charset="0"/>
              <a:buChar char="•"/>
              <a:defRPr/>
            </a:lvl2pPr>
            <a:lvl3pPr marL="1143000" indent="-228600">
              <a:buClr>
                <a:srgbClr val="DD1821"/>
              </a:buClr>
              <a:buFont typeface="Arial" panose="020B0604020202020204" pitchFamily="34" charset="0"/>
              <a:buChar char="•"/>
              <a:defRPr/>
            </a:lvl3pPr>
            <a:lvl4pPr marL="1600200" indent="-228600">
              <a:buClr>
                <a:srgbClr val="DD1821"/>
              </a:buClr>
              <a:buFont typeface="Arial" panose="020B0604020202020204" pitchFamily="34" charset="0"/>
              <a:buChar char="•"/>
              <a:defRPr/>
            </a:lvl4pPr>
            <a:lvl5pPr marL="2057400" indent="-228600">
              <a:buClr>
                <a:srgbClr val="DD182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4510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774523"/>
          </a:xfrm>
          <a:prstGeom prst="rect">
            <a:avLst/>
          </a:prstGeom>
        </p:spPr>
        <p:txBody>
          <a:bodyPr/>
          <a:lstStyle>
            <a:lvl1pPr algn="l">
              <a:defRPr sz="4000" b="1" i="0" u="none" cap="all" baseline="0">
                <a:solidFill>
                  <a:srgbClr val="434445"/>
                </a:solidFill>
                <a:latin typeface="Arial"/>
                <a:cs typeface="Arial"/>
              </a:defRPr>
            </a:lvl1pPr>
          </a:lstStyle>
          <a:p>
            <a:r>
              <a:rPr lang="en-US"/>
              <a:t>SECTION TITLE GOES HERE</a:t>
            </a:r>
          </a:p>
        </p:txBody>
      </p:sp>
      <p:sp>
        <p:nvSpPr>
          <p:cNvPr id="3" name="Content Placeholder 2"/>
          <p:cNvSpPr>
            <a:spLocks noGrp="1"/>
          </p:cNvSpPr>
          <p:nvPr>
            <p:ph idx="1" hasCustomPrompt="1"/>
          </p:nvPr>
        </p:nvSpPr>
        <p:spPr>
          <a:xfrm>
            <a:off x="609600" y="3220437"/>
            <a:ext cx="10972800" cy="2307628"/>
          </a:xfrm>
          <a:prstGeom prst="rect">
            <a:avLst/>
          </a:prstGeom>
        </p:spPr>
        <p:txBody>
          <a:bodyPr/>
          <a:lstStyle>
            <a:lvl1pPr marL="548640" indent="-182880">
              <a:buClr>
                <a:srgbClr val="AC0D1C"/>
              </a:buClr>
              <a:buSzPct val="75000"/>
              <a:buFont typeface="Arial"/>
              <a:buChar char="•"/>
              <a:defRPr sz="1800" b="0" i="0">
                <a:latin typeface="Arial"/>
                <a:cs typeface="Arial"/>
              </a:defRPr>
            </a:lvl1pPr>
            <a:lvl2pPr marL="914400" indent="-182880">
              <a:buClr>
                <a:srgbClr val="AC0D1C"/>
              </a:buClr>
              <a:defRPr sz="1800" b="0" i="0">
                <a:solidFill>
                  <a:schemeClr val="tx1">
                    <a:lumMod val="50000"/>
                    <a:lumOff val="50000"/>
                  </a:schemeClr>
                </a:solidFill>
                <a:latin typeface="Arial"/>
                <a:cs typeface="Arial"/>
              </a:defRPr>
            </a:lvl2pPr>
            <a:lvl3pPr marL="1188720" indent="-182880">
              <a:buClr>
                <a:srgbClr val="AC0D1C"/>
              </a:buClr>
              <a:buSzPct val="50000"/>
              <a:buFont typeface="Wingdings" charset="2"/>
              <a:buChar char="v"/>
              <a:defRPr sz="1800" b="0" i="0">
                <a:solidFill>
                  <a:schemeClr val="tx1">
                    <a:lumMod val="50000"/>
                    <a:lumOff val="50000"/>
                  </a:schemeClr>
                </a:solidFill>
                <a:latin typeface="Arial"/>
                <a:cs typeface="Arial"/>
              </a:defRPr>
            </a:lvl3pPr>
            <a:lvl4pPr marL="1463040" indent="-182880">
              <a:buClr>
                <a:srgbClr val="AC0D1C"/>
              </a:buClr>
              <a:buSzPct val="75000"/>
              <a:buFont typeface="Wingdings" charset="2"/>
              <a:buChar char="Ø"/>
              <a:defRPr sz="1800" b="0" i="0">
                <a:solidFill>
                  <a:schemeClr val="tx1">
                    <a:lumMod val="50000"/>
                    <a:lumOff val="50000"/>
                  </a:schemeClr>
                </a:solidFill>
                <a:latin typeface="Arial"/>
                <a:cs typeface="Arial"/>
              </a:defRPr>
            </a:lvl4pPr>
            <a:lvl5pPr marL="1737360" indent="-182880">
              <a:buClr>
                <a:srgbClr val="AC0D1C"/>
              </a:buClr>
              <a:buSzPct val="75000"/>
              <a:defRPr sz="1800" b="0" i="0">
                <a:solidFill>
                  <a:schemeClr val="tx1">
                    <a:lumMod val="50000"/>
                    <a:lumOff val="50000"/>
                  </a:schemeClr>
                </a:solidFill>
                <a:latin typeface="Arial"/>
                <a:cs typeface="Arial"/>
              </a:defRPr>
            </a:lvl5pPr>
          </a:lstStyle>
          <a:p>
            <a:pPr lvl="0"/>
            <a:r>
              <a:rPr lang="en-US"/>
              <a:t>Example of bullet treatment</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idx="13" hasCustomPrompt="1"/>
          </p:nvPr>
        </p:nvSpPr>
        <p:spPr>
          <a:xfrm>
            <a:off x="609600" y="1453991"/>
            <a:ext cx="10972800" cy="426786"/>
          </a:xfrm>
          <a:prstGeom prst="rect">
            <a:avLst/>
          </a:prstGeom>
        </p:spPr>
        <p:txBody>
          <a:bodyPr/>
          <a:lstStyle>
            <a:lvl1pPr marL="0" indent="0">
              <a:buNone/>
              <a:defRPr sz="2600" b="1" i="0" cap="all">
                <a:solidFill>
                  <a:srgbClr val="AC0D1C"/>
                </a:solidFill>
                <a:latin typeface="Arial"/>
                <a:cs typeface="Arial"/>
              </a:defRPr>
            </a:lvl1pPr>
            <a:lvl2pPr marL="457200" indent="0">
              <a:buNone/>
              <a:defRPr b="0" i="0">
                <a:latin typeface="Arial"/>
                <a:cs typeface="Arial"/>
              </a:defRPr>
            </a:lvl2pPr>
            <a:lvl3pPr>
              <a:defRPr b="0" i="0">
                <a:latin typeface="Arial"/>
                <a:cs typeface="Arial"/>
              </a:defRPr>
            </a:lvl3pPr>
            <a:lvl4pPr>
              <a:defRPr b="0" i="0">
                <a:latin typeface="Arial"/>
                <a:cs typeface="Arial"/>
              </a:defRPr>
            </a:lvl4pPr>
            <a:lvl5pPr>
              <a:defRPr b="0" i="0">
                <a:latin typeface="Arial"/>
                <a:cs typeface="Arial"/>
              </a:defRPr>
            </a:lvl5pPr>
          </a:lstStyle>
          <a:p>
            <a:pPr lvl="0"/>
            <a:r>
              <a:rPr lang="en-US"/>
              <a:t>SECTION HEADER </a:t>
            </a:r>
          </a:p>
        </p:txBody>
      </p:sp>
      <p:sp>
        <p:nvSpPr>
          <p:cNvPr id="8" name="Content Placeholder 2"/>
          <p:cNvSpPr>
            <a:spLocks noGrp="1"/>
          </p:cNvSpPr>
          <p:nvPr>
            <p:ph idx="14" hasCustomPrompt="1"/>
          </p:nvPr>
        </p:nvSpPr>
        <p:spPr>
          <a:xfrm>
            <a:off x="609600" y="2009377"/>
            <a:ext cx="10972800" cy="1082886"/>
          </a:xfrm>
          <a:prstGeom prst="rect">
            <a:avLst/>
          </a:prstGeom>
        </p:spPr>
        <p:txBody>
          <a:bodyPr/>
          <a:lstStyle>
            <a:lvl1pPr marL="0" indent="0">
              <a:buNone/>
              <a:defRPr sz="1800" b="0" i="0" baseline="0">
                <a:solidFill>
                  <a:schemeClr val="tx1"/>
                </a:solidFill>
                <a:latin typeface="Arial"/>
                <a:cs typeface="Arial"/>
              </a:defRPr>
            </a:lvl1pPr>
            <a:lvl2pPr marL="457200" indent="0">
              <a:buNone/>
              <a:defRPr b="0" i="0">
                <a:latin typeface="Arial"/>
                <a:cs typeface="Arial"/>
              </a:defRPr>
            </a:lvl2pPr>
            <a:lvl3pPr>
              <a:defRPr b="0" i="0">
                <a:latin typeface="Arial"/>
                <a:cs typeface="Arial"/>
              </a:defRPr>
            </a:lvl3pPr>
            <a:lvl4pPr>
              <a:defRPr b="0" i="0">
                <a:latin typeface="Arial"/>
                <a:cs typeface="Arial"/>
              </a:defRPr>
            </a:lvl4pPr>
            <a:lvl5pPr>
              <a:defRPr b="0" i="0">
                <a:latin typeface="Arial"/>
                <a:cs typeface="Arial"/>
              </a:defRPr>
            </a:lvl5pPr>
          </a:lstStyle>
          <a:p>
            <a:pPr lvl="0"/>
            <a:r>
              <a:rPr lang="en-US"/>
              <a:t>Body copy goes here</a:t>
            </a:r>
          </a:p>
        </p:txBody>
      </p:sp>
    </p:spTree>
    <p:extLst>
      <p:ext uri="{BB962C8B-B14F-4D97-AF65-F5344CB8AC3E}">
        <p14:creationId xmlns:p14="http://schemas.microsoft.com/office/powerpoint/2010/main" val="422304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96" name="Text Placeholder 3"/>
          <p:cNvSpPr>
            <a:spLocks noGrp="1"/>
          </p:cNvSpPr>
          <p:nvPr>
            <p:ph type="body" sz="quarter" idx="10"/>
          </p:nvPr>
        </p:nvSpPr>
        <p:spPr>
          <a:xfrm>
            <a:off x="0" y="6"/>
            <a:ext cx="12192000" cy="1073887"/>
          </a:xfrm>
          <a:prstGeom prst="rect">
            <a:avLst/>
          </a:prstGeom>
        </p:spPr>
        <p:txBody>
          <a:bodyPr anchor="ctr"/>
          <a:lstStyle>
            <a:lvl1pPr marL="0" indent="0" algn="ctr">
              <a:buNone/>
              <a:defRPr sz="3000" b="1">
                <a:solidFill>
                  <a:srgbClr val="008C99"/>
                </a:solidFill>
                <a:latin typeface="Gill Sans MT" panose="020B0502020104020203" pitchFamily="34" charset="0"/>
              </a:defRPr>
            </a:lvl1pPr>
          </a:lstStyle>
          <a:p>
            <a:pPr lvl="0"/>
            <a:r>
              <a:rPr lang="en-US"/>
              <a:t>Edit Master text styles</a:t>
            </a:r>
          </a:p>
        </p:txBody>
      </p:sp>
      <p:sp>
        <p:nvSpPr>
          <p:cNvPr id="20" name="Text Placeholder 3"/>
          <p:cNvSpPr>
            <a:spLocks noGrp="1"/>
          </p:cNvSpPr>
          <p:nvPr>
            <p:ph type="body" sz="quarter" idx="20"/>
          </p:nvPr>
        </p:nvSpPr>
        <p:spPr>
          <a:xfrm>
            <a:off x="185110" y="1233377"/>
            <a:ext cx="11821785" cy="5071730"/>
          </a:xfrm>
          <a:prstGeom prst="rect">
            <a:avLst/>
          </a:prstGeom>
        </p:spPr>
        <p:txBody>
          <a:bodyPr/>
          <a:lstStyle>
            <a:lvl1pPr marL="171450" indent="-171450">
              <a:buFontTx/>
              <a:buBlip>
                <a:blip r:embed="rId3"/>
              </a:buBlip>
              <a:defRPr>
                <a:solidFill>
                  <a:srgbClr val="50A5AB"/>
                </a:solidFill>
              </a:defRPr>
            </a:lvl1pPr>
            <a:lvl2pPr marL="514350" indent="-171450">
              <a:buFontTx/>
              <a:buBlip>
                <a:blip r:embed="rId4"/>
              </a:buBlip>
              <a:defRPr>
                <a:solidFill>
                  <a:srgbClr val="50A5AB"/>
                </a:solidFill>
              </a:defRPr>
            </a:lvl2pPr>
            <a:lvl3pPr marL="857250" indent="-171450">
              <a:buFontTx/>
              <a:buBlip>
                <a:blip r:embed="rId5"/>
              </a:buBlip>
              <a:defRPr>
                <a:solidFill>
                  <a:srgbClr val="50A5AB"/>
                </a:solidFill>
              </a:defRPr>
            </a:lvl3pPr>
            <a:lvl4pPr marL="1200150" indent="-171450">
              <a:buFontTx/>
              <a:buBlip>
                <a:blip r:embed="rId6"/>
              </a:buBlip>
              <a:defRPr>
                <a:solidFill>
                  <a:srgbClr val="50A5AB"/>
                </a:solidFill>
              </a:defRPr>
            </a:lvl4pPr>
            <a:lvl5pPr marL="1543050" indent="-171450">
              <a:buFontTx/>
              <a:buBlip>
                <a:blip r:embed="rId3"/>
              </a:buBlip>
              <a:defRPr>
                <a:solidFill>
                  <a:srgbClr val="50A5A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p:cNvCxnSpPr/>
          <p:nvPr userDrawn="1"/>
        </p:nvCxnSpPr>
        <p:spPr>
          <a:xfrm>
            <a:off x="0" y="1073888"/>
            <a:ext cx="12192000" cy="0"/>
          </a:xfrm>
          <a:prstGeom prst="line">
            <a:avLst/>
          </a:prstGeom>
          <a:ln>
            <a:solidFill>
              <a:srgbClr val="008C9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595372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96" name="Text Placeholder 3"/>
          <p:cNvSpPr>
            <a:spLocks noGrp="1"/>
          </p:cNvSpPr>
          <p:nvPr>
            <p:ph type="body" sz="quarter" idx="10"/>
          </p:nvPr>
        </p:nvSpPr>
        <p:spPr>
          <a:xfrm>
            <a:off x="0" y="6"/>
            <a:ext cx="12192000" cy="1073887"/>
          </a:xfrm>
          <a:prstGeom prst="rect">
            <a:avLst/>
          </a:prstGeom>
        </p:spPr>
        <p:txBody>
          <a:bodyPr anchor="ctr"/>
          <a:lstStyle>
            <a:lvl1pPr marL="0" indent="0" algn="ctr">
              <a:buNone/>
              <a:defRPr sz="3000" b="1">
                <a:solidFill>
                  <a:srgbClr val="008C99"/>
                </a:solidFill>
                <a:latin typeface="Gill Sans MT" panose="020B0502020104020203" pitchFamily="34" charset="0"/>
              </a:defRPr>
            </a:lvl1pPr>
          </a:lstStyle>
          <a:p>
            <a:pPr lvl="0"/>
            <a:r>
              <a:rPr lang="en-US"/>
              <a:t>Edit Master text styles</a:t>
            </a:r>
          </a:p>
        </p:txBody>
      </p:sp>
      <p:sp>
        <p:nvSpPr>
          <p:cNvPr id="20" name="Text Placeholder 3"/>
          <p:cNvSpPr>
            <a:spLocks noGrp="1"/>
          </p:cNvSpPr>
          <p:nvPr>
            <p:ph type="body" sz="quarter" idx="20"/>
          </p:nvPr>
        </p:nvSpPr>
        <p:spPr>
          <a:xfrm>
            <a:off x="171741" y="1233377"/>
            <a:ext cx="5711611" cy="5071730"/>
          </a:xfrm>
          <a:prstGeom prst="rect">
            <a:avLst/>
          </a:prstGeom>
        </p:spPr>
        <p:txBody>
          <a:bodyPr/>
          <a:lstStyle>
            <a:lvl1pPr marL="171450" indent="-171450">
              <a:buFontTx/>
              <a:buBlip>
                <a:blip r:embed="rId3"/>
              </a:buBlip>
              <a:defRPr>
                <a:solidFill>
                  <a:srgbClr val="50A5AB"/>
                </a:solidFill>
              </a:defRPr>
            </a:lvl1pPr>
            <a:lvl2pPr marL="514350" indent="-171450">
              <a:buFontTx/>
              <a:buBlip>
                <a:blip r:embed="rId4"/>
              </a:buBlip>
              <a:defRPr>
                <a:solidFill>
                  <a:srgbClr val="50A5AB"/>
                </a:solidFill>
              </a:defRPr>
            </a:lvl2pPr>
            <a:lvl3pPr marL="857250" indent="-171450">
              <a:buFontTx/>
              <a:buBlip>
                <a:blip r:embed="rId5"/>
              </a:buBlip>
              <a:defRPr>
                <a:solidFill>
                  <a:srgbClr val="50A5AB"/>
                </a:solidFill>
              </a:defRPr>
            </a:lvl3pPr>
            <a:lvl4pPr marL="1200150" indent="-171450">
              <a:buFontTx/>
              <a:buBlip>
                <a:blip r:embed="rId6"/>
              </a:buBlip>
              <a:defRPr>
                <a:solidFill>
                  <a:srgbClr val="50A5AB"/>
                </a:solidFill>
              </a:defRPr>
            </a:lvl4pPr>
            <a:lvl5pPr marL="1543050" indent="-171450">
              <a:buFontTx/>
              <a:buBlip>
                <a:blip r:embed="rId3"/>
              </a:buBlip>
              <a:defRPr>
                <a:solidFill>
                  <a:srgbClr val="50A5A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p:cNvSpPr>
            <a:spLocks noGrp="1"/>
          </p:cNvSpPr>
          <p:nvPr>
            <p:ph type="pic" sz="quarter" idx="21"/>
          </p:nvPr>
        </p:nvSpPr>
        <p:spPr>
          <a:xfrm>
            <a:off x="6039297" y="1233380"/>
            <a:ext cx="5968361" cy="5072173"/>
          </a:xfrm>
          <a:prstGeom prst="rect">
            <a:avLst/>
          </a:prstGeom>
        </p:spPr>
        <p:txBody>
          <a:bodyPr/>
          <a:lstStyle>
            <a:lvl1pPr>
              <a:defRPr>
                <a:ln>
                  <a:noFill/>
                </a:ln>
                <a:solidFill>
                  <a:srgbClr val="50A5AB"/>
                </a:solidFill>
              </a:defRPr>
            </a:lvl1pPr>
          </a:lstStyle>
          <a:p>
            <a:endParaRPr lang="en-US" dirty="0"/>
          </a:p>
        </p:txBody>
      </p:sp>
      <p:cxnSp>
        <p:nvCxnSpPr>
          <p:cNvPr id="6" name="Straight Connector 5"/>
          <p:cNvCxnSpPr/>
          <p:nvPr userDrawn="1"/>
        </p:nvCxnSpPr>
        <p:spPr>
          <a:xfrm>
            <a:off x="0" y="1073888"/>
            <a:ext cx="12192000" cy="0"/>
          </a:xfrm>
          <a:prstGeom prst="line">
            <a:avLst/>
          </a:prstGeom>
          <a:ln>
            <a:solidFill>
              <a:srgbClr val="008C9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914070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96" name="Text Placeholder 3"/>
          <p:cNvSpPr>
            <a:spLocks noGrp="1"/>
          </p:cNvSpPr>
          <p:nvPr>
            <p:ph type="body" sz="quarter" idx="10"/>
          </p:nvPr>
        </p:nvSpPr>
        <p:spPr>
          <a:xfrm>
            <a:off x="0" y="6"/>
            <a:ext cx="12192000" cy="1073887"/>
          </a:xfrm>
          <a:prstGeom prst="rect">
            <a:avLst/>
          </a:prstGeom>
        </p:spPr>
        <p:txBody>
          <a:bodyPr anchor="ctr"/>
          <a:lstStyle>
            <a:lvl1pPr marL="0" indent="0" algn="ctr">
              <a:buNone/>
              <a:defRPr sz="3000" b="1">
                <a:solidFill>
                  <a:srgbClr val="008C99"/>
                </a:solidFill>
                <a:latin typeface="Gill Sans MT" panose="020B0502020104020203" pitchFamily="34" charset="0"/>
              </a:defRPr>
            </a:lvl1pPr>
          </a:lstStyle>
          <a:p>
            <a:pPr lvl="0"/>
            <a:r>
              <a:rPr lang="en-US"/>
              <a:t>Edit Master text styles</a:t>
            </a:r>
          </a:p>
        </p:txBody>
      </p:sp>
      <p:sp>
        <p:nvSpPr>
          <p:cNvPr id="20" name="Text Placeholder 3"/>
          <p:cNvSpPr>
            <a:spLocks noGrp="1"/>
          </p:cNvSpPr>
          <p:nvPr>
            <p:ph type="body" sz="quarter" idx="20"/>
          </p:nvPr>
        </p:nvSpPr>
        <p:spPr>
          <a:xfrm>
            <a:off x="6294475" y="1233377"/>
            <a:ext cx="5713180" cy="5071730"/>
          </a:xfrm>
          <a:prstGeom prst="rect">
            <a:avLst/>
          </a:prstGeom>
        </p:spPr>
        <p:txBody>
          <a:bodyPr/>
          <a:lstStyle>
            <a:lvl1pPr marL="171450" indent="-171450">
              <a:buFontTx/>
              <a:buBlip>
                <a:blip r:embed="rId3"/>
              </a:buBlip>
              <a:defRPr>
                <a:solidFill>
                  <a:srgbClr val="50A5AB"/>
                </a:solidFill>
              </a:defRPr>
            </a:lvl1pPr>
            <a:lvl2pPr marL="514350" indent="-171450">
              <a:buFontTx/>
              <a:buBlip>
                <a:blip r:embed="rId4"/>
              </a:buBlip>
              <a:defRPr>
                <a:solidFill>
                  <a:srgbClr val="50A5AB"/>
                </a:solidFill>
              </a:defRPr>
            </a:lvl2pPr>
            <a:lvl3pPr marL="857250" indent="-171450">
              <a:buFontTx/>
              <a:buBlip>
                <a:blip r:embed="rId5"/>
              </a:buBlip>
              <a:defRPr>
                <a:solidFill>
                  <a:srgbClr val="50A5AB"/>
                </a:solidFill>
              </a:defRPr>
            </a:lvl3pPr>
            <a:lvl4pPr marL="1200150" indent="-171450">
              <a:buFontTx/>
              <a:buBlip>
                <a:blip r:embed="rId6"/>
              </a:buBlip>
              <a:defRPr>
                <a:solidFill>
                  <a:srgbClr val="50A5AB"/>
                </a:solidFill>
              </a:defRPr>
            </a:lvl4pPr>
            <a:lvl5pPr marL="1543050" indent="-171450">
              <a:buFontTx/>
              <a:buBlip>
                <a:blip r:embed="rId3"/>
              </a:buBlip>
              <a:defRPr>
                <a:solidFill>
                  <a:srgbClr val="50A5A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p:cNvSpPr>
            <a:spLocks noGrp="1"/>
          </p:cNvSpPr>
          <p:nvPr>
            <p:ph type="pic" sz="quarter" idx="21"/>
          </p:nvPr>
        </p:nvSpPr>
        <p:spPr>
          <a:xfrm>
            <a:off x="171742" y="1233380"/>
            <a:ext cx="5968361" cy="5072173"/>
          </a:xfrm>
          <a:prstGeom prst="rect">
            <a:avLst/>
          </a:prstGeom>
        </p:spPr>
        <p:txBody>
          <a:bodyPr/>
          <a:lstStyle>
            <a:lvl1pPr>
              <a:defRPr>
                <a:ln>
                  <a:noFill/>
                </a:ln>
                <a:solidFill>
                  <a:srgbClr val="50A5AB"/>
                </a:solidFill>
              </a:defRPr>
            </a:lvl1pPr>
          </a:lstStyle>
          <a:p>
            <a:endParaRPr lang="en-US" dirty="0"/>
          </a:p>
        </p:txBody>
      </p:sp>
      <p:cxnSp>
        <p:nvCxnSpPr>
          <p:cNvPr id="5" name="Straight Connector 4"/>
          <p:cNvCxnSpPr/>
          <p:nvPr userDrawn="1"/>
        </p:nvCxnSpPr>
        <p:spPr>
          <a:xfrm>
            <a:off x="0" y="1073888"/>
            <a:ext cx="12192000" cy="0"/>
          </a:xfrm>
          <a:prstGeom prst="line">
            <a:avLst/>
          </a:prstGeom>
          <a:ln>
            <a:solidFill>
              <a:srgbClr val="008C9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1821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10023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1670" y="2"/>
            <a:ext cx="12538364" cy="6464594"/>
          </a:xfrm>
          <a:prstGeom prst="rect">
            <a:avLst/>
          </a:prstGeom>
        </p:spPr>
      </p:pic>
      <p:sp>
        <p:nvSpPr>
          <p:cNvPr id="8" name="Text Placeholder 3"/>
          <p:cNvSpPr>
            <a:spLocks noGrp="1"/>
          </p:cNvSpPr>
          <p:nvPr>
            <p:ph type="body" sz="quarter" idx="10"/>
          </p:nvPr>
        </p:nvSpPr>
        <p:spPr>
          <a:xfrm>
            <a:off x="0" y="6"/>
            <a:ext cx="12192000" cy="1073887"/>
          </a:xfrm>
          <a:prstGeom prst="rect">
            <a:avLst/>
          </a:prstGeom>
        </p:spPr>
        <p:txBody>
          <a:bodyPr anchor="ctr"/>
          <a:lstStyle>
            <a:lvl1pPr marL="0" indent="0" algn="l">
              <a:buNone/>
              <a:defRPr sz="3000" b="1">
                <a:solidFill>
                  <a:srgbClr val="008C99"/>
                </a:solidFill>
                <a:latin typeface="Gill Sans MT" panose="020B0502020104020203" pitchFamily="34" charset="0"/>
              </a:defRPr>
            </a:lvl1pPr>
          </a:lstStyle>
          <a:p>
            <a:pPr lvl="0"/>
            <a:r>
              <a:rPr lang="en-US"/>
              <a:t>Edit Master text styles</a:t>
            </a:r>
          </a:p>
        </p:txBody>
      </p:sp>
      <p:sp>
        <p:nvSpPr>
          <p:cNvPr id="9" name="Text Placeholder 5"/>
          <p:cNvSpPr>
            <a:spLocks noGrp="1"/>
          </p:cNvSpPr>
          <p:nvPr>
            <p:ph type="body" sz="quarter" idx="16"/>
          </p:nvPr>
        </p:nvSpPr>
        <p:spPr>
          <a:xfrm>
            <a:off x="171117" y="1197466"/>
            <a:ext cx="4606443" cy="446653"/>
          </a:xfrm>
          <a:prstGeom prst="rect">
            <a:avLst/>
          </a:prstGeom>
        </p:spPr>
        <p:txBody>
          <a:bodyPr/>
          <a:lstStyle>
            <a:lvl1pPr marL="0" indent="0" algn="l">
              <a:buNone/>
              <a:defRPr>
                <a:solidFill>
                  <a:srgbClr val="50A5AB"/>
                </a:solidFill>
                <a:latin typeface="Gill Sans MT" panose="020B0502020104020203" pitchFamily="34" charset="0"/>
              </a:defRPr>
            </a:lvl1pPr>
          </a:lstStyle>
          <a:p>
            <a:pPr lvl="0"/>
            <a:r>
              <a:rPr lang="en-US"/>
              <a:t>Edit Master text styles</a:t>
            </a:r>
          </a:p>
        </p:txBody>
      </p:sp>
      <p:sp>
        <p:nvSpPr>
          <p:cNvPr id="10" name="Text Placeholder 5"/>
          <p:cNvSpPr>
            <a:spLocks noGrp="1"/>
          </p:cNvSpPr>
          <p:nvPr>
            <p:ph type="body" sz="quarter" idx="19"/>
          </p:nvPr>
        </p:nvSpPr>
        <p:spPr>
          <a:xfrm>
            <a:off x="7401257" y="1197466"/>
            <a:ext cx="4606443" cy="446653"/>
          </a:xfrm>
          <a:prstGeom prst="rect">
            <a:avLst/>
          </a:prstGeom>
        </p:spPr>
        <p:txBody>
          <a:bodyPr/>
          <a:lstStyle>
            <a:lvl1pPr marL="0" indent="0" algn="l">
              <a:buNone/>
              <a:defRPr>
                <a:solidFill>
                  <a:srgbClr val="50A5AB"/>
                </a:solidFill>
                <a:latin typeface="Gill Sans MT" panose="020B0502020104020203" pitchFamily="34" charset="0"/>
              </a:defRPr>
            </a:lvl1pPr>
          </a:lstStyle>
          <a:p>
            <a:pPr lvl="0"/>
            <a:r>
              <a:rPr lang="en-US"/>
              <a:t>Edit Master text styles</a:t>
            </a:r>
          </a:p>
        </p:txBody>
      </p:sp>
      <p:sp>
        <p:nvSpPr>
          <p:cNvPr id="11" name="Text Placeholder 3"/>
          <p:cNvSpPr>
            <a:spLocks noGrp="1"/>
          </p:cNvSpPr>
          <p:nvPr>
            <p:ph type="body" sz="quarter" idx="20"/>
          </p:nvPr>
        </p:nvSpPr>
        <p:spPr>
          <a:xfrm>
            <a:off x="171741" y="1767688"/>
            <a:ext cx="4605867" cy="4452360"/>
          </a:xfrm>
          <a:prstGeom prst="rect">
            <a:avLst/>
          </a:prstGeom>
        </p:spPr>
        <p:txBody>
          <a:bodyPr/>
          <a:lstStyle>
            <a:lvl1pPr marL="171450" indent="-171450">
              <a:buFontTx/>
              <a:buBlip>
                <a:blip r:embed="rId4"/>
              </a:buBlip>
              <a:defRPr>
                <a:solidFill>
                  <a:srgbClr val="50A5AB"/>
                </a:solidFill>
              </a:defRPr>
            </a:lvl1pPr>
            <a:lvl2pPr marL="514350" indent="-171450">
              <a:buFontTx/>
              <a:buBlip>
                <a:blip r:embed="rId5"/>
              </a:buBlip>
              <a:defRPr>
                <a:solidFill>
                  <a:srgbClr val="50A5AB"/>
                </a:solidFill>
              </a:defRPr>
            </a:lvl2pPr>
            <a:lvl3pPr marL="857250" indent="-171450">
              <a:buFontTx/>
              <a:buBlip>
                <a:blip r:embed="rId6"/>
              </a:buBlip>
              <a:defRPr>
                <a:solidFill>
                  <a:srgbClr val="50A5AB"/>
                </a:solidFill>
              </a:defRPr>
            </a:lvl3pPr>
            <a:lvl4pPr marL="1200150" indent="-171450">
              <a:buFontTx/>
              <a:buBlip>
                <a:blip r:embed="rId7"/>
              </a:buBlip>
              <a:defRPr>
                <a:solidFill>
                  <a:srgbClr val="50A5AB"/>
                </a:solidFill>
              </a:defRPr>
            </a:lvl4pPr>
            <a:lvl5pPr marL="1543050" indent="-171450">
              <a:buFontTx/>
              <a:buBlip>
                <a:blip r:embed="rId4"/>
              </a:buBlip>
              <a:defRPr>
                <a:solidFill>
                  <a:srgbClr val="50A5A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p:cNvSpPr>
            <a:spLocks noGrp="1"/>
          </p:cNvSpPr>
          <p:nvPr>
            <p:ph type="body" sz="quarter" idx="21"/>
          </p:nvPr>
        </p:nvSpPr>
        <p:spPr>
          <a:xfrm>
            <a:off x="7401257" y="1767688"/>
            <a:ext cx="4605867" cy="4452360"/>
          </a:xfrm>
          <a:prstGeom prst="rect">
            <a:avLst/>
          </a:prstGeom>
        </p:spPr>
        <p:txBody>
          <a:bodyPr/>
          <a:lstStyle>
            <a:lvl1pPr marL="171450" indent="-171450">
              <a:buFontTx/>
              <a:buBlip>
                <a:blip r:embed="rId4"/>
              </a:buBlip>
              <a:defRPr>
                <a:solidFill>
                  <a:srgbClr val="50A5AB"/>
                </a:solidFill>
              </a:defRPr>
            </a:lvl1pPr>
            <a:lvl2pPr marL="514350" indent="-171450">
              <a:buFontTx/>
              <a:buBlip>
                <a:blip r:embed="rId5"/>
              </a:buBlip>
              <a:defRPr>
                <a:solidFill>
                  <a:srgbClr val="50A5AB"/>
                </a:solidFill>
              </a:defRPr>
            </a:lvl2pPr>
            <a:lvl3pPr marL="857250" indent="-171450">
              <a:buFontTx/>
              <a:buBlip>
                <a:blip r:embed="rId6"/>
              </a:buBlip>
              <a:defRPr>
                <a:solidFill>
                  <a:srgbClr val="50A5AB"/>
                </a:solidFill>
              </a:defRPr>
            </a:lvl3pPr>
            <a:lvl4pPr marL="1200150" indent="-171450">
              <a:buFontTx/>
              <a:buBlip>
                <a:blip r:embed="rId7"/>
              </a:buBlip>
              <a:defRPr>
                <a:solidFill>
                  <a:srgbClr val="50A5AB"/>
                </a:solidFill>
              </a:defRPr>
            </a:lvl4pPr>
            <a:lvl5pPr marL="1543050" indent="-171450">
              <a:buFontTx/>
              <a:buBlip>
                <a:blip r:embed="rId4"/>
              </a:buBlip>
              <a:defRPr>
                <a:solidFill>
                  <a:srgbClr val="50A5A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p:cNvCxnSpPr/>
          <p:nvPr userDrawn="1"/>
        </p:nvCxnSpPr>
        <p:spPr>
          <a:xfrm>
            <a:off x="3" y="1073888"/>
            <a:ext cx="6989135" cy="0"/>
          </a:xfrm>
          <a:prstGeom prst="line">
            <a:avLst/>
          </a:prstGeom>
          <a:ln>
            <a:solidFill>
              <a:srgbClr val="008C9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428770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0">
    <p:spTree>
      <p:nvGrpSpPr>
        <p:cNvPr id="1" name=""/>
        <p:cNvGrpSpPr/>
        <p:nvPr/>
      </p:nvGrpSpPr>
      <p:grpSpPr>
        <a:xfrm>
          <a:off x="0" y="0"/>
          <a:ext cx="0" cy="0"/>
          <a:chOff x="0" y="0"/>
          <a:chExt cx="0" cy="0"/>
        </a:xfrm>
      </p:grpSpPr>
      <p:sp>
        <p:nvSpPr>
          <p:cNvPr id="10" name="AutoShape 3"/>
          <p:cNvSpPr>
            <a:spLocks noChangeAspect="1" noChangeArrowheads="1" noTextEdit="1"/>
          </p:cNvSpPr>
          <p:nvPr userDrawn="1"/>
        </p:nvSpPr>
        <p:spPr bwMode="auto">
          <a:xfrm>
            <a:off x="961628" y="3232499"/>
            <a:ext cx="9583849" cy="25931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1" name="Freeform 5"/>
          <p:cNvSpPr>
            <a:spLocks/>
          </p:cNvSpPr>
          <p:nvPr userDrawn="1"/>
        </p:nvSpPr>
        <p:spPr bwMode="auto">
          <a:xfrm>
            <a:off x="3567521" y="3232596"/>
            <a:ext cx="2331072" cy="2594380"/>
          </a:xfrm>
          <a:custGeom>
            <a:avLst/>
            <a:gdLst>
              <a:gd name="T0" fmla="*/ 0 w 1401"/>
              <a:gd name="T1" fmla="*/ 0 h 2079"/>
              <a:gd name="T2" fmla="*/ 0 w 1401"/>
              <a:gd name="T3" fmla="*/ 1677 h 2079"/>
              <a:gd name="T4" fmla="*/ 702 w 1401"/>
              <a:gd name="T5" fmla="*/ 2079 h 2079"/>
              <a:gd name="T6" fmla="*/ 1401 w 1401"/>
              <a:gd name="T7" fmla="*/ 1677 h 2079"/>
              <a:gd name="T8" fmla="*/ 1401 w 1401"/>
              <a:gd name="T9" fmla="*/ 0 h 2079"/>
              <a:gd name="T10" fmla="*/ 0 w 1401"/>
              <a:gd name="T11" fmla="*/ 0 h 2079"/>
            </a:gdLst>
            <a:ahLst/>
            <a:cxnLst>
              <a:cxn ang="0">
                <a:pos x="T0" y="T1"/>
              </a:cxn>
              <a:cxn ang="0">
                <a:pos x="T2" y="T3"/>
              </a:cxn>
              <a:cxn ang="0">
                <a:pos x="T4" y="T5"/>
              </a:cxn>
              <a:cxn ang="0">
                <a:pos x="T6" y="T7"/>
              </a:cxn>
              <a:cxn ang="0">
                <a:pos x="T8" y="T9"/>
              </a:cxn>
              <a:cxn ang="0">
                <a:pos x="T10" y="T11"/>
              </a:cxn>
            </a:cxnLst>
            <a:rect l="0" t="0" r="r" b="b"/>
            <a:pathLst>
              <a:path w="1401" h="2079">
                <a:moveTo>
                  <a:pt x="0" y="0"/>
                </a:moveTo>
                <a:lnTo>
                  <a:pt x="0" y="1677"/>
                </a:lnTo>
                <a:lnTo>
                  <a:pt x="702" y="2079"/>
                </a:lnTo>
                <a:lnTo>
                  <a:pt x="1401" y="1677"/>
                </a:lnTo>
                <a:lnTo>
                  <a:pt x="1401" y="0"/>
                </a:lnTo>
                <a:lnTo>
                  <a:pt x="0" y="0"/>
                </a:lnTo>
                <a:close/>
              </a:path>
            </a:pathLst>
          </a:custGeom>
          <a:solidFill>
            <a:schemeClr val="bg1"/>
          </a:solidFill>
          <a:ln>
            <a:noFill/>
          </a:ln>
          <a:effectLst>
            <a:outerShdw blurRad="50800" dist="381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en-US" sz="1350" dirty="0"/>
          </a:p>
        </p:txBody>
      </p:sp>
      <p:sp>
        <p:nvSpPr>
          <p:cNvPr id="12" name="Freeform 6"/>
          <p:cNvSpPr>
            <a:spLocks/>
          </p:cNvSpPr>
          <p:nvPr userDrawn="1"/>
        </p:nvSpPr>
        <p:spPr bwMode="auto">
          <a:xfrm>
            <a:off x="8784699" y="3232596"/>
            <a:ext cx="2331072" cy="2594380"/>
          </a:xfrm>
          <a:custGeom>
            <a:avLst/>
            <a:gdLst>
              <a:gd name="T0" fmla="*/ 0 w 1401"/>
              <a:gd name="T1" fmla="*/ 0 h 2079"/>
              <a:gd name="T2" fmla="*/ 0 w 1401"/>
              <a:gd name="T3" fmla="*/ 1677 h 2079"/>
              <a:gd name="T4" fmla="*/ 700 w 1401"/>
              <a:gd name="T5" fmla="*/ 2079 h 2079"/>
              <a:gd name="T6" fmla="*/ 1401 w 1401"/>
              <a:gd name="T7" fmla="*/ 1677 h 2079"/>
              <a:gd name="T8" fmla="*/ 1401 w 1401"/>
              <a:gd name="T9" fmla="*/ 0 h 2079"/>
              <a:gd name="T10" fmla="*/ 0 w 1401"/>
              <a:gd name="T11" fmla="*/ 0 h 2079"/>
            </a:gdLst>
            <a:ahLst/>
            <a:cxnLst>
              <a:cxn ang="0">
                <a:pos x="T0" y="T1"/>
              </a:cxn>
              <a:cxn ang="0">
                <a:pos x="T2" y="T3"/>
              </a:cxn>
              <a:cxn ang="0">
                <a:pos x="T4" y="T5"/>
              </a:cxn>
              <a:cxn ang="0">
                <a:pos x="T6" y="T7"/>
              </a:cxn>
              <a:cxn ang="0">
                <a:pos x="T8" y="T9"/>
              </a:cxn>
              <a:cxn ang="0">
                <a:pos x="T10" y="T11"/>
              </a:cxn>
            </a:cxnLst>
            <a:rect l="0" t="0" r="r" b="b"/>
            <a:pathLst>
              <a:path w="1401" h="2079">
                <a:moveTo>
                  <a:pt x="0" y="0"/>
                </a:moveTo>
                <a:lnTo>
                  <a:pt x="0" y="1677"/>
                </a:lnTo>
                <a:lnTo>
                  <a:pt x="700" y="2079"/>
                </a:lnTo>
                <a:lnTo>
                  <a:pt x="1401" y="1677"/>
                </a:lnTo>
                <a:lnTo>
                  <a:pt x="1401" y="0"/>
                </a:lnTo>
                <a:lnTo>
                  <a:pt x="0" y="0"/>
                </a:lnTo>
                <a:close/>
              </a:path>
            </a:pathLst>
          </a:custGeom>
          <a:solidFill>
            <a:schemeClr val="bg1"/>
          </a:solidFill>
          <a:ln>
            <a:noFill/>
          </a:ln>
          <a:effectLst>
            <a:outerShdw blurRad="50800" dist="381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en-US" sz="1350" dirty="0"/>
          </a:p>
        </p:txBody>
      </p:sp>
      <p:sp>
        <p:nvSpPr>
          <p:cNvPr id="13" name="Freeform 7"/>
          <p:cNvSpPr>
            <a:spLocks/>
          </p:cNvSpPr>
          <p:nvPr userDrawn="1"/>
        </p:nvSpPr>
        <p:spPr bwMode="auto">
          <a:xfrm>
            <a:off x="6177008" y="3232596"/>
            <a:ext cx="2332736" cy="2594380"/>
          </a:xfrm>
          <a:custGeom>
            <a:avLst/>
            <a:gdLst>
              <a:gd name="T0" fmla="*/ 0 w 1402"/>
              <a:gd name="T1" fmla="*/ 0 h 2079"/>
              <a:gd name="T2" fmla="*/ 0 w 1402"/>
              <a:gd name="T3" fmla="*/ 1677 h 2079"/>
              <a:gd name="T4" fmla="*/ 700 w 1402"/>
              <a:gd name="T5" fmla="*/ 2079 h 2079"/>
              <a:gd name="T6" fmla="*/ 1402 w 1402"/>
              <a:gd name="T7" fmla="*/ 1677 h 2079"/>
              <a:gd name="T8" fmla="*/ 1402 w 1402"/>
              <a:gd name="T9" fmla="*/ 0 h 2079"/>
              <a:gd name="T10" fmla="*/ 0 w 1402"/>
              <a:gd name="T11" fmla="*/ 0 h 2079"/>
            </a:gdLst>
            <a:ahLst/>
            <a:cxnLst>
              <a:cxn ang="0">
                <a:pos x="T0" y="T1"/>
              </a:cxn>
              <a:cxn ang="0">
                <a:pos x="T2" y="T3"/>
              </a:cxn>
              <a:cxn ang="0">
                <a:pos x="T4" y="T5"/>
              </a:cxn>
              <a:cxn ang="0">
                <a:pos x="T6" y="T7"/>
              </a:cxn>
              <a:cxn ang="0">
                <a:pos x="T8" y="T9"/>
              </a:cxn>
              <a:cxn ang="0">
                <a:pos x="T10" y="T11"/>
              </a:cxn>
            </a:cxnLst>
            <a:rect l="0" t="0" r="r" b="b"/>
            <a:pathLst>
              <a:path w="1402" h="2079">
                <a:moveTo>
                  <a:pt x="0" y="0"/>
                </a:moveTo>
                <a:lnTo>
                  <a:pt x="0" y="1677"/>
                </a:lnTo>
                <a:lnTo>
                  <a:pt x="700" y="2079"/>
                </a:lnTo>
                <a:lnTo>
                  <a:pt x="1402" y="1677"/>
                </a:lnTo>
                <a:lnTo>
                  <a:pt x="1402" y="0"/>
                </a:lnTo>
                <a:lnTo>
                  <a:pt x="0" y="0"/>
                </a:lnTo>
                <a:close/>
              </a:path>
            </a:pathLst>
          </a:custGeom>
          <a:solidFill>
            <a:schemeClr val="bg1"/>
          </a:solidFill>
          <a:ln>
            <a:noFill/>
          </a:ln>
          <a:effectLst>
            <a:outerShdw blurRad="50800" dist="381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en-US" sz="1350" dirty="0"/>
          </a:p>
        </p:txBody>
      </p:sp>
      <p:sp>
        <p:nvSpPr>
          <p:cNvPr id="14" name="Freeform 8"/>
          <p:cNvSpPr>
            <a:spLocks/>
          </p:cNvSpPr>
          <p:nvPr userDrawn="1"/>
        </p:nvSpPr>
        <p:spPr bwMode="auto">
          <a:xfrm>
            <a:off x="961624" y="3232596"/>
            <a:ext cx="2331072" cy="2594380"/>
          </a:xfrm>
          <a:custGeom>
            <a:avLst/>
            <a:gdLst>
              <a:gd name="T0" fmla="*/ 0 w 1401"/>
              <a:gd name="T1" fmla="*/ 0 h 2079"/>
              <a:gd name="T2" fmla="*/ 0 w 1401"/>
              <a:gd name="T3" fmla="*/ 1677 h 2079"/>
              <a:gd name="T4" fmla="*/ 701 w 1401"/>
              <a:gd name="T5" fmla="*/ 2079 h 2079"/>
              <a:gd name="T6" fmla="*/ 1401 w 1401"/>
              <a:gd name="T7" fmla="*/ 1677 h 2079"/>
              <a:gd name="T8" fmla="*/ 1401 w 1401"/>
              <a:gd name="T9" fmla="*/ 0 h 2079"/>
              <a:gd name="T10" fmla="*/ 0 w 1401"/>
              <a:gd name="T11" fmla="*/ 0 h 2079"/>
            </a:gdLst>
            <a:ahLst/>
            <a:cxnLst>
              <a:cxn ang="0">
                <a:pos x="T0" y="T1"/>
              </a:cxn>
              <a:cxn ang="0">
                <a:pos x="T2" y="T3"/>
              </a:cxn>
              <a:cxn ang="0">
                <a:pos x="T4" y="T5"/>
              </a:cxn>
              <a:cxn ang="0">
                <a:pos x="T6" y="T7"/>
              </a:cxn>
              <a:cxn ang="0">
                <a:pos x="T8" y="T9"/>
              </a:cxn>
              <a:cxn ang="0">
                <a:pos x="T10" y="T11"/>
              </a:cxn>
            </a:cxnLst>
            <a:rect l="0" t="0" r="r" b="b"/>
            <a:pathLst>
              <a:path w="1401" h="2079">
                <a:moveTo>
                  <a:pt x="0" y="0"/>
                </a:moveTo>
                <a:lnTo>
                  <a:pt x="0" y="1677"/>
                </a:lnTo>
                <a:lnTo>
                  <a:pt x="701" y="2079"/>
                </a:lnTo>
                <a:lnTo>
                  <a:pt x="1401" y="1677"/>
                </a:lnTo>
                <a:lnTo>
                  <a:pt x="1401" y="0"/>
                </a:lnTo>
                <a:lnTo>
                  <a:pt x="0" y="0"/>
                </a:lnTo>
                <a:close/>
              </a:path>
            </a:pathLst>
          </a:custGeom>
          <a:solidFill>
            <a:schemeClr val="bg1"/>
          </a:solidFill>
          <a:ln>
            <a:noFill/>
          </a:ln>
          <a:effectLst>
            <a:outerShdw blurRad="50800" dist="381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en-US" sz="1350" dirty="0"/>
          </a:p>
        </p:txBody>
      </p:sp>
      <p:sp>
        <p:nvSpPr>
          <p:cNvPr id="15" name="Text Placeholder 3"/>
          <p:cNvSpPr>
            <a:spLocks noGrp="1"/>
          </p:cNvSpPr>
          <p:nvPr>
            <p:ph type="body" sz="quarter" idx="10"/>
          </p:nvPr>
        </p:nvSpPr>
        <p:spPr>
          <a:xfrm>
            <a:off x="463643" y="395397"/>
            <a:ext cx="7530031" cy="699268"/>
          </a:xfrm>
          <a:prstGeom prst="rect">
            <a:avLst/>
          </a:prstGeom>
        </p:spPr>
        <p:txBody>
          <a:bodyPr/>
          <a:lstStyle>
            <a:lvl1pPr marL="0" indent="0" algn="l">
              <a:buNone/>
              <a:defRPr sz="3000" b="1">
                <a:solidFill>
                  <a:srgbClr val="1C344D"/>
                </a:solidFill>
                <a:latin typeface="Gill Sans MT" panose="020B0502020104020203" pitchFamily="34" charset="0"/>
              </a:defRPr>
            </a:lvl1pPr>
          </a:lstStyle>
          <a:p>
            <a:pPr lvl="0"/>
            <a:r>
              <a:rPr lang="en-US"/>
              <a:t>Edit Master text styles</a:t>
            </a:r>
          </a:p>
        </p:txBody>
      </p:sp>
      <p:sp>
        <p:nvSpPr>
          <p:cNvPr id="16" name="Text Placeholder 5"/>
          <p:cNvSpPr>
            <a:spLocks noGrp="1"/>
          </p:cNvSpPr>
          <p:nvPr>
            <p:ph type="body" sz="quarter" idx="21"/>
          </p:nvPr>
        </p:nvSpPr>
        <p:spPr>
          <a:xfrm>
            <a:off x="961625" y="3231154"/>
            <a:ext cx="2327483" cy="406049"/>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a:t>Edit Master text styles</a:t>
            </a:r>
          </a:p>
        </p:txBody>
      </p:sp>
      <p:sp>
        <p:nvSpPr>
          <p:cNvPr id="17" name="Text Placeholder 5"/>
          <p:cNvSpPr>
            <a:spLocks noGrp="1"/>
          </p:cNvSpPr>
          <p:nvPr>
            <p:ph type="body" sz="quarter" idx="22"/>
          </p:nvPr>
        </p:nvSpPr>
        <p:spPr>
          <a:xfrm>
            <a:off x="961625" y="3637206"/>
            <a:ext cx="2335907" cy="2188429"/>
          </a:xfrm>
          <a:prstGeom prst="rect">
            <a:avLst/>
          </a:prstGeom>
        </p:spPr>
        <p:txBody>
          <a:bodyPr/>
          <a:lstStyle>
            <a:lvl1pPr marL="257175" indent="-257175" algn="l">
              <a:lnSpc>
                <a:spcPct val="100000"/>
              </a:lnSpc>
              <a:spcBef>
                <a:spcPts val="0"/>
              </a:spcBef>
              <a:buFont typeface="Arial" panose="020B0604020202020204" pitchFamily="34" charset="0"/>
              <a:buChar char="•"/>
              <a:defRPr sz="1500">
                <a:solidFill>
                  <a:srgbClr val="008C99"/>
                </a:solidFill>
                <a:latin typeface="Gill Sans MT" panose="020B0502020104020203" pitchFamily="34" charset="0"/>
              </a:defRPr>
            </a:lvl1pPr>
          </a:lstStyle>
          <a:p>
            <a:pPr lvl="0"/>
            <a:r>
              <a:rPr lang="en-US"/>
              <a:t>Edit Master text styles</a:t>
            </a:r>
          </a:p>
        </p:txBody>
      </p:sp>
      <p:sp>
        <p:nvSpPr>
          <p:cNvPr id="26" name="Text Placeholder 5"/>
          <p:cNvSpPr>
            <a:spLocks noGrp="1"/>
          </p:cNvSpPr>
          <p:nvPr>
            <p:ph type="body" sz="quarter" idx="23"/>
          </p:nvPr>
        </p:nvSpPr>
        <p:spPr>
          <a:xfrm>
            <a:off x="3602737" y="3231154"/>
            <a:ext cx="2327483" cy="406049"/>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a:t>Edit Master text styles</a:t>
            </a:r>
          </a:p>
        </p:txBody>
      </p:sp>
      <p:sp>
        <p:nvSpPr>
          <p:cNvPr id="27" name="Text Placeholder 5"/>
          <p:cNvSpPr>
            <a:spLocks noGrp="1"/>
          </p:cNvSpPr>
          <p:nvPr>
            <p:ph type="body" sz="quarter" idx="24"/>
          </p:nvPr>
        </p:nvSpPr>
        <p:spPr>
          <a:xfrm>
            <a:off x="3602733" y="3637206"/>
            <a:ext cx="2335907" cy="2188429"/>
          </a:xfrm>
          <a:prstGeom prst="rect">
            <a:avLst/>
          </a:prstGeom>
        </p:spPr>
        <p:txBody>
          <a:bodyPr/>
          <a:lstStyle>
            <a:lvl1pPr marL="257175" indent="-257175" algn="l">
              <a:lnSpc>
                <a:spcPct val="100000"/>
              </a:lnSpc>
              <a:spcBef>
                <a:spcPts val="0"/>
              </a:spcBef>
              <a:buFont typeface="Arial" panose="020B0604020202020204" pitchFamily="34" charset="0"/>
              <a:buChar char="•"/>
              <a:defRPr sz="1500">
                <a:solidFill>
                  <a:srgbClr val="008C99"/>
                </a:solidFill>
                <a:latin typeface="Gill Sans MT" panose="020B0502020104020203" pitchFamily="34" charset="0"/>
              </a:defRPr>
            </a:lvl1pPr>
          </a:lstStyle>
          <a:p>
            <a:pPr lvl="0"/>
            <a:r>
              <a:rPr lang="en-US"/>
              <a:t>Edit Master text styles</a:t>
            </a:r>
          </a:p>
        </p:txBody>
      </p:sp>
      <p:sp>
        <p:nvSpPr>
          <p:cNvPr id="28" name="Text Placeholder 5"/>
          <p:cNvSpPr>
            <a:spLocks noGrp="1"/>
          </p:cNvSpPr>
          <p:nvPr>
            <p:ph type="body" sz="quarter" idx="25"/>
          </p:nvPr>
        </p:nvSpPr>
        <p:spPr>
          <a:xfrm>
            <a:off x="6178050" y="3231154"/>
            <a:ext cx="2327483" cy="406049"/>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a:t>Edit Master text styles</a:t>
            </a:r>
          </a:p>
        </p:txBody>
      </p:sp>
      <p:sp>
        <p:nvSpPr>
          <p:cNvPr id="29" name="Text Placeholder 5"/>
          <p:cNvSpPr>
            <a:spLocks noGrp="1"/>
          </p:cNvSpPr>
          <p:nvPr>
            <p:ph type="body" sz="quarter" idx="26"/>
          </p:nvPr>
        </p:nvSpPr>
        <p:spPr>
          <a:xfrm>
            <a:off x="6178049" y="3637206"/>
            <a:ext cx="2335907" cy="2188429"/>
          </a:xfrm>
          <a:prstGeom prst="rect">
            <a:avLst/>
          </a:prstGeom>
        </p:spPr>
        <p:txBody>
          <a:bodyPr/>
          <a:lstStyle>
            <a:lvl1pPr marL="257175" indent="-257175" algn="l">
              <a:lnSpc>
                <a:spcPct val="100000"/>
              </a:lnSpc>
              <a:spcBef>
                <a:spcPts val="0"/>
              </a:spcBef>
              <a:buFont typeface="Arial" panose="020B0604020202020204" pitchFamily="34" charset="0"/>
              <a:buChar char="•"/>
              <a:defRPr sz="1500">
                <a:solidFill>
                  <a:srgbClr val="008C99"/>
                </a:solidFill>
                <a:latin typeface="Gill Sans MT" panose="020B0502020104020203" pitchFamily="34" charset="0"/>
              </a:defRPr>
            </a:lvl1pPr>
          </a:lstStyle>
          <a:p>
            <a:pPr lvl="0"/>
            <a:r>
              <a:rPr lang="en-US"/>
              <a:t>Edit Master text styles</a:t>
            </a:r>
          </a:p>
        </p:txBody>
      </p:sp>
      <p:sp>
        <p:nvSpPr>
          <p:cNvPr id="30" name="Text Placeholder 5"/>
          <p:cNvSpPr>
            <a:spLocks noGrp="1"/>
          </p:cNvSpPr>
          <p:nvPr>
            <p:ph type="body" sz="quarter" idx="27"/>
          </p:nvPr>
        </p:nvSpPr>
        <p:spPr>
          <a:xfrm>
            <a:off x="8748113" y="3231154"/>
            <a:ext cx="2327483" cy="406049"/>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a:t>Edit Master text styles</a:t>
            </a:r>
          </a:p>
        </p:txBody>
      </p:sp>
      <p:sp>
        <p:nvSpPr>
          <p:cNvPr id="31" name="Text Placeholder 5"/>
          <p:cNvSpPr>
            <a:spLocks noGrp="1"/>
          </p:cNvSpPr>
          <p:nvPr>
            <p:ph type="body" sz="quarter" idx="28"/>
          </p:nvPr>
        </p:nvSpPr>
        <p:spPr>
          <a:xfrm>
            <a:off x="8748113" y="3637206"/>
            <a:ext cx="2335907" cy="2188429"/>
          </a:xfrm>
          <a:prstGeom prst="rect">
            <a:avLst/>
          </a:prstGeom>
        </p:spPr>
        <p:txBody>
          <a:bodyPr/>
          <a:lstStyle>
            <a:lvl1pPr marL="257175" indent="-257175" algn="l">
              <a:lnSpc>
                <a:spcPct val="100000"/>
              </a:lnSpc>
              <a:spcBef>
                <a:spcPts val="0"/>
              </a:spcBef>
              <a:buFont typeface="Arial" panose="020B0604020202020204" pitchFamily="34" charset="0"/>
              <a:buChar char="•"/>
              <a:defRPr sz="1500">
                <a:solidFill>
                  <a:srgbClr val="008C99"/>
                </a:solidFill>
                <a:latin typeface="Gill Sans MT" panose="020B0502020104020203" pitchFamily="34" charset="0"/>
              </a:defRPr>
            </a:lvl1pPr>
          </a:lstStyle>
          <a:p>
            <a:pPr lvl="0"/>
            <a:r>
              <a:rPr lang="en-US"/>
              <a:t>Edit Master text styles</a:t>
            </a:r>
          </a:p>
        </p:txBody>
      </p:sp>
      <p:sp>
        <p:nvSpPr>
          <p:cNvPr id="33" name="Text Placeholder 5"/>
          <p:cNvSpPr>
            <a:spLocks noGrp="1"/>
          </p:cNvSpPr>
          <p:nvPr>
            <p:ph type="body" sz="quarter" idx="30"/>
          </p:nvPr>
        </p:nvSpPr>
        <p:spPr>
          <a:xfrm>
            <a:off x="961623" y="1378040"/>
            <a:ext cx="10154148" cy="1674254"/>
          </a:xfrm>
          <a:prstGeom prst="rect">
            <a:avLst/>
          </a:prstGeom>
        </p:spPr>
        <p:txBody>
          <a:bodyPr/>
          <a:lstStyle>
            <a:lvl1pPr marL="0" indent="0" algn="l">
              <a:lnSpc>
                <a:spcPct val="100000"/>
              </a:lnSpc>
              <a:spcBef>
                <a:spcPts val="0"/>
              </a:spcBef>
              <a:buNone/>
              <a:defRPr sz="1500">
                <a:solidFill>
                  <a:srgbClr val="1C344D"/>
                </a:solidFill>
                <a:latin typeface="Gill Sans MT" panose="020B0502020104020203" pitchFamily="34" charset="0"/>
              </a:defRPr>
            </a:lvl1pPr>
          </a:lstStyle>
          <a:p>
            <a:pPr lvl="0"/>
            <a:r>
              <a:rPr lang="en-US"/>
              <a:t>Edit Master text styles</a:t>
            </a:r>
          </a:p>
        </p:txBody>
      </p:sp>
    </p:spTree>
    <p:custDataLst>
      <p:tags r:id="rId1"/>
    </p:custDataLst>
    <p:extLst>
      <p:ext uri="{BB962C8B-B14F-4D97-AF65-F5344CB8AC3E}">
        <p14:creationId xmlns:p14="http://schemas.microsoft.com/office/powerpoint/2010/main" val="4142077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1">
    <p:spTree>
      <p:nvGrpSpPr>
        <p:cNvPr id="1" name=""/>
        <p:cNvGrpSpPr/>
        <p:nvPr/>
      </p:nvGrpSpPr>
      <p:grpSpPr>
        <a:xfrm>
          <a:off x="0" y="0"/>
          <a:ext cx="0" cy="0"/>
          <a:chOff x="0" y="0"/>
          <a:chExt cx="0" cy="0"/>
        </a:xfrm>
      </p:grpSpPr>
      <p:cxnSp>
        <p:nvCxnSpPr>
          <p:cNvPr id="19" name="Straight Connector 18"/>
          <p:cNvCxnSpPr/>
          <p:nvPr userDrawn="1"/>
        </p:nvCxnSpPr>
        <p:spPr>
          <a:xfrm>
            <a:off x="1240370" y="2137795"/>
            <a:ext cx="10951633" cy="0"/>
          </a:xfrm>
          <a:prstGeom prst="line">
            <a:avLst/>
          </a:prstGeom>
          <a:ln w="28575">
            <a:solidFill>
              <a:srgbClr val="1C344D"/>
            </a:solidFill>
          </a:ln>
        </p:spPr>
        <p:style>
          <a:lnRef idx="1">
            <a:schemeClr val="dk1"/>
          </a:lnRef>
          <a:fillRef idx="0">
            <a:schemeClr val="dk1"/>
          </a:fillRef>
          <a:effectRef idx="0">
            <a:schemeClr val="dk1"/>
          </a:effectRef>
          <a:fontRef idx="minor">
            <a:schemeClr val="tx1"/>
          </a:fontRef>
        </p:style>
      </p:cxnSp>
      <p:sp>
        <p:nvSpPr>
          <p:cNvPr id="20" name="Text Placeholder 3"/>
          <p:cNvSpPr>
            <a:spLocks noGrp="1"/>
          </p:cNvSpPr>
          <p:nvPr>
            <p:ph type="body" sz="quarter" idx="10"/>
          </p:nvPr>
        </p:nvSpPr>
        <p:spPr>
          <a:xfrm>
            <a:off x="463643" y="395397"/>
            <a:ext cx="7530031" cy="699268"/>
          </a:xfrm>
          <a:prstGeom prst="rect">
            <a:avLst/>
          </a:prstGeom>
        </p:spPr>
        <p:txBody>
          <a:bodyPr/>
          <a:lstStyle>
            <a:lvl1pPr marL="0" indent="0" algn="l">
              <a:buNone/>
              <a:defRPr sz="3000" b="1">
                <a:solidFill>
                  <a:srgbClr val="1C344D"/>
                </a:solidFill>
                <a:latin typeface="Gill Sans MT" panose="020B0502020104020203" pitchFamily="34" charset="0"/>
              </a:defRPr>
            </a:lvl1pPr>
          </a:lstStyle>
          <a:p>
            <a:pPr lvl="0"/>
            <a:r>
              <a:rPr lang="en-US"/>
              <a:t>Edit Master text styles</a:t>
            </a:r>
          </a:p>
        </p:txBody>
      </p:sp>
      <p:sp>
        <p:nvSpPr>
          <p:cNvPr id="21" name="Text Placeholder 5"/>
          <p:cNvSpPr>
            <a:spLocks noGrp="1"/>
          </p:cNvSpPr>
          <p:nvPr>
            <p:ph type="body" sz="quarter" idx="21"/>
          </p:nvPr>
        </p:nvSpPr>
        <p:spPr>
          <a:xfrm>
            <a:off x="649582" y="3104935"/>
            <a:ext cx="2647951" cy="406048"/>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a:t>Edit Master text styles</a:t>
            </a:r>
          </a:p>
        </p:txBody>
      </p:sp>
      <p:sp>
        <p:nvSpPr>
          <p:cNvPr id="22" name="Text Placeholder 5"/>
          <p:cNvSpPr>
            <a:spLocks noGrp="1"/>
          </p:cNvSpPr>
          <p:nvPr>
            <p:ph type="body" sz="quarter" idx="22"/>
          </p:nvPr>
        </p:nvSpPr>
        <p:spPr>
          <a:xfrm>
            <a:off x="649582" y="3510988"/>
            <a:ext cx="2647951" cy="1548115"/>
          </a:xfrm>
          <a:prstGeom prst="rect">
            <a:avLst/>
          </a:prstGeom>
        </p:spPr>
        <p:txBody>
          <a:bodyPr/>
          <a:lstStyle>
            <a:lvl1pPr marL="0" indent="0" algn="ctr">
              <a:lnSpc>
                <a:spcPct val="100000"/>
              </a:lnSpc>
              <a:spcBef>
                <a:spcPts val="0"/>
              </a:spcBef>
              <a:buNone/>
              <a:defRPr sz="1500">
                <a:solidFill>
                  <a:srgbClr val="1C344D"/>
                </a:solidFill>
                <a:latin typeface="Gill Sans MT" panose="020B0502020104020203" pitchFamily="34" charset="0"/>
              </a:defRPr>
            </a:lvl1pPr>
          </a:lstStyle>
          <a:p>
            <a:pPr lvl="0"/>
            <a:r>
              <a:rPr lang="en-US"/>
              <a:t>Edit Master text styles</a:t>
            </a:r>
          </a:p>
        </p:txBody>
      </p:sp>
      <p:sp>
        <p:nvSpPr>
          <p:cNvPr id="23" name="Text Placeholder 5"/>
          <p:cNvSpPr>
            <a:spLocks noGrp="1"/>
          </p:cNvSpPr>
          <p:nvPr>
            <p:ph type="body" sz="quarter" idx="23"/>
          </p:nvPr>
        </p:nvSpPr>
        <p:spPr>
          <a:xfrm>
            <a:off x="3394211" y="3104935"/>
            <a:ext cx="2647951" cy="406048"/>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a:t>Edit Master text styles</a:t>
            </a:r>
          </a:p>
        </p:txBody>
      </p:sp>
      <p:sp>
        <p:nvSpPr>
          <p:cNvPr id="24" name="Text Placeholder 5"/>
          <p:cNvSpPr>
            <a:spLocks noGrp="1"/>
          </p:cNvSpPr>
          <p:nvPr>
            <p:ph type="body" sz="quarter" idx="24"/>
          </p:nvPr>
        </p:nvSpPr>
        <p:spPr>
          <a:xfrm>
            <a:off x="3394211" y="3510988"/>
            <a:ext cx="2647951" cy="1548115"/>
          </a:xfrm>
          <a:prstGeom prst="rect">
            <a:avLst/>
          </a:prstGeom>
        </p:spPr>
        <p:txBody>
          <a:bodyPr/>
          <a:lstStyle>
            <a:lvl1pPr marL="0" indent="0" algn="ctr">
              <a:lnSpc>
                <a:spcPct val="100000"/>
              </a:lnSpc>
              <a:spcBef>
                <a:spcPts val="0"/>
              </a:spcBef>
              <a:buNone/>
              <a:defRPr sz="1500">
                <a:solidFill>
                  <a:srgbClr val="1C344D"/>
                </a:solidFill>
                <a:latin typeface="Gill Sans MT" panose="020B0502020104020203" pitchFamily="34" charset="0"/>
              </a:defRPr>
            </a:lvl1pPr>
          </a:lstStyle>
          <a:p>
            <a:pPr lvl="0"/>
            <a:r>
              <a:rPr lang="en-US"/>
              <a:t>Edit Master text styles</a:t>
            </a:r>
          </a:p>
        </p:txBody>
      </p:sp>
      <p:sp>
        <p:nvSpPr>
          <p:cNvPr id="25" name="Text Placeholder 5"/>
          <p:cNvSpPr>
            <a:spLocks noGrp="1"/>
          </p:cNvSpPr>
          <p:nvPr>
            <p:ph type="body" sz="quarter" idx="25"/>
          </p:nvPr>
        </p:nvSpPr>
        <p:spPr>
          <a:xfrm>
            <a:off x="6138841" y="3104935"/>
            <a:ext cx="2647951" cy="406048"/>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a:t>Edit Master text styles</a:t>
            </a:r>
          </a:p>
        </p:txBody>
      </p:sp>
      <p:sp>
        <p:nvSpPr>
          <p:cNvPr id="26" name="Text Placeholder 5"/>
          <p:cNvSpPr>
            <a:spLocks noGrp="1"/>
          </p:cNvSpPr>
          <p:nvPr>
            <p:ph type="body" sz="quarter" idx="26"/>
          </p:nvPr>
        </p:nvSpPr>
        <p:spPr>
          <a:xfrm>
            <a:off x="6138841" y="3510988"/>
            <a:ext cx="2647951" cy="1548115"/>
          </a:xfrm>
          <a:prstGeom prst="rect">
            <a:avLst/>
          </a:prstGeom>
        </p:spPr>
        <p:txBody>
          <a:bodyPr/>
          <a:lstStyle>
            <a:lvl1pPr marL="0" indent="0" algn="ctr">
              <a:lnSpc>
                <a:spcPct val="100000"/>
              </a:lnSpc>
              <a:spcBef>
                <a:spcPts val="0"/>
              </a:spcBef>
              <a:buNone/>
              <a:defRPr sz="1500">
                <a:solidFill>
                  <a:srgbClr val="1C344D"/>
                </a:solidFill>
                <a:latin typeface="Gill Sans MT" panose="020B0502020104020203" pitchFamily="34" charset="0"/>
              </a:defRPr>
            </a:lvl1pPr>
          </a:lstStyle>
          <a:p>
            <a:pPr lvl="0"/>
            <a:r>
              <a:rPr lang="en-US"/>
              <a:t>Edit Master text styles</a:t>
            </a:r>
          </a:p>
        </p:txBody>
      </p:sp>
      <p:sp>
        <p:nvSpPr>
          <p:cNvPr id="27" name="Text Placeholder 5"/>
          <p:cNvSpPr>
            <a:spLocks noGrp="1"/>
          </p:cNvSpPr>
          <p:nvPr>
            <p:ph type="body" sz="quarter" idx="27"/>
          </p:nvPr>
        </p:nvSpPr>
        <p:spPr>
          <a:xfrm>
            <a:off x="8883470" y="3104935"/>
            <a:ext cx="2647951" cy="406048"/>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a:t>Edit Master text styles</a:t>
            </a:r>
          </a:p>
        </p:txBody>
      </p:sp>
      <p:sp>
        <p:nvSpPr>
          <p:cNvPr id="28" name="Text Placeholder 5"/>
          <p:cNvSpPr>
            <a:spLocks noGrp="1"/>
          </p:cNvSpPr>
          <p:nvPr>
            <p:ph type="body" sz="quarter" idx="28"/>
          </p:nvPr>
        </p:nvSpPr>
        <p:spPr>
          <a:xfrm>
            <a:off x="8883470" y="3510988"/>
            <a:ext cx="2647951" cy="1548115"/>
          </a:xfrm>
          <a:prstGeom prst="rect">
            <a:avLst/>
          </a:prstGeom>
        </p:spPr>
        <p:txBody>
          <a:bodyPr/>
          <a:lstStyle>
            <a:lvl1pPr marL="0" indent="0" algn="ctr">
              <a:lnSpc>
                <a:spcPct val="100000"/>
              </a:lnSpc>
              <a:spcBef>
                <a:spcPts val="0"/>
              </a:spcBef>
              <a:buNone/>
              <a:defRPr sz="1500">
                <a:solidFill>
                  <a:srgbClr val="1C344D"/>
                </a:solidFill>
                <a:latin typeface="Gill Sans MT" panose="020B0502020104020203" pitchFamily="34" charset="0"/>
              </a:defRPr>
            </a:lvl1pPr>
          </a:lstStyle>
          <a:p>
            <a:pPr lvl="0"/>
            <a:r>
              <a:rPr lang="en-US"/>
              <a:t>Edit Master text styles</a:t>
            </a:r>
          </a:p>
        </p:txBody>
      </p:sp>
    </p:spTree>
    <p:custDataLst>
      <p:tags r:id="rId1"/>
    </p:custDataLst>
    <p:extLst>
      <p:ext uri="{BB962C8B-B14F-4D97-AF65-F5344CB8AC3E}">
        <p14:creationId xmlns:p14="http://schemas.microsoft.com/office/powerpoint/2010/main" val="4457354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3">
    <p:spTree>
      <p:nvGrpSpPr>
        <p:cNvPr id="1" name=""/>
        <p:cNvGrpSpPr/>
        <p:nvPr/>
      </p:nvGrpSpPr>
      <p:grpSpPr>
        <a:xfrm>
          <a:off x="0" y="0"/>
          <a:ext cx="0" cy="0"/>
          <a:chOff x="0" y="0"/>
          <a:chExt cx="0" cy="0"/>
        </a:xfrm>
      </p:grpSpPr>
      <p:cxnSp>
        <p:nvCxnSpPr>
          <p:cNvPr id="19" name="Straight Connector 18"/>
          <p:cNvCxnSpPr/>
          <p:nvPr userDrawn="1"/>
        </p:nvCxnSpPr>
        <p:spPr>
          <a:xfrm>
            <a:off x="4" y="2137795"/>
            <a:ext cx="10951633" cy="0"/>
          </a:xfrm>
          <a:prstGeom prst="line">
            <a:avLst/>
          </a:prstGeom>
          <a:ln w="28575">
            <a:solidFill>
              <a:srgbClr val="1C344D"/>
            </a:solidFill>
          </a:ln>
        </p:spPr>
        <p:style>
          <a:lnRef idx="1">
            <a:schemeClr val="dk1"/>
          </a:lnRef>
          <a:fillRef idx="0">
            <a:schemeClr val="dk1"/>
          </a:fillRef>
          <a:effectRef idx="0">
            <a:schemeClr val="dk1"/>
          </a:effectRef>
          <a:fontRef idx="minor">
            <a:schemeClr val="tx1"/>
          </a:fontRef>
        </p:style>
      </p:cxnSp>
      <p:sp>
        <p:nvSpPr>
          <p:cNvPr id="7" name="Text Placeholder 3"/>
          <p:cNvSpPr>
            <a:spLocks noGrp="1"/>
          </p:cNvSpPr>
          <p:nvPr>
            <p:ph type="body" sz="quarter" idx="10"/>
          </p:nvPr>
        </p:nvSpPr>
        <p:spPr>
          <a:xfrm>
            <a:off x="463643" y="395397"/>
            <a:ext cx="7530031" cy="699268"/>
          </a:xfrm>
          <a:prstGeom prst="rect">
            <a:avLst/>
          </a:prstGeom>
        </p:spPr>
        <p:txBody>
          <a:bodyPr/>
          <a:lstStyle>
            <a:lvl1pPr marL="0" indent="0" algn="l">
              <a:buNone/>
              <a:defRPr sz="3000" b="1">
                <a:solidFill>
                  <a:srgbClr val="1C344D"/>
                </a:solidFill>
                <a:latin typeface="Gill Sans MT" panose="020B0502020104020203" pitchFamily="34" charset="0"/>
              </a:defRPr>
            </a:lvl1pPr>
          </a:lstStyle>
          <a:p>
            <a:pPr lvl="0"/>
            <a:r>
              <a:rPr lang="en-US"/>
              <a:t>Edit Master text styles</a:t>
            </a:r>
          </a:p>
        </p:txBody>
      </p:sp>
      <p:sp>
        <p:nvSpPr>
          <p:cNvPr id="8" name="Text Placeholder 5"/>
          <p:cNvSpPr>
            <a:spLocks noGrp="1"/>
          </p:cNvSpPr>
          <p:nvPr>
            <p:ph type="body" sz="quarter" idx="21"/>
          </p:nvPr>
        </p:nvSpPr>
        <p:spPr>
          <a:xfrm>
            <a:off x="649582" y="3104935"/>
            <a:ext cx="2647951" cy="406048"/>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a:t>Edit Master text styles</a:t>
            </a:r>
          </a:p>
        </p:txBody>
      </p:sp>
      <p:sp>
        <p:nvSpPr>
          <p:cNvPr id="10" name="Text Placeholder 5"/>
          <p:cNvSpPr>
            <a:spLocks noGrp="1"/>
          </p:cNvSpPr>
          <p:nvPr>
            <p:ph type="body" sz="quarter" idx="22"/>
          </p:nvPr>
        </p:nvSpPr>
        <p:spPr>
          <a:xfrm>
            <a:off x="649582" y="3510988"/>
            <a:ext cx="2647951" cy="1548115"/>
          </a:xfrm>
          <a:prstGeom prst="rect">
            <a:avLst/>
          </a:prstGeom>
        </p:spPr>
        <p:txBody>
          <a:bodyPr/>
          <a:lstStyle>
            <a:lvl1pPr marL="0" indent="0" algn="ctr">
              <a:lnSpc>
                <a:spcPct val="100000"/>
              </a:lnSpc>
              <a:spcBef>
                <a:spcPts val="0"/>
              </a:spcBef>
              <a:buNone/>
              <a:defRPr sz="1500">
                <a:solidFill>
                  <a:srgbClr val="1C344D"/>
                </a:solidFill>
                <a:latin typeface="Gill Sans MT" panose="020B0502020104020203" pitchFamily="34" charset="0"/>
              </a:defRPr>
            </a:lvl1pPr>
          </a:lstStyle>
          <a:p>
            <a:pPr lvl="0"/>
            <a:r>
              <a:rPr lang="en-US"/>
              <a:t>Edit Master text styles</a:t>
            </a:r>
          </a:p>
        </p:txBody>
      </p:sp>
      <p:sp>
        <p:nvSpPr>
          <p:cNvPr id="11" name="Text Placeholder 5"/>
          <p:cNvSpPr>
            <a:spLocks noGrp="1"/>
          </p:cNvSpPr>
          <p:nvPr>
            <p:ph type="body" sz="quarter" idx="23"/>
          </p:nvPr>
        </p:nvSpPr>
        <p:spPr>
          <a:xfrm>
            <a:off x="3394211" y="3104935"/>
            <a:ext cx="2647951" cy="406048"/>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a:t>Edit Master text styles</a:t>
            </a:r>
          </a:p>
        </p:txBody>
      </p:sp>
      <p:sp>
        <p:nvSpPr>
          <p:cNvPr id="12" name="Text Placeholder 5"/>
          <p:cNvSpPr>
            <a:spLocks noGrp="1"/>
          </p:cNvSpPr>
          <p:nvPr>
            <p:ph type="body" sz="quarter" idx="24"/>
          </p:nvPr>
        </p:nvSpPr>
        <p:spPr>
          <a:xfrm>
            <a:off x="3394211" y="3510988"/>
            <a:ext cx="2647951" cy="1548115"/>
          </a:xfrm>
          <a:prstGeom prst="rect">
            <a:avLst/>
          </a:prstGeom>
        </p:spPr>
        <p:txBody>
          <a:bodyPr/>
          <a:lstStyle>
            <a:lvl1pPr marL="0" indent="0" algn="ctr">
              <a:lnSpc>
                <a:spcPct val="100000"/>
              </a:lnSpc>
              <a:spcBef>
                <a:spcPts val="0"/>
              </a:spcBef>
              <a:buNone/>
              <a:defRPr sz="1500">
                <a:solidFill>
                  <a:srgbClr val="1C344D"/>
                </a:solidFill>
                <a:latin typeface="Gill Sans MT" panose="020B0502020104020203" pitchFamily="34" charset="0"/>
              </a:defRPr>
            </a:lvl1pPr>
          </a:lstStyle>
          <a:p>
            <a:pPr lvl="0"/>
            <a:r>
              <a:rPr lang="en-US"/>
              <a:t>Edit Master text styles</a:t>
            </a:r>
          </a:p>
        </p:txBody>
      </p:sp>
      <p:sp>
        <p:nvSpPr>
          <p:cNvPr id="13" name="Text Placeholder 5"/>
          <p:cNvSpPr>
            <a:spLocks noGrp="1"/>
          </p:cNvSpPr>
          <p:nvPr>
            <p:ph type="body" sz="quarter" idx="25"/>
          </p:nvPr>
        </p:nvSpPr>
        <p:spPr>
          <a:xfrm>
            <a:off x="6138841" y="3104935"/>
            <a:ext cx="2647951" cy="406048"/>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a:t>Edit Master text styles</a:t>
            </a:r>
          </a:p>
        </p:txBody>
      </p:sp>
      <p:sp>
        <p:nvSpPr>
          <p:cNvPr id="14" name="Text Placeholder 5"/>
          <p:cNvSpPr>
            <a:spLocks noGrp="1"/>
          </p:cNvSpPr>
          <p:nvPr>
            <p:ph type="body" sz="quarter" idx="26"/>
          </p:nvPr>
        </p:nvSpPr>
        <p:spPr>
          <a:xfrm>
            <a:off x="6138841" y="3510988"/>
            <a:ext cx="2647951" cy="1548115"/>
          </a:xfrm>
          <a:prstGeom prst="rect">
            <a:avLst/>
          </a:prstGeom>
        </p:spPr>
        <p:txBody>
          <a:bodyPr/>
          <a:lstStyle>
            <a:lvl1pPr marL="0" indent="0" algn="ctr">
              <a:lnSpc>
                <a:spcPct val="100000"/>
              </a:lnSpc>
              <a:spcBef>
                <a:spcPts val="0"/>
              </a:spcBef>
              <a:buNone/>
              <a:defRPr sz="1500">
                <a:solidFill>
                  <a:srgbClr val="1C344D"/>
                </a:solidFill>
                <a:latin typeface="Gill Sans MT" panose="020B0502020104020203" pitchFamily="34" charset="0"/>
              </a:defRPr>
            </a:lvl1pPr>
          </a:lstStyle>
          <a:p>
            <a:pPr lvl="0"/>
            <a:r>
              <a:rPr lang="en-US"/>
              <a:t>Edit Master text styles</a:t>
            </a:r>
          </a:p>
        </p:txBody>
      </p:sp>
      <p:sp>
        <p:nvSpPr>
          <p:cNvPr id="18" name="Text Placeholder 5"/>
          <p:cNvSpPr>
            <a:spLocks noGrp="1"/>
          </p:cNvSpPr>
          <p:nvPr>
            <p:ph type="body" sz="quarter" idx="27"/>
          </p:nvPr>
        </p:nvSpPr>
        <p:spPr>
          <a:xfrm>
            <a:off x="8883470" y="3104935"/>
            <a:ext cx="2647951" cy="406048"/>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a:t>Edit Master text styles</a:t>
            </a:r>
          </a:p>
        </p:txBody>
      </p:sp>
      <p:sp>
        <p:nvSpPr>
          <p:cNvPr id="20" name="Text Placeholder 5"/>
          <p:cNvSpPr>
            <a:spLocks noGrp="1"/>
          </p:cNvSpPr>
          <p:nvPr>
            <p:ph type="body" sz="quarter" idx="28"/>
          </p:nvPr>
        </p:nvSpPr>
        <p:spPr>
          <a:xfrm>
            <a:off x="8883470" y="3510988"/>
            <a:ext cx="2647951" cy="1548115"/>
          </a:xfrm>
          <a:prstGeom prst="rect">
            <a:avLst/>
          </a:prstGeom>
        </p:spPr>
        <p:txBody>
          <a:bodyPr/>
          <a:lstStyle>
            <a:lvl1pPr marL="0" indent="0" algn="ctr">
              <a:lnSpc>
                <a:spcPct val="100000"/>
              </a:lnSpc>
              <a:spcBef>
                <a:spcPts val="0"/>
              </a:spcBef>
              <a:buNone/>
              <a:defRPr sz="1500">
                <a:solidFill>
                  <a:srgbClr val="1C344D"/>
                </a:solidFill>
                <a:latin typeface="Gill Sans MT" panose="020B0502020104020203" pitchFamily="34" charset="0"/>
              </a:defRPr>
            </a:lvl1pPr>
          </a:lstStyle>
          <a:p>
            <a:pPr lvl="0"/>
            <a:r>
              <a:rPr lang="en-US"/>
              <a:t>Edit Master text styles</a:t>
            </a:r>
          </a:p>
        </p:txBody>
      </p:sp>
    </p:spTree>
    <p:custDataLst>
      <p:tags r:id="rId1"/>
    </p:custDataLst>
    <p:extLst>
      <p:ext uri="{BB962C8B-B14F-4D97-AF65-F5344CB8AC3E}">
        <p14:creationId xmlns:p14="http://schemas.microsoft.com/office/powerpoint/2010/main" val="26556144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4">
    <p:spTree>
      <p:nvGrpSpPr>
        <p:cNvPr id="1" name=""/>
        <p:cNvGrpSpPr/>
        <p:nvPr/>
      </p:nvGrpSpPr>
      <p:grpSpPr>
        <a:xfrm>
          <a:off x="0" y="0"/>
          <a:ext cx="0" cy="0"/>
          <a:chOff x="0" y="0"/>
          <a:chExt cx="0" cy="0"/>
        </a:xfrm>
      </p:grpSpPr>
      <p:sp>
        <p:nvSpPr>
          <p:cNvPr id="8" name="Freeform 7"/>
          <p:cNvSpPr>
            <a:spLocks/>
          </p:cNvSpPr>
          <p:nvPr userDrawn="1"/>
        </p:nvSpPr>
        <p:spPr bwMode="auto">
          <a:xfrm>
            <a:off x="4900084" y="1616075"/>
            <a:ext cx="2643717" cy="2935288"/>
          </a:xfrm>
          <a:custGeom>
            <a:avLst/>
            <a:gdLst>
              <a:gd name="T0" fmla="*/ 0 w 1249"/>
              <a:gd name="T1" fmla="*/ 0 h 1849"/>
              <a:gd name="T2" fmla="*/ 0 w 1249"/>
              <a:gd name="T3" fmla="*/ 1492 h 1849"/>
              <a:gd name="T4" fmla="*/ 625 w 1249"/>
              <a:gd name="T5" fmla="*/ 1849 h 1849"/>
              <a:gd name="T6" fmla="*/ 1249 w 1249"/>
              <a:gd name="T7" fmla="*/ 1492 h 1849"/>
              <a:gd name="T8" fmla="*/ 1249 w 1249"/>
              <a:gd name="T9" fmla="*/ 0 h 1849"/>
              <a:gd name="T10" fmla="*/ 0 w 1249"/>
              <a:gd name="T11" fmla="*/ 0 h 1849"/>
              <a:gd name="T12" fmla="*/ 0 w 1249"/>
              <a:gd name="T13" fmla="*/ 0 h 1849"/>
              <a:gd name="T14" fmla="*/ 0 w 1249"/>
              <a:gd name="T15" fmla="*/ 0 h 18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9" h="1849">
                <a:moveTo>
                  <a:pt x="0" y="0"/>
                </a:moveTo>
                <a:lnTo>
                  <a:pt x="0" y="1492"/>
                </a:lnTo>
                <a:lnTo>
                  <a:pt x="625" y="1849"/>
                </a:lnTo>
                <a:lnTo>
                  <a:pt x="1249" y="1492"/>
                </a:lnTo>
                <a:lnTo>
                  <a:pt x="1249" y="0"/>
                </a:lnTo>
                <a:lnTo>
                  <a:pt x="0" y="0"/>
                </a:lnTo>
                <a:lnTo>
                  <a:pt x="0" y="0"/>
                </a:lnTo>
                <a:lnTo>
                  <a:pt x="0" y="0"/>
                </a:lnTo>
                <a:close/>
              </a:path>
            </a:pathLst>
          </a:custGeom>
          <a:solidFill>
            <a:schemeClr val="bg1"/>
          </a:solidFill>
          <a:ln>
            <a:noFill/>
          </a:ln>
          <a:effectLst>
            <a:outerShdw blurRad="50800" dist="381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en-US" sz="1350" dirty="0"/>
          </a:p>
        </p:txBody>
      </p:sp>
      <p:sp>
        <p:nvSpPr>
          <p:cNvPr id="9" name="Freeform 8"/>
          <p:cNvSpPr>
            <a:spLocks/>
          </p:cNvSpPr>
          <p:nvPr userDrawn="1"/>
        </p:nvSpPr>
        <p:spPr bwMode="auto">
          <a:xfrm>
            <a:off x="5427136" y="3863975"/>
            <a:ext cx="1591733" cy="1373188"/>
          </a:xfrm>
          <a:custGeom>
            <a:avLst/>
            <a:gdLst>
              <a:gd name="T0" fmla="*/ 376 w 752"/>
              <a:gd name="T1" fmla="*/ 0 h 865"/>
              <a:gd name="T2" fmla="*/ 0 w 752"/>
              <a:gd name="T3" fmla="*/ 217 h 865"/>
              <a:gd name="T4" fmla="*/ 0 w 752"/>
              <a:gd name="T5" fmla="*/ 648 h 865"/>
              <a:gd name="T6" fmla="*/ 376 w 752"/>
              <a:gd name="T7" fmla="*/ 865 h 865"/>
              <a:gd name="T8" fmla="*/ 752 w 752"/>
              <a:gd name="T9" fmla="*/ 648 h 865"/>
              <a:gd name="T10" fmla="*/ 752 w 752"/>
              <a:gd name="T11" fmla="*/ 217 h 865"/>
              <a:gd name="T12" fmla="*/ 376 w 752"/>
              <a:gd name="T13" fmla="*/ 0 h 865"/>
            </a:gdLst>
            <a:ahLst/>
            <a:cxnLst>
              <a:cxn ang="0">
                <a:pos x="T0" y="T1"/>
              </a:cxn>
              <a:cxn ang="0">
                <a:pos x="T2" y="T3"/>
              </a:cxn>
              <a:cxn ang="0">
                <a:pos x="T4" y="T5"/>
              </a:cxn>
              <a:cxn ang="0">
                <a:pos x="T6" y="T7"/>
              </a:cxn>
              <a:cxn ang="0">
                <a:pos x="T8" y="T9"/>
              </a:cxn>
              <a:cxn ang="0">
                <a:pos x="T10" y="T11"/>
              </a:cxn>
              <a:cxn ang="0">
                <a:pos x="T12" y="T13"/>
              </a:cxn>
            </a:cxnLst>
            <a:rect l="0" t="0" r="r" b="b"/>
            <a:pathLst>
              <a:path w="752" h="865">
                <a:moveTo>
                  <a:pt x="376" y="0"/>
                </a:moveTo>
                <a:lnTo>
                  <a:pt x="0" y="217"/>
                </a:lnTo>
                <a:lnTo>
                  <a:pt x="0" y="648"/>
                </a:lnTo>
                <a:lnTo>
                  <a:pt x="376" y="865"/>
                </a:lnTo>
                <a:lnTo>
                  <a:pt x="752" y="648"/>
                </a:lnTo>
                <a:lnTo>
                  <a:pt x="752" y="217"/>
                </a:lnTo>
                <a:lnTo>
                  <a:pt x="376" y="0"/>
                </a:lnTo>
                <a:close/>
              </a:path>
            </a:pathLst>
          </a:custGeom>
          <a:solidFill>
            <a:srgbClr val="EDEDED"/>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0" name="Freeform 9"/>
          <p:cNvSpPr>
            <a:spLocks/>
          </p:cNvSpPr>
          <p:nvPr userDrawn="1"/>
        </p:nvSpPr>
        <p:spPr bwMode="auto">
          <a:xfrm>
            <a:off x="1885954" y="1616075"/>
            <a:ext cx="2647951" cy="2935288"/>
          </a:xfrm>
          <a:custGeom>
            <a:avLst/>
            <a:gdLst>
              <a:gd name="T0" fmla="*/ 0 w 1251"/>
              <a:gd name="T1" fmla="*/ 0 h 1849"/>
              <a:gd name="T2" fmla="*/ 0 w 1251"/>
              <a:gd name="T3" fmla="*/ 1492 h 1849"/>
              <a:gd name="T4" fmla="*/ 626 w 1251"/>
              <a:gd name="T5" fmla="*/ 1849 h 1849"/>
              <a:gd name="T6" fmla="*/ 1251 w 1251"/>
              <a:gd name="T7" fmla="*/ 1492 h 1849"/>
              <a:gd name="T8" fmla="*/ 1251 w 1251"/>
              <a:gd name="T9" fmla="*/ 0 h 1849"/>
              <a:gd name="T10" fmla="*/ 0 w 1251"/>
              <a:gd name="T11" fmla="*/ 0 h 1849"/>
              <a:gd name="T12" fmla="*/ 0 w 1251"/>
              <a:gd name="T13" fmla="*/ 0 h 1849"/>
              <a:gd name="T14" fmla="*/ 0 w 1251"/>
              <a:gd name="T15" fmla="*/ 0 h 18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1" h="1849">
                <a:moveTo>
                  <a:pt x="0" y="0"/>
                </a:moveTo>
                <a:lnTo>
                  <a:pt x="0" y="1492"/>
                </a:lnTo>
                <a:lnTo>
                  <a:pt x="626" y="1849"/>
                </a:lnTo>
                <a:lnTo>
                  <a:pt x="1251" y="1492"/>
                </a:lnTo>
                <a:lnTo>
                  <a:pt x="1251" y="0"/>
                </a:lnTo>
                <a:lnTo>
                  <a:pt x="0" y="0"/>
                </a:lnTo>
                <a:lnTo>
                  <a:pt x="0" y="0"/>
                </a:lnTo>
                <a:lnTo>
                  <a:pt x="0" y="0"/>
                </a:lnTo>
                <a:close/>
              </a:path>
            </a:pathLst>
          </a:custGeom>
          <a:solidFill>
            <a:schemeClr val="bg1"/>
          </a:solidFill>
          <a:ln>
            <a:noFill/>
          </a:ln>
          <a:effectLst>
            <a:outerShdw blurRad="50800" dist="381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en-US" sz="1350" dirty="0"/>
          </a:p>
        </p:txBody>
      </p:sp>
      <p:sp>
        <p:nvSpPr>
          <p:cNvPr id="11" name="Freeform 10"/>
          <p:cNvSpPr>
            <a:spLocks/>
          </p:cNvSpPr>
          <p:nvPr userDrawn="1"/>
        </p:nvSpPr>
        <p:spPr bwMode="auto">
          <a:xfrm>
            <a:off x="2415121" y="3863975"/>
            <a:ext cx="1589617" cy="1373188"/>
          </a:xfrm>
          <a:custGeom>
            <a:avLst/>
            <a:gdLst>
              <a:gd name="T0" fmla="*/ 376 w 751"/>
              <a:gd name="T1" fmla="*/ 0 h 865"/>
              <a:gd name="T2" fmla="*/ 0 w 751"/>
              <a:gd name="T3" fmla="*/ 217 h 865"/>
              <a:gd name="T4" fmla="*/ 0 w 751"/>
              <a:gd name="T5" fmla="*/ 648 h 865"/>
              <a:gd name="T6" fmla="*/ 376 w 751"/>
              <a:gd name="T7" fmla="*/ 865 h 865"/>
              <a:gd name="T8" fmla="*/ 751 w 751"/>
              <a:gd name="T9" fmla="*/ 648 h 865"/>
              <a:gd name="T10" fmla="*/ 751 w 751"/>
              <a:gd name="T11" fmla="*/ 217 h 865"/>
              <a:gd name="T12" fmla="*/ 376 w 751"/>
              <a:gd name="T13" fmla="*/ 0 h 865"/>
            </a:gdLst>
            <a:ahLst/>
            <a:cxnLst>
              <a:cxn ang="0">
                <a:pos x="T0" y="T1"/>
              </a:cxn>
              <a:cxn ang="0">
                <a:pos x="T2" y="T3"/>
              </a:cxn>
              <a:cxn ang="0">
                <a:pos x="T4" y="T5"/>
              </a:cxn>
              <a:cxn ang="0">
                <a:pos x="T6" y="T7"/>
              </a:cxn>
              <a:cxn ang="0">
                <a:pos x="T8" y="T9"/>
              </a:cxn>
              <a:cxn ang="0">
                <a:pos x="T10" y="T11"/>
              </a:cxn>
              <a:cxn ang="0">
                <a:pos x="T12" y="T13"/>
              </a:cxn>
            </a:cxnLst>
            <a:rect l="0" t="0" r="r" b="b"/>
            <a:pathLst>
              <a:path w="751" h="865">
                <a:moveTo>
                  <a:pt x="376" y="0"/>
                </a:moveTo>
                <a:lnTo>
                  <a:pt x="0" y="217"/>
                </a:lnTo>
                <a:lnTo>
                  <a:pt x="0" y="648"/>
                </a:lnTo>
                <a:lnTo>
                  <a:pt x="376" y="865"/>
                </a:lnTo>
                <a:lnTo>
                  <a:pt x="751" y="648"/>
                </a:lnTo>
                <a:lnTo>
                  <a:pt x="751" y="217"/>
                </a:lnTo>
                <a:lnTo>
                  <a:pt x="376" y="0"/>
                </a:lnTo>
                <a:close/>
              </a:path>
            </a:pathLst>
          </a:custGeom>
          <a:solidFill>
            <a:srgbClr val="EDEDED"/>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2" name="Freeform 11"/>
          <p:cNvSpPr>
            <a:spLocks/>
          </p:cNvSpPr>
          <p:nvPr userDrawn="1"/>
        </p:nvSpPr>
        <p:spPr bwMode="auto">
          <a:xfrm>
            <a:off x="7909987" y="1616075"/>
            <a:ext cx="2647951" cy="2935288"/>
          </a:xfrm>
          <a:custGeom>
            <a:avLst/>
            <a:gdLst>
              <a:gd name="T0" fmla="*/ 0 w 1251"/>
              <a:gd name="T1" fmla="*/ 0 h 1849"/>
              <a:gd name="T2" fmla="*/ 0 w 1251"/>
              <a:gd name="T3" fmla="*/ 1492 h 1849"/>
              <a:gd name="T4" fmla="*/ 626 w 1251"/>
              <a:gd name="T5" fmla="*/ 1849 h 1849"/>
              <a:gd name="T6" fmla="*/ 1251 w 1251"/>
              <a:gd name="T7" fmla="*/ 1492 h 1849"/>
              <a:gd name="T8" fmla="*/ 1251 w 1251"/>
              <a:gd name="T9" fmla="*/ 0 h 1849"/>
              <a:gd name="T10" fmla="*/ 0 w 1251"/>
              <a:gd name="T11" fmla="*/ 0 h 1849"/>
              <a:gd name="T12" fmla="*/ 0 w 1251"/>
              <a:gd name="T13" fmla="*/ 0 h 1849"/>
              <a:gd name="T14" fmla="*/ 0 w 1251"/>
              <a:gd name="T15" fmla="*/ 0 h 18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1" h="1849">
                <a:moveTo>
                  <a:pt x="0" y="0"/>
                </a:moveTo>
                <a:lnTo>
                  <a:pt x="0" y="1492"/>
                </a:lnTo>
                <a:lnTo>
                  <a:pt x="626" y="1849"/>
                </a:lnTo>
                <a:lnTo>
                  <a:pt x="1251" y="1492"/>
                </a:lnTo>
                <a:lnTo>
                  <a:pt x="1251" y="0"/>
                </a:lnTo>
                <a:lnTo>
                  <a:pt x="0" y="0"/>
                </a:lnTo>
                <a:lnTo>
                  <a:pt x="0" y="0"/>
                </a:lnTo>
                <a:lnTo>
                  <a:pt x="0" y="0"/>
                </a:lnTo>
                <a:close/>
              </a:path>
            </a:pathLst>
          </a:custGeom>
          <a:solidFill>
            <a:schemeClr val="bg1"/>
          </a:solidFill>
          <a:ln>
            <a:noFill/>
          </a:ln>
          <a:effectLst>
            <a:outerShdw blurRad="50800" dist="381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en-US" sz="1350" dirty="0"/>
          </a:p>
        </p:txBody>
      </p:sp>
      <p:sp>
        <p:nvSpPr>
          <p:cNvPr id="13" name="Freeform 12"/>
          <p:cNvSpPr>
            <a:spLocks/>
          </p:cNvSpPr>
          <p:nvPr userDrawn="1"/>
        </p:nvSpPr>
        <p:spPr bwMode="auto">
          <a:xfrm>
            <a:off x="8441267" y="3863975"/>
            <a:ext cx="1587500" cy="1373188"/>
          </a:xfrm>
          <a:custGeom>
            <a:avLst/>
            <a:gdLst>
              <a:gd name="T0" fmla="*/ 375 w 750"/>
              <a:gd name="T1" fmla="*/ 0 h 865"/>
              <a:gd name="T2" fmla="*/ 0 w 750"/>
              <a:gd name="T3" fmla="*/ 217 h 865"/>
              <a:gd name="T4" fmla="*/ 0 w 750"/>
              <a:gd name="T5" fmla="*/ 648 h 865"/>
              <a:gd name="T6" fmla="*/ 375 w 750"/>
              <a:gd name="T7" fmla="*/ 865 h 865"/>
              <a:gd name="T8" fmla="*/ 750 w 750"/>
              <a:gd name="T9" fmla="*/ 648 h 865"/>
              <a:gd name="T10" fmla="*/ 750 w 750"/>
              <a:gd name="T11" fmla="*/ 217 h 865"/>
              <a:gd name="T12" fmla="*/ 375 w 750"/>
              <a:gd name="T13" fmla="*/ 0 h 865"/>
            </a:gdLst>
            <a:ahLst/>
            <a:cxnLst>
              <a:cxn ang="0">
                <a:pos x="T0" y="T1"/>
              </a:cxn>
              <a:cxn ang="0">
                <a:pos x="T2" y="T3"/>
              </a:cxn>
              <a:cxn ang="0">
                <a:pos x="T4" y="T5"/>
              </a:cxn>
              <a:cxn ang="0">
                <a:pos x="T6" y="T7"/>
              </a:cxn>
              <a:cxn ang="0">
                <a:pos x="T8" y="T9"/>
              </a:cxn>
              <a:cxn ang="0">
                <a:pos x="T10" y="T11"/>
              </a:cxn>
              <a:cxn ang="0">
                <a:pos x="T12" y="T13"/>
              </a:cxn>
            </a:cxnLst>
            <a:rect l="0" t="0" r="r" b="b"/>
            <a:pathLst>
              <a:path w="750" h="865">
                <a:moveTo>
                  <a:pt x="375" y="0"/>
                </a:moveTo>
                <a:lnTo>
                  <a:pt x="0" y="217"/>
                </a:lnTo>
                <a:lnTo>
                  <a:pt x="0" y="648"/>
                </a:lnTo>
                <a:lnTo>
                  <a:pt x="375" y="865"/>
                </a:lnTo>
                <a:lnTo>
                  <a:pt x="750" y="648"/>
                </a:lnTo>
                <a:lnTo>
                  <a:pt x="750" y="217"/>
                </a:lnTo>
                <a:lnTo>
                  <a:pt x="375" y="0"/>
                </a:lnTo>
                <a:close/>
              </a:path>
            </a:pathLst>
          </a:custGeom>
          <a:solidFill>
            <a:srgbClr val="EDEDED"/>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4" name="Text Placeholder 3"/>
          <p:cNvSpPr>
            <a:spLocks noGrp="1"/>
          </p:cNvSpPr>
          <p:nvPr>
            <p:ph type="body" sz="quarter" idx="10"/>
          </p:nvPr>
        </p:nvSpPr>
        <p:spPr>
          <a:xfrm>
            <a:off x="463643" y="395397"/>
            <a:ext cx="7530031" cy="699268"/>
          </a:xfrm>
          <a:prstGeom prst="rect">
            <a:avLst/>
          </a:prstGeom>
        </p:spPr>
        <p:txBody>
          <a:bodyPr/>
          <a:lstStyle>
            <a:lvl1pPr marL="0" indent="0" algn="l">
              <a:buNone/>
              <a:defRPr sz="3000" b="1">
                <a:solidFill>
                  <a:srgbClr val="1C344D"/>
                </a:solidFill>
                <a:latin typeface="Gill Sans MT" panose="020B0502020104020203" pitchFamily="34" charset="0"/>
              </a:defRPr>
            </a:lvl1pPr>
          </a:lstStyle>
          <a:p>
            <a:pPr lvl="0"/>
            <a:r>
              <a:rPr lang="en-US"/>
              <a:t>Edit Master text styles</a:t>
            </a:r>
          </a:p>
        </p:txBody>
      </p:sp>
      <p:sp>
        <p:nvSpPr>
          <p:cNvPr id="15" name="Text Placeholder 5"/>
          <p:cNvSpPr>
            <a:spLocks noGrp="1"/>
          </p:cNvSpPr>
          <p:nvPr>
            <p:ph type="body" sz="quarter" idx="21"/>
          </p:nvPr>
        </p:nvSpPr>
        <p:spPr>
          <a:xfrm>
            <a:off x="1885954" y="1616075"/>
            <a:ext cx="2647951" cy="406048"/>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a:t>Edit Master text styles</a:t>
            </a:r>
          </a:p>
        </p:txBody>
      </p:sp>
      <p:sp>
        <p:nvSpPr>
          <p:cNvPr id="16" name="Text Placeholder 5"/>
          <p:cNvSpPr>
            <a:spLocks noGrp="1"/>
          </p:cNvSpPr>
          <p:nvPr>
            <p:ph type="body" sz="quarter" idx="22"/>
          </p:nvPr>
        </p:nvSpPr>
        <p:spPr>
          <a:xfrm>
            <a:off x="1885954" y="2022128"/>
            <a:ext cx="2647951" cy="1548115"/>
          </a:xfrm>
          <a:prstGeom prst="rect">
            <a:avLst/>
          </a:prstGeom>
        </p:spPr>
        <p:txBody>
          <a:bodyPr/>
          <a:lstStyle>
            <a:lvl1pPr marL="0" indent="0" algn="l">
              <a:lnSpc>
                <a:spcPct val="100000"/>
              </a:lnSpc>
              <a:spcBef>
                <a:spcPts val="0"/>
              </a:spcBef>
              <a:buNone/>
              <a:defRPr sz="1500">
                <a:solidFill>
                  <a:srgbClr val="008C99"/>
                </a:solidFill>
                <a:latin typeface="Gill Sans MT" panose="020B0502020104020203" pitchFamily="34" charset="0"/>
              </a:defRPr>
            </a:lvl1pPr>
          </a:lstStyle>
          <a:p>
            <a:pPr lvl="0"/>
            <a:r>
              <a:rPr lang="en-US"/>
              <a:t>Edit Master text styles</a:t>
            </a:r>
          </a:p>
        </p:txBody>
      </p:sp>
      <p:sp>
        <p:nvSpPr>
          <p:cNvPr id="17" name="Text Placeholder 5"/>
          <p:cNvSpPr>
            <a:spLocks noGrp="1"/>
          </p:cNvSpPr>
          <p:nvPr>
            <p:ph type="body" sz="quarter" idx="23"/>
          </p:nvPr>
        </p:nvSpPr>
        <p:spPr>
          <a:xfrm>
            <a:off x="4895852" y="1616075"/>
            <a:ext cx="2647951" cy="406048"/>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a:t>Edit Master text styles</a:t>
            </a:r>
          </a:p>
        </p:txBody>
      </p:sp>
      <p:sp>
        <p:nvSpPr>
          <p:cNvPr id="18" name="Text Placeholder 5"/>
          <p:cNvSpPr>
            <a:spLocks noGrp="1"/>
          </p:cNvSpPr>
          <p:nvPr>
            <p:ph type="body" sz="quarter" idx="24"/>
          </p:nvPr>
        </p:nvSpPr>
        <p:spPr>
          <a:xfrm>
            <a:off x="4895852" y="2022128"/>
            <a:ext cx="2647951" cy="1548115"/>
          </a:xfrm>
          <a:prstGeom prst="rect">
            <a:avLst/>
          </a:prstGeom>
        </p:spPr>
        <p:txBody>
          <a:bodyPr/>
          <a:lstStyle>
            <a:lvl1pPr marL="0" indent="0" algn="l">
              <a:lnSpc>
                <a:spcPct val="100000"/>
              </a:lnSpc>
              <a:spcBef>
                <a:spcPts val="0"/>
              </a:spcBef>
              <a:buNone/>
              <a:defRPr sz="1500">
                <a:solidFill>
                  <a:srgbClr val="008C99"/>
                </a:solidFill>
                <a:latin typeface="Gill Sans MT" panose="020B0502020104020203" pitchFamily="34" charset="0"/>
              </a:defRPr>
            </a:lvl1pPr>
          </a:lstStyle>
          <a:p>
            <a:pPr lvl="0"/>
            <a:r>
              <a:rPr lang="en-US"/>
              <a:t>Edit Master text styles</a:t>
            </a:r>
          </a:p>
        </p:txBody>
      </p:sp>
      <p:sp>
        <p:nvSpPr>
          <p:cNvPr id="19" name="Text Placeholder 5"/>
          <p:cNvSpPr>
            <a:spLocks noGrp="1"/>
          </p:cNvSpPr>
          <p:nvPr>
            <p:ph type="body" sz="quarter" idx="25"/>
          </p:nvPr>
        </p:nvSpPr>
        <p:spPr>
          <a:xfrm>
            <a:off x="7905754" y="1616075"/>
            <a:ext cx="2647951" cy="406048"/>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a:t>Edit Master text styles</a:t>
            </a:r>
          </a:p>
        </p:txBody>
      </p:sp>
      <p:sp>
        <p:nvSpPr>
          <p:cNvPr id="20" name="Text Placeholder 5"/>
          <p:cNvSpPr>
            <a:spLocks noGrp="1"/>
          </p:cNvSpPr>
          <p:nvPr>
            <p:ph type="body" sz="quarter" idx="26"/>
          </p:nvPr>
        </p:nvSpPr>
        <p:spPr>
          <a:xfrm>
            <a:off x="7905754" y="2022128"/>
            <a:ext cx="2647951" cy="1548115"/>
          </a:xfrm>
          <a:prstGeom prst="rect">
            <a:avLst/>
          </a:prstGeom>
        </p:spPr>
        <p:txBody>
          <a:bodyPr/>
          <a:lstStyle>
            <a:lvl1pPr marL="0" indent="0" algn="l">
              <a:lnSpc>
                <a:spcPct val="100000"/>
              </a:lnSpc>
              <a:spcBef>
                <a:spcPts val="0"/>
              </a:spcBef>
              <a:buNone/>
              <a:defRPr sz="1500">
                <a:solidFill>
                  <a:srgbClr val="008C99"/>
                </a:solidFill>
                <a:latin typeface="Gill Sans MT" panose="020B0502020104020203" pitchFamily="34" charset="0"/>
              </a:defRPr>
            </a:lvl1pPr>
          </a:lstStyle>
          <a:p>
            <a:pPr lvl="0"/>
            <a:r>
              <a:rPr lang="en-US"/>
              <a:t>Edit Master text styles</a:t>
            </a:r>
          </a:p>
        </p:txBody>
      </p:sp>
    </p:spTree>
    <p:custDataLst>
      <p:tags r:id="rId1"/>
    </p:custDataLst>
    <p:extLst>
      <p:ext uri="{BB962C8B-B14F-4D97-AF65-F5344CB8AC3E}">
        <p14:creationId xmlns:p14="http://schemas.microsoft.com/office/powerpoint/2010/main" val="25236399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5">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448733" y="1673225"/>
            <a:ext cx="3651251" cy="1900238"/>
          </a:xfrm>
          <a:prstGeom prst="rect">
            <a:avLst/>
          </a:pr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9" name="Rectangle 8"/>
          <p:cNvSpPr>
            <a:spLocks noChangeArrowheads="1"/>
          </p:cNvSpPr>
          <p:nvPr userDrawn="1"/>
        </p:nvSpPr>
        <p:spPr bwMode="auto">
          <a:xfrm>
            <a:off x="4210052" y="1673225"/>
            <a:ext cx="3649133" cy="1900238"/>
          </a:xfrm>
          <a:prstGeom prst="rect">
            <a:avLst/>
          </a:pr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0" name="Rectangle 9"/>
          <p:cNvSpPr>
            <a:spLocks noChangeArrowheads="1"/>
          </p:cNvSpPr>
          <p:nvPr userDrawn="1"/>
        </p:nvSpPr>
        <p:spPr bwMode="auto">
          <a:xfrm>
            <a:off x="7969253" y="1673225"/>
            <a:ext cx="3651251" cy="1900238"/>
          </a:xfrm>
          <a:prstGeom prst="rect">
            <a:avLst/>
          </a:pr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1" name="Rectangle 10"/>
          <p:cNvSpPr>
            <a:spLocks noChangeArrowheads="1"/>
          </p:cNvSpPr>
          <p:nvPr userDrawn="1"/>
        </p:nvSpPr>
        <p:spPr bwMode="auto">
          <a:xfrm>
            <a:off x="448733" y="3662363"/>
            <a:ext cx="3651251" cy="1900238"/>
          </a:xfrm>
          <a:prstGeom prst="rect">
            <a:avLst/>
          </a:pr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2" name="Rectangle 11"/>
          <p:cNvSpPr>
            <a:spLocks noChangeArrowheads="1"/>
          </p:cNvSpPr>
          <p:nvPr userDrawn="1"/>
        </p:nvSpPr>
        <p:spPr bwMode="auto">
          <a:xfrm>
            <a:off x="4210052" y="3662363"/>
            <a:ext cx="3649133" cy="1900238"/>
          </a:xfrm>
          <a:prstGeom prst="rect">
            <a:avLst/>
          </a:pr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3" name="Rectangle 12"/>
          <p:cNvSpPr>
            <a:spLocks noChangeArrowheads="1"/>
          </p:cNvSpPr>
          <p:nvPr userDrawn="1"/>
        </p:nvSpPr>
        <p:spPr bwMode="auto">
          <a:xfrm>
            <a:off x="7969253" y="3662363"/>
            <a:ext cx="3651251" cy="1900238"/>
          </a:xfrm>
          <a:prstGeom prst="rect">
            <a:avLst/>
          </a:pr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4" name="Text Placeholder 3"/>
          <p:cNvSpPr>
            <a:spLocks noGrp="1"/>
          </p:cNvSpPr>
          <p:nvPr>
            <p:ph type="body" sz="quarter" idx="10"/>
          </p:nvPr>
        </p:nvSpPr>
        <p:spPr>
          <a:xfrm>
            <a:off x="463643" y="395397"/>
            <a:ext cx="7530031" cy="699268"/>
          </a:xfrm>
          <a:prstGeom prst="rect">
            <a:avLst/>
          </a:prstGeom>
        </p:spPr>
        <p:txBody>
          <a:bodyPr/>
          <a:lstStyle>
            <a:lvl1pPr marL="0" indent="0" algn="l">
              <a:buNone/>
              <a:defRPr sz="3000" b="1">
                <a:solidFill>
                  <a:srgbClr val="1C344D"/>
                </a:solidFill>
                <a:latin typeface="Gill Sans MT" panose="020B0502020104020203" pitchFamily="34" charset="0"/>
              </a:defRPr>
            </a:lvl1pPr>
          </a:lstStyle>
          <a:p>
            <a:pPr lvl="0"/>
            <a:r>
              <a:rPr lang="en-US"/>
              <a:t>Edit Master text styles</a:t>
            </a:r>
          </a:p>
        </p:txBody>
      </p:sp>
      <p:sp>
        <p:nvSpPr>
          <p:cNvPr id="15" name="Text Placeholder 5"/>
          <p:cNvSpPr>
            <a:spLocks noGrp="1"/>
          </p:cNvSpPr>
          <p:nvPr>
            <p:ph type="body" sz="quarter" idx="11"/>
          </p:nvPr>
        </p:nvSpPr>
        <p:spPr>
          <a:xfrm>
            <a:off x="470559" y="1673225"/>
            <a:ext cx="3629428" cy="406048"/>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a:t>Edit Master text styles</a:t>
            </a:r>
          </a:p>
        </p:txBody>
      </p:sp>
      <p:sp>
        <p:nvSpPr>
          <p:cNvPr id="16" name="Text Placeholder 5"/>
          <p:cNvSpPr>
            <a:spLocks noGrp="1"/>
          </p:cNvSpPr>
          <p:nvPr>
            <p:ph type="body" sz="quarter" idx="14"/>
          </p:nvPr>
        </p:nvSpPr>
        <p:spPr>
          <a:xfrm>
            <a:off x="470559" y="2079278"/>
            <a:ext cx="3629428" cy="1548115"/>
          </a:xfrm>
          <a:prstGeom prst="rect">
            <a:avLst/>
          </a:prstGeom>
        </p:spPr>
        <p:txBody>
          <a:bodyPr/>
          <a:lstStyle>
            <a:lvl1pPr marL="257175" indent="-257175" algn="l">
              <a:lnSpc>
                <a:spcPct val="100000"/>
              </a:lnSpc>
              <a:spcBef>
                <a:spcPts val="0"/>
              </a:spcBef>
              <a:buFont typeface="Arial" panose="020B0604020202020204" pitchFamily="34" charset="0"/>
              <a:buChar char="•"/>
              <a:defRPr sz="1500">
                <a:solidFill>
                  <a:srgbClr val="008C99"/>
                </a:solidFill>
                <a:latin typeface="Gill Sans MT" panose="020B0502020104020203" pitchFamily="34" charset="0"/>
              </a:defRPr>
            </a:lvl1pPr>
          </a:lstStyle>
          <a:p>
            <a:pPr lvl="0"/>
            <a:r>
              <a:rPr lang="en-US"/>
              <a:t>Edit Master text styles</a:t>
            </a:r>
          </a:p>
        </p:txBody>
      </p:sp>
      <p:sp>
        <p:nvSpPr>
          <p:cNvPr id="19" name="Text Placeholder 5"/>
          <p:cNvSpPr>
            <a:spLocks noGrp="1"/>
          </p:cNvSpPr>
          <p:nvPr>
            <p:ph type="body" sz="quarter" idx="15"/>
          </p:nvPr>
        </p:nvSpPr>
        <p:spPr>
          <a:xfrm>
            <a:off x="4210051" y="1673225"/>
            <a:ext cx="3629428" cy="406048"/>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a:t>Edit Master text styles</a:t>
            </a:r>
          </a:p>
        </p:txBody>
      </p:sp>
      <p:sp>
        <p:nvSpPr>
          <p:cNvPr id="20" name="Text Placeholder 5"/>
          <p:cNvSpPr>
            <a:spLocks noGrp="1"/>
          </p:cNvSpPr>
          <p:nvPr>
            <p:ph type="body" sz="quarter" idx="16"/>
          </p:nvPr>
        </p:nvSpPr>
        <p:spPr>
          <a:xfrm>
            <a:off x="4210051" y="2079278"/>
            <a:ext cx="3629428" cy="1548115"/>
          </a:xfrm>
          <a:prstGeom prst="rect">
            <a:avLst/>
          </a:prstGeom>
        </p:spPr>
        <p:txBody>
          <a:bodyPr/>
          <a:lstStyle>
            <a:lvl1pPr marL="257175" indent="-257175" algn="l">
              <a:lnSpc>
                <a:spcPct val="100000"/>
              </a:lnSpc>
              <a:spcBef>
                <a:spcPts val="0"/>
              </a:spcBef>
              <a:buFont typeface="Arial" panose="020B0604020202020204" pitchFamily="34" charset="0"/>
              <a:buChar char="•"/>
              <a:defRPr sz="1500">
                <a:solidFill>
                  <a:srgbClr val="008C99"/>
                </a:solidFill>
                <a:latin typeface="Gill Sans MT" panose="020B0502020104020203" pitchFamily="34" charset="0"/>
              </a:defRPr>
            </a:lvl1pPr>
          </a:lstStyle>
          <a:p>
            <a:pPr lvl="0"/>
            <a:r>
              <a:rPr lang="en-US"/>
              <a:t>Edit Master text styles</a:t>
            </a:r>
          </a:p>
        </p:txBody>
      </p:sp>
      <p:sp>
        <p:nvSpPr>
          <p:cNvPr id="21" name="Text Placeholder 5"/>
          <p:cNvSpPr>
            <a:spLocks noGrp="1"/>
          </p:cNvSpPr>
          <p:nvPr>
            <p:ph type="body" sz="quarter" idx="17"/>
          </p:nvPr>
        </p:nvSpPr>
        <p:spPr>
          <a:xfrm>
            <a:off x="7993671" y="1673225"/>
            <a:ext cx="3629428" cy="406048"/>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a:t>Edit Master text styles</a:t>
            </a:r>
          </a:p>
        </p:txBody>
      </p:sp>
      <p:sp>
        <p:nvSpPr>
          <p:cNvPr id="22" name="Text Placeholder 5"/>
          <p:cNvSpPr>
            <a:spLocks noGrp="1"/>
          </p:cNvSpPr>
          <p:nvPr>
            <p:ph type="body" sz="quarter" idx="18"/>
          </p:nvPr>
        </p:nvSpPr>
        <p:spPr>
          <a:xfrm>
            <a:off x="7993671" y="2079278"/>
            <a:ext cx="3629428" cy="1548115"/>
          </a:xfrm>
          <a:prstGeom prst="rect">
            <a:avLst/>
          </a:prstGeom>
        </p:spPr>
        <p:txBody>
          <a:bodyPr/>
          <a:lstStyle>
            <a:lvl1pPr marL="257175" indent="-257175" algn="l">
              <a:lnSpc>
                <a:spcPct val="100000"/>
              </a:lnSpc>
              <a:spcBef>
                <a:spcPts val="0"/>
              </a:spcBef>
              <a:buFont typeface="Arial" panose="020B0604020202020204" pitchFamily="34" charset="0"/>
              <a:buChar char="•"/>
              <a:defRPr sz="1500">
                <a:solidFill>
                  <a:srgbClr val="008C99"/>
                </a:solidFill>
                <a:latin typeface="Gill Sans MT" panose="020B0502020104020203" pitchFamily="34" charset="0"/>
              </a:defRPr>
            </a:lvl1pPr>
          </a:lstStyle>
          <a:p>
            <a:pPr lvl="0"/>
            <a:r>
              <a:rPr lang="en-US"/>
              <a:t>Edit Master text styles</a:t>
            </a:r>
          </a:p>
        </p:txBody>
      </p:sp>
      <p:sp>
        <p:nvSpPr>
          <p:cNvPr id="23" name="Text Placeholder 5"/>
          <p:cNvSpPr>
            <a:spLocks noGrp="1"/>
          </p:cNvSpPr>
          <p:nvPr>
            <p:ph type="body" sz="quarter" idx="19"/>
          </p:nvPr>
        </p:nvSpPr>
        <p:spPr>
          <a:xfrm>
            <a:off x="470559" y="3647875"/>
            <a:ext cx="3629428" cy="406048"/>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a:t>Edit Master text styles</a:t>
            </a:r>
          </a:p>
        </p:txBody>
      </p:sp>
      <p:sp>
        <p:nvSpPr>
          <p:cNvPr id="24" name="Text Placeholder 5"/>
          <p:cNvSpPr>
            <a:spLocks noGrp="1"/>
          </p:cNvSpPr>
          <p:nvPr>
            <p:ph type="body" sz="quarter" idx="20"/>
          </p:nvPr>
        </p:nvSpPr>
        <p:spPr>
          <a:xfrm>
            <a:off x="470559" y="4053928"/>
            <a:ext cx="3629428" cy="1548115"/>
          </a:xfrm>
          <a:prstGeom prst="rect">
            <a:avLst/>
          </a:prstGeom>
        </p:spPr>
        <p:txBody>
          <a:bodyPr/>
          <a:lstStyle>
            <a:lvl1pPr marL="257175" indent="-257175" algn="l">
              <a:lnSpc>
                <a:spcPct val="100000"/>
              </a:lnSpc>
              <a:spcBef>
                <a:spcPts val="0"/>
              </a:spcBef>
              <a:buFont typeface="Arial" panose="020B0604020202020204" pitchFamily="34" charset="0"/>
              <a:buChar char="•"/>
              <a:defRPr sz="1500">
                <a:solidFill>
                  <a:srgbClr val="008C99"/>
                </a:solidFill>
                <a:latin typeface="Gill Sans MT" panose="020B0502020104020203" pitchFamily="34" charset="0"/>
              </a:defRPr>
            </a:lvl1pPr>
          </a:lstStyle>
          <a:p>
            <a:pPr lvl="0"/>
            <a:r>
              <a:rPr lang="en-US"/>
              <a:t>Edit Master text styles</a:t>
            </a:r>
          </a:p>
        </p:txBody>
      </p:sp>
      <p:sp>
        <p:nvSpPr>
          <p:cNvPr id="25" name="Text Placeholder 5"/>
          <p:cNvSpPr>
            <a:spLocks noGrp="1"/>
          </p:cNvSpPr>
          <p:nvPr>
            <p:ph type="body" sz="quarter" idx="21"/>
          </p:nvPr>
        </p:nvSpPr>
        <p:spPr>
          <a:xfrm>
            <a:off x="4229759" y="3660754"/>
            <a:ext cx="3629428" cy="406048"/>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a:t>Edit Master text styles</a:t>
            </a:r>
          </a:p>
        </p:txBody>
      </p:sp>
      <p:sp>
        <p:nvSpPr>
          <p:cNvPr id="26" name="Text Placeholder 5"/>
          <p:cNvSpPr>
            <a:spLocks noGrp="1"/>
          </p:cNvSpPr>
          <p:nvPr>
            <p:ph type="body" sz="quarter" idx="22"/>
          </p:nvPr>
        </p:nvSpPr>
        <p:spPr>
          <a:xfrm>
            <a:off x="4229759" y="4066807"/>
            <a:ext cx="3629428" cy="1548115"/>
          </a:xfrm>
          <a:prstGeom prst="rect">
            <a:avLst/>
          </a:prstGeom>
        </p:spPr>
        <p:txBody>
          <a:bodyPr/>
          <a:lstStyle>
            <a:lvl1pPr marL="257175" indent="-257175" algn="l">
              <a:lnSpc>
                <a:spcPct val="100000"/>
              </a:lnSpc>
              <a:spcBef>
                <a:spcPts val="0"/>
              </a:spcBef>
              <a:buFont typeface="Arial" panose="020B0604020202020204" pitchFamily="34" charset="0"/>
              <a:buChar char="•"/>
              <a:defRPr sz="1500">
                <a:solidFill>
                  <a:srgbClr val="008C99"/>
                </a:solidFill>
                <a:latin typeface="Gill Sans MT" panose="020B0502020104020203" pitchFamily="34" charset="0"/>
              </a:defRPr>
            </a:lvl1pPr>
          </a:lstStyle>
          <a:p>
            <a:pPr lvl="0"/>
            <a:r>
              <a:rPr lang="en-US"/>
              <a:t>Edit Master text styles</a:t>
            </a:r>
          </a:p>
        </p:txBody>
      </p:sp>
      <p:sp>
        <p:nvSpPr>
          <p:cNvPr id="31" name="Text Placeholder 5"/>
          <p:cNvSpPr>
            <a:spLocks noGrp="1"/>
          </p:cNvSpPr>
          <p:nvPr>
            <p:ph type="body" sz="quarter" idx="23"/>
          </p:nvPr>
        </p:nvSpPr>
        <p:spPr>
          <a:xfrm>
            <a:off x="7988959" y="3647875"/>
            <a:ext cx="3629428" cy="406048"/>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a:t>Edit Master text styles</a:t>
            </a:r>
          </a:p>
        </p:txBody>
      </p:sp>
      <p:sp>
        <p:nvSpPr>
          <p:cNvPr id="32" name="Text Placeholder 5"/>
          <p:cNvSpPr>
            <a:spLocks noGrp="1"/>
          </p:cNvSpPr>
          <p:nvPr>
            <p:ph type="body" sz="quarter" idx="24"/>
          </p:nvPr>
        </p:nvSpPr>
        <p:spPr>
          <a:xfrm>
            <a:off x="7988959" y="4053928"/>
            <a:ext cx="3629428" cy="1548115"/>
          </a:xfrm>
          <a:prstGeom prst="rect">
            <a:avLst/>
          </a:prstGeom>
        </p:spPr>
        <p:txBody>
          <a:bodyPr/>
          <a:lstStyle>
            <a:lvl1pPr marL="257175" indent="-257175" algn="l">
              <a:lnSpc>
                <a:spcPct val="100000"/>
              </a:lnSpc>
              <a:spcBef>
                <a:spcPts val="0"/>
              </a:spcBef>
              <a:buFont typeface="Arial" panose="020B0604020202020204" pitchFamily="34" charset="0"/>
              <a:buChar char="•"/>
              <a:defRPr sz="1500">
                <a:solidFill>
                  <a:srgbClr val="008C99"/>
                </a:solidFill>
                <a:latin typeface="Gill Sans MT" panose="020B0502020104020203" pitchFamily="34" charset="0"/>
              </a:defRPr>
            </a:lvl1pPr>
          </a:lstStyle>
          <a:p>
            <a:pPr lvl="0"/>
            <a:r>
              <a:rPr lang="en-US"/>
              <a:t>Edit Master text styles</a:t>
            </a:r>
          </a:p>
        </p:txBody>
      </p:sp>
    </p:spTree>
    <p:custDataLst>
      <p:tags r:id="rId1"/>
    </p:custDataLst>
    <p:extLst>
      <p:ext uri="{BB962C8B-B14F-4D97-AF65-F5344CB8AC3E}">
        <p14:creationId xmlns:p14="http://schemas.microsoft.com/office/powerpoint/2010/main" val="21117436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11" name="Text Placeholder 5"/>
          <p:cNvSpPr>
            <a:spLocks noGrp="1"/>
          </p:cNvSpPr>
          <p:nvPr>
            <p:ph type="body" sz="quarter" idx="14"/>
          </p:nvPr>
        </p:nvSpPr>
        <p:spPr>
          <a:xfrm>
            <a:off x="1127382" y="5312552"/>
            <a:ext cx="3986489" cy="748271"/>
          </a:xfrm>
          <a:prstGeom prst="rect">
            <a:avLst/>
          </a:prstGeom>
        </p:spPr>
        <p:txBody>
          <a:bodyPr/>
          <a:lstStyle>
            <a:lvl1pPr marL="0" indent="0" algn="ctr">
              <a:lnSpc>
                <a:spcPct val="100000"/>
              </a:lnSpc>
              <a:spcBef>
                <a:spcPts val="0"/>
              </a:spcBef>
              <a:buNone/>
              <a:defRPr sz="1500">
                <a:solidFill>
                  <a:srgbClr val="1C344D"/>
                </a:solidFill>
                <a:latin typeface="Gill Sans MT" panose="020B0502020104020203" pitchFamily="34" charset="0"/>
              </a:defRPr>
            </a:lvl1pPr>
          </a:lstStyle>
          <a:p>
            <a:pPr lvl="0"/>
            <a:r>
              <a:rPr lang="en-US"/>
              <a:t>Edit Master text styles</a:t>
            </a:r>
          </a:p>
        </p:txBody>
      </p:sp>
      <p:sp>
        <p:nvSpPr>
          <p:cNvPr id="12" name="Text Placeholder 5"/>
          <p:cNvSpPr>
            <a:spLocks noGrp="1"/>
          </p:cNvSpPr>
          <p:nvPr>
            <p:ph type="body" sz="quarter" idx="15"/>
          </p:nvPr>
        </p:nvSpPr>
        <p:spPr>
          <a:xfrm>
            <a:off x="7078137" y="5339911"/>
            <a:ext cx="3986489" cy="748271"/>
          </a:xfrm>
          <a:prstGeom prst="rect">
            <a:avLst/>
          </a:prstGeom>
        </p:spPr>
        <p:txBody>
          <a:bodyPr/>
          <a:lstStyle>
            <a:lvl1pPr marL="0" indent="0" algn="ctr">
              <a:lnSpc>
                <a:spcPct val="100000"/>
              </a:lnSpc>
              <a:spcBef>
                <a:spcPts val="0"/>
              </a:spcBef>
              <a:buNone/>
              <a:defRPr sz="1500">
                <a:solidFill>
                  <a:srgbClr val="1C344D"/>
                </a:solidFill>
                <a:latin typeface="Gill Sans MT" panose="020B0502020104020203" pitchFamily="34" charset="0"/>
              </a:defRPr>
            </a:lvl1pPr>
          </a:lstStyle>
          <a:p>
            <a:pPr lvl="0"/>
            <a:r>
              <a:rPr lang="en-US"/>
              <a:t>Edit Master text styles</a:t>
            </a:r>
          </a:p>
        </p:txBody>
      </p:sp>
      <p:sp>
        <p:nvSpPr>
          <p:cNvPr id="14" name="Text Placeholder 5"/>
          <p:cNvSpPr>
            <a:spLocks noGrp="1"/>
          </p:cNvSpPr>
          <p:nvPr>
            <p:ph type="body" sz="quarter" idx="16"/>
          </p:nvPr>
        </p:nvSpPr>
        <p:spPr>
          <a:xfrm>
            <a:off x="4102758" y="3561709"/>
            <a:ext cx="3986489" cy="1249583"/>
          </a:xfrm>
          <a:prstGeom prst="rect">
            <a:avLst/>
          </a:prstGeom>
        </p:spPr>
        <p:txBody>
          <a:bodyPr/>
          <a:lstStyle>
            <a:lvl1pPr marL="0" indent="0" algn="ctr">
              <a:lnSpc>
                <a:spcPct val="100000"/>
              </a:lnSpc>
              <a:spcBef>
                <a:spcPts val="0"/>
              </a:spcBef>
              <a:buNone/>
              <a:defRPr sz="1500">
                <a:solidFill>
                  <a:schemeClr val="bg1"/>
                </a:solidFill>
                <a:latin typeface="Gill Sans MT" panose="020B0502020104020203" pitchFamily="34" charset="0"/>
              </a:defRPr>
            </a:lvl1pPr>
          </a:lstStyle>
          <a:p>
            <a:pPr lvl="0"/>
            <a:r>
              <a:rPr lang="en-US"/>
              <a:t>Edit Master text styles</a:t>
            </a:r>
          </a:p>
        </p:txBody>
      </p:sp>
      <p:sp>
        <p:nvSpPr>
          <p:cNvPr id="15" name="Text Placeholder 3"/>
          <p:cNvSpPr>
            <a:spLocks noGrp="1"/>
          </p:cNvSpPr>
          <p:nvPr>
            <p:ph type="body" sz="quarter" idx="10"/>
          </p:nvPr>
        </p:nvSpPr>
        <p:spPr>
          <a:xfrm>
            <a:off x="463643" y="395397"/>
            <a:ext cx="7530031" cy="699268"/>
          </a:xfrm>
          <a:prstGeom prst="rect">
            <a:avLst/>
          </a:prstGeom>
        </p:spPr>
        <p:txBody>
          <a:bodyPr/>
          <a:lstStyle>
            <a:lvl1pPr marL="0" indent="0" algn="l">
              <a:buNone/>
              <a:defRPr sz="3000" b="1">
                <a:solidFill>
                  <a:srgbClr val="1C344D"/>
                </a:solidFill>
                <a:latin typeface="Gill Sans MT" panose="020B0502020104020203" pitchFamily="34" charset="0"/>
              </a:defRPr>
            </a:lvl1pPr>
          </a:lstStyle>
          <a:p>
            <a:pPr lvl="0"/>
            <a:r>
              <a:rPr lang="en-US"/>
              <a:t>Edit Master text styles</a:t>
            </a:r>
          </a:p>
        </p:txBody>
      </p:sp>
      <p:sp>
        <p:nvSpPr>
          <p:cNvPr id="18" name="Text Placeholder 5"/>
          <p:cNvSpPr>
            <a:spLocks noGrp="1"/>
          </p:cNvSpPr>
          <p:nvPr>
            <p:ph type="body" sz="quarter" idx="11"/>
          </p:nvPr>
        </p:nvSpPr>
        <p:spPr>
          <a:xfrm>
            <a:off x="4101298" y="3055724"/>
            <a:ext cx="3986489" cy="486889"/>
          </a:xfrm>
          <a:prstGeom prst="rect">
            <a:avLst/>
          </a:prstGeom>
        </p:spPr>
        <p:txBody>
          <a:bodyPr/>
          <a:lstStyle>
            <a:lvl1pPr marL="0" indent="0" algn="ctr">
              <a:buNone/>
              <a:defRPr>
                <a:solidFill>
                  <a:schemeClr val="bg1"/>
                </a:solidFill>
                <a:latin typeface="Gill Sans MT" panose="020B0502020104020203" pitchFamily="34" charset="0"/>
              </a:defRPr>
            </a:lvl1pPr>
          </a:lstStyle>
          <a:p>
            <a:pPr lvl="0"/>
            <a:r>
              <a:rPr lang="en-US"/>
              <a:t>Edit Master text styles</a:t>
            </a:r>
          </a:p>
        </p:txBody>
      </p:sp>
    </p:spTree>
    <p:custDataLst>
      <p:tags r:id="rId1"/>
    </p:custDataLst>
    <p:extLst>
      <p:ext uri="{BB962C8B-B14F-4D97-AF65-F5344CB8AC3E}">
        <p14:creationId xmlns:p14="http://schemas.microsoft.com/office/powerpoint/2010/main" val="6245057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40" name="Text Placeholder 3"/>
          <p:cNvSpPr>
            <a:spLocks noGrp="1"/>
          </p:cNvSpPr>
          <p:nvPr>
            <p:ph type="body" sz="quarter" idx="10"/>
          </p:nvPr>
        </p:nvSpPr>
        <p:spPr>
          <a:xfrm>
            <a:off x="463643" y="395397"/>
            <a:ext cx="7530031" cy="699268"/>
          </a:xfrm>
          <a:prstGeom prst="rect">
            <a:avLst/>
          </a:prstGeom>
        </p:spPr>
        <p:txBody>
          <a:bodyPr/>
          <a:lstStyle>
            <a:lvl1pPr marL="0" indent="0" algn="l">
              <a:buNone/>
              <a:defRPr sz="3000" b="1">
                <a:solidFill>
                  <a:srgbClr val="1C344D"/>
                </a:solidFill>
                <a:latin typeface="Gill Sans MT" panose="020B0502020104020203" pitchFamily="34" charset="0"/>
              </a:defRPr>
            </a:lvl1pPr>
          </a:lstStyle>
          <a:p>
            <a:pPr lvl="0"/>
            <a:r>
              <a:rPr lang="en-US"/>
              <a:t>Edit Master text styles</a:t>
            </a:r>
          </a:p>
        </p:txBody>
      </p:sp>
      <p:sp>
        <p:nvSpPr>
          <p:cNvPr id="41" name="Text Placeholder 5"/>
          <p:cNvSpPr>
            <a:spLocks noGrp="1"/>
          </p:cNvSpPr>
          <p:nvPr>
            <p:ph type="body" sz="quarter" idx="11"/>
          </p:nvPr>
        </p:nvSpPr>
        <p:spPr>
          <a:xfrm>
            <a:off x="635361" y="3894522"/>
            <a:ext cx="2610119" cy="406048"/>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a:t>Edit Master text styles</a:t>
            </a:r>
          </a:p>
        </p:txBody>
      </p:sp>
      <p:sp>
        <p:nvSpPr>
          <p:cNvPr id="42" name="Text Placeholder 5"/>
          <p:cNvSpPr>
            <a:spLocks noGrp="1"/>
          </p:cNvSpPr>
          <p:nvPr>
            <p:ph type="body" sz="quarter" idx="14"/>
          </p:nvPr>
        </p:nvSpPr>
        <p:spPr>
          <a:xfrm>
            <a:off x="635361" y="4300575"/>
            <a:ext cx="2610119" cy="1548115"/>
          </a:xfrm>
          <a:prstGeom prst="rect">
            <a:avLst/>
          </a:prstGeom>
        </p:spPr>
        <p:txBody>
          <a:bodyPr/>
          <a:lstStyle>
            <a:lvl1pPr marL="0" indent="0" algn="l">
              <a:lnSpc>
                <a:spcPct val="100000"/>
              </a:lnSpc>
              <a:spcBef>
                <a:spcPts val="0"/>
              </a:spcBef>
              <a:buNone/>
              <a:defRPr sz="1500">
                <a:solidFill>
                  <a:srgbClr val="1C344D"/>
                </a:solidFill>
                <a:latin typeface="Gill Sans MT" panose="020B0502020104020203" pitchFamily="34" charset="0"/>
              </a:defRPr>
            </a:lvl1pPr>
          </a:lstStyle>
          <a:p>
            <a:pPr lvl="0"/>
            <a:r>
              <a:rPr lang="en-US"/>
              <a:t>Edit Master text styles</a:t>
            </a:r>
          </a:p>
        </p:txBody>
      </p:sp>
      <p:sp>
        <p:nvSpPr>
          <p:cNvPr id="43" name="Text Placeholder 5"/>
          <p:cNvSpPr>
            <a:spLocks noGrp="1"/>
          </p:cNvSpPr>
          <p:nvPr>
            <p:ph type="body" sz="quarter" idx="15"/>
          </p:nvPr>
        </p:nvSpPr>
        <p:spPr>
          <a:xfrm>
            <a:off x="3397163" y="3894522"/>
            <a:ext cx="2610119" cy="406048"/>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a:t>Edit Master text styles</a:t>
            </a:r>
          </a:p>
        </p:txBody>
      </p:sp>
      <p:sp>
        <p:nvSpPr>
          <p:cNvPr id="44" name="Text Placeholder 5"/>
          <p:cNvSpPr>
            <a:spLocks noGrp="1"/>
          </p:cNvSpPr>
          <p:nvPr>
            <p:ph type="body" sz="quarter" idx="16"/>
          </p:nvPr>
        </p:nvSpPr>
        <p:spPr>
          <a:xfrm>
            <a:off x="3397163" y="4300575"/>
            <a:ext cx="2610119" cy="1548115"/>
          </a:xfrm>
          <a:prstGeom prst="rect">
            <a:avLst/>
          </a:prstGeom>
        </p:spPr>
        <p:txBody>
          <a:bodyPr/>
          <a:lstStyle>
            <a:lvl1pPr marL="0" indent="0" algn="l">
              <a:lnSpc>
                <a:spcPct val="100000"/>
              </a:lnSpc>
              <a:spcBef>
                <a:spcPts val="0"/>
              </a:spcBef>
              <a:buNone/>
              <a:defRPr sz="1500">
                <a:solidFill>
                  <a:srgbClr val="1C344D"/>
                </a:solidFill>
                <a:latin typeface="Gill Sans MT" panose="020B0502020104020203" pitchFamily="34" charset="0"/>
              </a:defRPr>
            </a:lvl1pPr>
          </a:lstStyle>
          <a:p>
            <a:pPr lvl="0"/>
            <a:r>
              <a:rPr lang="en-US"/>
              <a:t>Edit Master text styles</a:t>
            </a:r>
          </a:p>
        </p:txBody>
      </p:sp>
      <p:sp>
        <p:nvSpPr>
          <p:cNvPr id="45" name="Text Placeholder 5"/>
          <p:cNvSpPr>
            <a:spLocks noGrp="1"/>
          </p:cNvSpPr>
          <p:nvPr>
            <p:ph type="body" sz="quarter" idx="17"/>
          </p:nvPr>
        </p:nvSpPr>
        <p:spPr>
          <a:xfrm>
            <a:off x="6158966" y="3894522"/>
            <a:ext cx="2610119" cy="406048"/>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a:t>Edit Master text styles</a:t>
            </a:r>
          </a:p>
        </p:txBody>
      </p:sp>
      <p:sp>
        <p:nvSpPr>
          <p:cNvPr id="46" name="Text Placeholder 5"/>
          <p:cNvSpPr>
            <a:spLocks noGrp="1"/>
          </p:cNvSpPr>
          <p:nvPr>
            <p:ph type="body" sz="quarter" idx="18"/>
          </p:nvPr>
        </p:nvSpPr>
        <p:spPr>
          <a:xfrm>
            <a:off x="6158966" y="4300575"/>
            <a:ext cx="2610119" cy="1548115"/>
          </a:xfrm>
          <a:prstGeom prst="rect">
            <a:avLst/>
          </a:prstGeom>
        </p:spPr>
        <p:txBody>
          <a:bodyPr/>
          <a:lstStyle>
            <a:lvl1pPr marL="0" indent="0" algn="l">
              <a:lnSpc>
                <a:spcPct val="100000"/>
              </a:lnSpc>
              <a:spcBef>
                <a:spcPts val="0"/>
              </a:spcBef>
              <a:buNone/>
              <a:defRPr sz="1500">
                <a:solidFill>
                  <a:srgbClr val="1C344D"/>
                </a:solidFill>
                <a:latin typeface="Gill Sans MT" panose="020B0502020104020203" pitchFamily="34" charset="0"/>
              </a:defRPr>
            </a:lvl1pPr>
          </a:lstStyle>
          <a:p>
            <a:pPr lvl="0"/>
            <a:r>
              <a:rPr lang="en-US"/>
              <a:t>Edit Master text styles</a:t>
            </a:r>
          </a:p>
        </p:txBody>
      </p:sp>
      <p:sp>
        <p:nvSpPr>
          <p:cNvPr id="47" name="Text Placeholder 5"/>
          <p:cNvSpPr>
            <a:spLocks noGrp="1"/>
          </p:cNvSpPr>
          <p:nvPr>
            <p:ph type="body" sz="quarter" idx="19"/>
          </p:nvPr>
        </p:nvSpPr>
        <p:spPr>
          <a:xfrm>
            <a:off x="8920769" y="3894522"/>
            <a:ext cx="2610119" cy="406048"/>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a:t>Edit Master text styles</a:t>
            </a:r>
          </a:p>
        </p:txBody>
      </p:sp>
      <p:sp>
        <p:nvSpPr>
          <p:cNvPr id="48" name="Text Placeholder 5"/>
          <p:cNvSpPr>
            <a:spLocks noGrp="1"/>
          </p:cNvSpPr>
          <p:nvPr>
            <p:ph type="body" sz="quarter" idx="20"/>
          </p:nvPr>
        </p:nvSpPr>
        <p:spPr>
          <a:xfrm>
            <a:off x="8920769" y="4300575"/>
            <a:ext cx="2610119" cy="1548115"/>
          </a:xfrm>
          <a:prstGeom prst="rect">
            <a:avLst/>
          </a:prstGeom>
        </p:spPr>
        <p:txBody>
          <a:bodyPr/>
          <a:lstStyle>
            <a:lvl1pPr marL="0" indent="0" algn="l">
              <a:lnSpc>
                <a:spcPct val="100000"/>
              </a:lnSpc>
              <a:spcBef>
                <a:spcPts val="0"/>
              </a:spcBef>
              <a:buNone/>
              <a:defRPr sz="1500">
                <a:solidFill>
                  <a:srgbClr val="1C344D"/>
                </a:solidFill>
                <a:latin typeface="Gill Sans MT" panose="020B0502020104020203" pitchFamily="34" charset="0"/>
              </a:defRPr>
            </a:lvl1pPr>
          </a:lstStyle>
          <a:p>
            <a:pPr lvl="0"/>
            <a:r>
              <a:rPr lang="en-US"/>
              <a:t>Edit Master text styles</a:t>
            </a:r>
          </a:p>
        </p:txBody>
      </p:sp>
    </p:spTree>
    <p:custDataLst>
      <p:tags r:id="rId1"/>
    </p:custDataLst>
    <p:extLst>
      <p:ext uri="{BB962C8B-B14F-4D97-AF65-F5344CB8AC3E}">
        <p14:creationId xmlns:p14="http://schemas.microsoft.com/office/powerpoint/2010/main" val="37890525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grpSp>
        <p:nvGrpSpPr>
          <p:cNvPr id="273" name="Group 272"/>
          <p:cNvGrpSpPr/>
          <p:nvPr userDrawn="1"/>
        </p:nvGrpSpPr>
        <p:grpSpPr>
          <a:xfrm>
            <a:off x="4576236" y="1795468"/>
            <a:ext cx="3039533" cy="2551113"/>
            <a:chOff x="3432175" y="1795463"/>
            <a:chExt cx="2279650" cy="2551113"/>
          </a:xfrm>
        </p:grpSpPr>
        <p:sp>
          <p:nvSpPr>
            <p:cNvPr id="137" name="Freeform 136"/>
            <p:cNvSpPr>
              <a:spLocks/>
            </p:cNvSpPr>
            <p:nvPr userDrawn="1"/>
          </p:nvSpPr>
          <p:spPr bwMode="auto">
            <a:xfrm>
              <a:off x="3432175" y="1795463"/>
              <a:ext cx="2279650" cy="2551113"/>
            </a:xfrm>
            <a:custGeom>
              <a:avLst/>
              <a:gdLst>
                <a:gd name="T0" fmla="*/ 846 w 1022"/>
                <a:gd name="T1" fmla="*/ 0 h 1148"/>
                <a:gd name="T2" fmla="*/ 176 w 1022"/>
                <a:gd name="T3" fmla="*/ 0 h 1148"/>
                <a:gd name="T4" fmla="*/ 0 w 1022"/>
                <a:gd name="T5" fmla="*/ 176 h 1148"/>
                <a:gd name="T6" fmla="*/ 0 w 1022"/>
                <a:gd name="T7" fmla="*/ 184 h 1148"/>
                <a:gd name="T8" fmla="*/ 0 w 1022"/>
                <a:gd name="T9" fmla="*/ 1047 h 1148"/>
                <a:gd name="T10" fmla="*/ 101 w 1022"/>
                <a:gd name="T11" fmla="*/ 1148 h 1148"/>
                <a:gd name="T12" fmla="*/ 921 w 1022"/>
                <a:gd name="T13" fmla="*/ 1148 h 1148"/>
                <a:gd name="T14" fmla="*/ 1022 w 1022"/>
                <a:gd name="T15" fmla="*/ 1047 h 1148"/>
                <a:gd name="T16" fmla="*/ 1022 w 1022"/>
                <a:gd name="T17" fmla="*/ 184 h 1148"/>
                <a:gd name="T18" fmla="*/ 1022 w 1022"/>
                <a:gd name="T19" fmla="*/ 176 h 1148"/>
                <a:gd name="T20" fmla="*/ 846 w 1022"/>
                <a:gd name="T21"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2" h="1148">
                  <a:moveTo>
                    <a:pt x="846" y="0"/>
                  </a:moveTo>
                  <a:cubicBezTo>
                    <a:pt x="176" y="0"/>
                    <a:pt x="176" y="0"/>
                    <a:pt x="176" y="0"/>
                  </a:cubicBezTo>
                  <a:cubicBezTo>
                    <a:pt x="79" y="0"/>
                    <a:pt x="0" y="79"/>
                    <a:pt x="0" y="176"/>
                  </a:cubicBezTo>
                  <a:cubicBezTo>
                    <a:pt x="0" y="184"/>
                    <a:pt x="0" y="184"/>
                    <a:pt x="0" y="184"/>
                  </a:cubicBezTo>
                  <a:cubicBezTo>
                    <a:pt x="0" y="1047"/>
                    <a:pt x="0" y="1047"/>
                    <a:pt x="0" y="1047"/>
                  </a:cubicBezTo>
                  <a:cubicBezTo>
                    <a:pt x="0" y="1103"/>
                    <a:pt x="45" y="1148"/>
                    <a:pt x="101" y="1148"/>
                  </a:cubicBezTo>
                  <a:cubicBezTo>
                    <a:pt x="921" y="1148"/>
                    <a:pt x="921" y="1148"/>
                    <a:pt x="921" y="1148"/>
                  </a:cubicBezTo>
                  <a:cubicBezTo>
                    <a:pt x="977" y="1148"/>
                    <a:pt x="1022" y="1103"/>
                    <a:pt x="1022" y="1047"/>
                  </a:cubicBezTo>
                  <a:cubicBezTo>
                    <a:pt x="1022" y="184"/>
                    <a:pt x="1022" y="184"/>
                    <a:pt x="1022" y="184"/>
                  </a:cubicBezTo>
                  <a:cubicBezTo>
                    <a:pt x="1022" y="176"/>
                    <a:pt x="1022" y="176"/>
                    <a:pt x="1022" y="176"/>
                  </a:cubicBezTo>
                  <a:cubicBezTo>
                    <a:pt x="1022" y="79"/>
                    <a:pt x="943" y="0"/>
                    <a:pt x="846" y="0"/>
                  </a:cubicBezTo>
                  <a:close/>
                </a:path>
              </a:pathLst>
            </a:cu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38" name="Freeform 137"/>
            <p:cNvSpPr>
              <a:spLocks/>
            </p:cNvSpPr>
            <p:nvPr userDrawn="1"/>
          </p:nvSpPr>
          <p:spPr bwMode="auto">
            <a:xfrm>
              <a:off x="3432175" y="1795463"/>
              <a:ext cx="2279650" cy="409575"/>
            </a:xfrm>
            <a:custGeom>
              <a:avLst/>
              <a:gdLst>
                <a:gd name="T0" fmla="*/ 1022 w 1022"/>
                <a:gd name="T1" fmla="*/ 184 h 184"/>
                <a:gd name="T2" fmla="*/ 0 w 1022"/>
                <a:gd name="T3" fmla="*/ 184 h 184"/>
                <a:gd name="T4" fmla="*/ 0 w 1022"/>
                <a:gd name="T5" fmla="*/ 176 h 184"/>
                <a:gd name="T6" fmla="*/ 176 w 1022"/>
                <a:gd name="T7" fmla="*/ 0 h 184"/>
                <a:gd name="T8" fmla="*/ 846 w 1022"/>
                <a:gd name="T9" fmla="*/ 0 h 184"/>
                <a:gd name="T10" fmla="*/ 1022 w 1022"/>
                <a:gd name="T11" fmla="*/ 176 h 184"/>
                <a:gd name="T12" fmla="*/ 1022 w 1022"/>
                <a:gd name="T13" fmla="*/ 184 h 184"/>
              </a:gdLst>
              <a:ahLst/>
              <a:cxnLst>
                <a:cxn ang="0">
                  <a:pos x="T0" y="T1"/>
                </a:cxn>
                <a:cxn ang="0">
                  <a:pos x="T2" y="T3"/>
                </a:cxn>
                <a:cxn ang="0">
                  <a:pos x="T4" y="T5"/>
                </a:cxn>
                <a:cxn ang="0">
                  <a:pos x="T6" y="T7"/>
                </a:cxn>
                <a:cxn ang="0">
                  <a:pos x="T8" y="T9"/>
                </a:cxn>
                <a:cxn ang="0">
                  <a:pos x="T10" y="T11"/>
                </a:cxn>
                <a:cxn ang="0">
                  <a:pos x="T12" y="T13"/>
                </a:cxn>
              </a:cxnLst>
              <a:rect l="0" t="0" r="r" b="b"/>
              <a:pathLst>
                <a:path w="1022" h="184">
                  <a:moveTo>
                    <a:pt x="1022" y="184"/>
                  </a:moveTo>
                  <a:cubicBezTo>
                    <a:pt x="0" y="184"/>
                    <a:pt x="0" y="184"/>
                    <a:pt x="0" y="184"/>
                  </a:cubicBezTo>
                  <a:cubicBezTo>
                    <a:pt x="0" y="176"/>
                    <a:pt x="0" y="176"/>
                    <a:pt x="0" y="176"/>
                  </a:cubicBezTo>
                  <a:cubicBezTo>
                    <a:pt x="0" y="79"/>
                    <a:pt x="79" y="0"/>
                    <a:pt x="176" y="0"/>
                  </a:cubicBezTo>
                  <a:cubicBezTo>
                    <a:pt x="846" y="0"/>
                    <a:pt x="846" y="0"/>
                    <a:pt x="846" y="0"/>
                  </a:cubicBezTo>
                  <a:cubicBezTo>
                    <a:pt x="943" y="0"/>
                    <a:pt x="1022" y="79"/>
                    <a:pt x="1022" y="176"/>
                  </a:cubicBezTo>
                  <a:lnTo>
                    <a:pt x="1022" y="184"/>
                  </a:lnTo>
                  <a:close/>
                </a:path>
              </a:pathLst>
            </a:custGeom>
            <a:solidFill>
              <a:srgbClr val="008C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39" name="Freeform 138"/>
            <p:cNvSpPr>
              <a:spLocks/>
            </p:cNvSpPr>
            <p:nvPr userDrawn="1"/>
          </p:nvSpPr>
          <p:spPr bwMode="auto">
            <a:xfrm>
              <a:off x="3643313" y="2293938"/>
              <a:ext cx="42863" cy="74613"/>
            </a:xfrm>
            <a:custGeom>
              <a:avLst/>
              <a:gdLst>
                <a:gd name="T0" fmla="*/ 10 w 19"/>
                <a:gd name="T1" fmla="*/ 20 h 34"/>
                <a:gd name="T2" fmla="*/ 7 w 19"/>
                <a:gd name="T3" fmla="*/ 18 h 34"/>
                <a:gd name="T4" fmla="*/ 2 w 19"/>
                <a:gd name="T5" fmla="*/ 14 h 34"/>
                <a:gd name="T6" fmla="*/ 0 w 19"/>
                <a:gd name="T7" fmla="*/ 9 h 34"/>
                <a:gd name="T8" fmla="*/ 3 w 19"/>
                <a:gd name="T9" fmla="*/ 3 h 34"/>
                <a:gd name="T10" fmla="*/ 10 w 19"/>
                <a:gd name="T11" fmla="*/ 0 h 34"/>
                <a:gd name="T12" fmla="*/ 18 w 19"/>
                <a:gd name="T13" fmla="*/ 2 h 34"/>
                <a:gd name="T14" fmla="*/ 18 w 19"/>
                <a:gd name="T15" fmla="*/ 8 h 34"/>
                <a:gd name="T16" fmla="*/ 10 w 19"/>
                <a:gd name="T17" fmla="*/ 4 h 34"/>
                <a:gd name="T18" fmla="*/ 6 w 19"/>
                <a:gd name="T19" fmla="*/ 5 h 34"/>
                <a:gd name="T20" fmla="*/ 5 w 19"/>
                <a:gd name="T21" fmla="*/ 8 h 34"/>
                <a:gd name="T22" fmla="*/ 6 w 19"/>
                <a:gd name="T23" fmla="*/ 11 h 34"/>
                <a:gd name="T24" fmla="*/ 10 w 19"/>
                <a:gd name="T25" fmla="*/ 14 h 34"/>
                <a:gd name="T26" fmla="*/ 13 w 19"/>
                <a:gd name="T27" fmla="*/ 16 h 34"/>
                <a:gd name="T28" fmla="*/ 19 w 19"/>
                <a:gd name="T29" fmla="*/ 25 h 34"/>
                <a:gd name="T30" fmla="*/ 17 w 19"/>
                <a:gd name="T31" fmla="*/ 32 h 34"/>
                <a:gd name="T32" fmla="*/ 10 w 19"/>
                <a:gd name="T33" fmla="*/ 34 h 34"/>
                <a:gd name="T34" fmla="*/ 1 w 19"/>
                <a:gd name="T35" fmla="*/ 31 h 34"/>
                <a:gd name="T36" fmla="*/ 1 w 19"/>
                <a:gd name="T37" fmla="*/ 25 h 34"/>
                <a:gd name="T38" fmla="*/ 10 w 19"/>
                <a:gd name="T39" fmla="*/ 30 h 34"/>
                <a:gd name="T40" fmla="*/ 13 w 19"/>
                <a:gd name="T41" fmla="*/ 29 h 34"/>
                <a:gd name="T42" fmla="*/ 15 w 19"/>
                <a:gd name="T43" fmla="*/ 26 h 34"/>
                <a:gd name="T44" fmla="*/ 10 w 19"/>
                <a:gd name="T45" fmla="*/ 2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34">
                  <a:moveTo>
                    <a:pt x="10" y="20"/>
                  </a:moveTo>
                  <a:cubicBezTo>
                    <a:pt x="7" y="18"/>
                    <a:pt x="7" y="18"/>
                    <a:pt x="7" y="18"/>
                  </a:cubicBezTo>
                  <a:cubicBezTo>
                    <a:pt x="4" y="16"/>
                    <a:pt x="3" y="15"/>
                    <a:pt x="2" y="14"/>
                  </a:cubicBezTo>
                  <a:cubicBezTo>
                    <a:pt x="1" y="12"/>
                    <a:pt x="0" y="11"/>
                    <a:pt x="0" y="9"/>
                  </a:cubicBezTo>
                  <a:cubicBezTo>
                    <a:pt x="0" y="6"/>
                    <a:pt x="1" y="4"/>
                    <a:pt x="3" y="3"/>
                  </a:cubicBezTo>
                  <a:cubicBezTo>
                    <a:pt x="5" y="1"/>
                    <a:pt x="7" y="0"/>
                    <a:pt x="10" y="0"/>
                  </a:cubicBezTo>
                  <a:cubicBezTo>
                    <a:pt x="13" y="0"/>
                    <a:pt x="16" y="1"/>
                    <a:pt x="18" y="2"/>
                  </a:cubicBezTo>
                  <a:cubicBezTo>
                    <a:pt x="18" y="8"/>
                    <a:pt x="18" y="8"/>
                    <a:pt x="18" y="8"/>
                  </a:cubicBezTo>
                  <a:cubicBezTo>
                    <a:pt x="16" y="6"/>
                    <a:pt x="13" y="4"/>
                    <a:pt x="10" y="4"/>
                  </a:cubicBezTo>
                  <a:cubicBezTo>
                    <a:pt x="9" y="4"/>
                    <a:pt x="7" y="5"/>
                    <a:pt x="6" y="5"/>
                  </a:cubicBezTo>
                  <a:cubicBezTo>
                    <a:pt x="5" y="6"/>
                    <a:pt x="5" y="7"/>
                    <a:pt x="5" y="8"/>
                  </a:cubicBezTo>
                  <a:cubicBezTo>
                    <a:pt x="5" y="9"/>
                    <a:pt x="5" y="10"/>
                    <a:pt x="6" y="11"/>
                  </a:cubicBezTo>
                  <a:cubicBezTo>
                    <a:pt x="7" y="12"/>
                    <a:pt x="8" y="13"/>
                    <a:pt x="10" y="14"/>
                  </a:cubicBezTo>
                  <a:cubicBezTo>
                    <a:pt x="13" y="16"/>
                    <a:pt x="13" y="16"/>
                    <a:pt x="13" y="16"/>
                  </a:cubicBezTo>
                  <a:cubicBezTo>
                    <a:pt x="17" y="18"/>
                    <a:pt x="19" y="22"/>
                    <a:pt x="19" y="25"/>
                  </a:cubicBezTo>
                  <a:cubicBezTo>
                    <a:pt x="19" y="28"/>
                    <a:pt x="18" y="30"/>
                    <a:pt x="17" y="32"/>
                  </a:cubicBezTo>
                  <a:cubicBezTo>
                    <a:pt x="15" y="34"/>
                    <a:pt x="12" y="34"/>
                    <a:pt x="10" y="34"/>
                  </a:cubicBezTo>
                  <a:cubicBezTo>
                    <a:pt x="6" y="34"/>
                    <a:pt x="3" y="33"/>
                    <a:pt x="1" y="31"/>
                  </a:cubicBezTo>
                  <a:cubicBezTo>
                    <a:pt x="1" y="25"/>
                    <a:pt x="1" y="25"/>
                    <a:pt x="1" y="25"/>
                  </a:cubicBezTo>
                  <a:cubicBezTo>
                    <a:pt x="3" y="29"/>
                    <a:pt x="6" y="30"/>
                    <a:pt x="10" y="30"/>
                  </a:cubicBezTo>
                  <a:cubicBezTo>
                    <a:pt x="11" y="30"/>
                    <a:pt x="12" y="30"/>
                    <a:pt x="13" y="29"/>
                  </a:cubicBezTo>
                  <a:cubicBezTo>
                    <a:pt x="14" y="28"/>
                    <a:pt x="15" y="27"/>
                    <a:pt x="15" y="26"/>
                  </a:cubicBezTo>
                  <a:cubicBezTo>
                    <a:pt x="15" y="24"/>
                    <a:pt x="13" y="22"/>
                    <a:pt x="10" y="20"/>
                  </a:cubicBezTo>
                  <a:close/>
                </a:path>
              </a:pathLst>
            </a:custGeom>
            <a:solidFill>
              <a:srgbClr val="008C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40" name="Freeform 139"/>
            <p:cNvSpPr>
              <a:spLocks/>
            </p:cNvSpPr>
            <p:nvPr userDrawn="1"/>
          </p:nvSpPr>
          <p:spPr bwMode="auto">
            <a:xfrm>
              <a:off x="3933825" y="2295525"/>
              <a:ext cx="69850" cy="73025"/>
            </a:xfrm>
            <a:custGeom>
              <a:avLst/>
              <a:gdLst>
                <a:gd name="T0" fmla="*/ 38 w 44"/>
                <a:gd name="T1" fmla="*/ 0 h 46"/>
                <a:gd name="T2" fmla="*/ 44 w 44"/>
                <a:gd name="T3" fmla="*/ 0 h 46"/>
                <a:gd name="T4" fmla="*/ 44 w 44"/>
                <a:gd name="T5" fmla="*/ 46 h 46"/>
                <a:gd name="T6" fmla="*/ 38 w 44"/>
                <a:gd name="T7" fmla="*/ 46 h 46"/>
                <a:gd name="T8" fmla="*/ 38 w 44"/>
                <a:gd name="T9" fmla="*/ 10 h 46"/>
                <a:gd name="T10" fmla="*/ 22 w 44"/>
                <a:gd name="T11" fmla="*/ 28 h 46"/>
                <a:gd name="T12" fmla="*/ 21 w 44"/>
                <a:gd name="T13" fmla="*/ 28 h 46"/>
                <a:gd name="T14" fmla="*/ 7 w 44"/>
                <a:gd name="T15" fmla="*/ 10 h 46"/>
                <a:gd name="T16" fmla="*/ 7 w 44"/>
                <a:gd name="T17" fmla="*/ 46 h 46"/>
                <a:gd name="T18" fmla="*/ 0 w 44"/>
                <a:gd name="T19" fmla="*/ 46 h 46"/>
                <a:gd name="T20" fmla="*/ 0 w 44"/>
                <a:gd name="T21" fmla="*/ 0 h 46"/>
                <a:gd name="T22" fmla="*/ 7 w 44"/>
                <a:gd name="T23" fmla="*/ 0 h 46"/>
                <a:gd name="T24" fmla="*/ 22 w 44"/>
                <a:gd name="T25" fmla="*/ 18 h 46"/>
                <a:gd name="T26" fmla="*/ 38 w 44"/>
                <a:gd name="T2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46">
                  <a:moveTo>
                    <a:pt x="38" y="0"/>
                  </a:moveTo>
                  <a:lnTo>
                    <a:pt x="44" y="0"/>
                  </a:lnTo>
                  <a:lnTo>
                    <a:pt x="44" y="46"/>
                  </a:lnTo>
                  <a:lnTo>
                    <a:pt x="38" y="46"/>
                  </a:lnTo>
                  <a:lnTo>
                    <a:pt x="38" y="10"/>
                  </a:lnTo>
                  <a:lnTo>
                    <a:pt x="22" y="28"/>
                  </a:lnTo>
                  <a:lnTo>
                    <a:pt x="21" y="28"/>
                  </a:lnTo>
                  <a:lnTo>
                    <a:pt x="7" y="10"/>
                  </a:lnTo>
                  <a:lnTo>
                    <a:pt x="7" y="46"/>
                  </a:lnTo>
                  <a:lnTo>
                    <a:pt x="0" y="46"/>
                  </a:lnTo>
                  <a:lnTo>
                    <a:pt x="0" y="0"/>
                  </a:lnTo>
                  <a:lnTo>
                    <a:pt x="7" y="0"/>
                  </a:lnTo>
                  <a:lnTo>
                    <a:pt x="22" y="18"/>
                  </a:lnTo>
                  <a:lnTo>
                    <a:pt x="38" y="0"/>
                  </a:lnTo>
                  <a:close/>
                </a:path>
              </a:pathLst>
            </a:custGeom>
            <a:solidFill>
              <a:srgbClr val="008C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41" name="Freeform 140"/>
            <p:cNvSpPr>
              <a:spLocks/>
            </p:cNvSpPr>
            <p:nvPr userDrawn="1"/>
          </p:nvSpPr>
          <p:spPr bwMode="auto">
            <a:xfrm>
              <a:off x="4235450" y="2293938"/>
              <a:ext cx="61913" cy="74613"/>
            </a:xfrm>
            <a:custGeom>
              <a:avLst/>
              <a:gdLst>
                <a:gd name="T0" fmla="*/ 0 w 39"/>
                <a:gd name="T1" fmla="*/ 0 h 47"/>
                <a:gd name="T2" fmla="*/ 39 w 39"/>
                <a:gd name="T3" fmla="*/ 0 h 47"/>
                <a:gd name="T4" fmla="*/ 39 w 39"/>
                <a:gd name="T5" fmla="*/ 7 h 47"/>
                <a:gd name="T6" fmla="*/ 22 w 39"/>
                <a:gd name="T7" fmla="*/ 7 h 47"/>
                <a:gd name="T8" fmla="*/ 22 w 39"/>
                <a:gd name="T9" fmla="*/ 47 h 47"/>
                <a:gd name="T10" fmla="*/ 17 w 39"/>
                <a:gd name="T11" fmla="*/ 47 h 47"/>
                <a:gd name="T12" fmla="*/ 17 w 39"/>
                <a:gd name="T13" fmla="*/ 7 h 47"/>
                <a:gd name="T14" fmla="*/ 0 w 39"/>
                <a:gd name="T15" fmla="*/ 7 h 47"/>
                <a:gd name="T16" fmla="*/ 0 w 39"/>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47">
                  <a:moveTo>
                    <a:pt x="0" y="0"/>
                  </a:moveTo>
                  <a:lnTo>
                    <a:pt x="39" y="0"/>
                  </a:lnTo>
                  <a:lnTo>
                    <a:pt x="39" y="7"/>
                  </a:lnTo>
                  <a:lnTo>
                    <a:pt x="22" y="7"/>
                  </a:lnTo>
                  <a:lnTo>
                    <a:pt x="22" y="47"/>
                  </a:lnTo>
                  <a:lnTo>
                    <a:pt x="17" y="47"/>
                  </a:lnTo>
                  <a:lnTo>
                    <a:pt x="17" y="7"/>
                  </a:lnTo>
                  <a:lnTo>
                    <a:pt x="0" y="7"/>
                  </a:lnTo>
                  <a:lnTo>
                    <a:pt x="0" y="0"/>
                  </a:lnTo>
                  <a:close/>
                </a:path>
              </a:pathLst>
            </a:custGeom>
            <a:solidFill>
              <a:srgbClr val="008C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42" name="Freeform 141"/>
            <p:cNvSpPr>
              <a:spLocks/>
            </p:cNvSpPr>
            <p:nvPr userDrawn="1"/>
          </p:nvSpPr>
          <p:spPr bwMode="auto">
            <a:xfrm>
              <a:off x="4521200" y="2295525"/>
              <a:ext cx="115888" cy="73025"/>
            </a:xfrm>
            <a:custGeom>
              <a:avLst/>
              <a:gdLst>
                <a:gd name="T0" fmla="*/ 66 w 73"/>
                <a:gd name="T1" fmla="*/ 0 h 46"/>
                <a:gd name="T2" fmla="*/ 73 w 73"/>
                <a:gd name="T3" fmla="*/ 0 h 46"/>
                <a:gd name="T4" fmla="*/ 53 w 73"/>
                <a:gd name="T5" fmla="*/ 46 h 46"/>
                <a:gd name="T6" fmla="*/ 52 w 73"/>
                <a:gd name="T7" fmla="*/ 46 h 46"/>
                <a:gd name="T8" fmla="*/ 36 w 73"/>
                <a:gd name="T9" fmla="*/ 9 h 46"/>
                <a:gd name="T10" fmla="*/ 21 w 73"/>
                <a:gd name="T11" fmla="*/ 46 h 46"/>
                <a:gd name="T12" fmla="*/ 19 w 73"/>
                <a:gd name="T13" fmla="*/ 46 h 46"/>
                <a:gd name="T14" fmla="*/ 0 w 73"/>
                <a:gd name="T15" fmla="*/ 0 h 46"/>
                <a:gd name="T16" fmla="*/ 7 w 73"/>
                <a:gd name="T17" fmla="*/ 0 h 46"/>
                <a:gd name="T18" fmla="*/ 21 w 73"/>
                <a:gd name="T19" fmla="*/ 32 h 46"/>
                <a:gd name="T20" fmla="*/ 33 w 73"/>
                <a:gd name="T21" fmla="*/ 0 h 46"/>
                <a:gd name="T22" fmla="*/ 39 w 73"/>
                <a:gd name="T23" fmla="*/ 0 h 46"/>
                <a:gd name="T24" fmla="*/ 53 w 73"/>
                <a:gd name="T25" fmla="*/ 32 h 46"/>
                <a:gd name="T26" fmla="*/ 66 w 73"/>
                <a:gd name="T2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46">
                  <a:moveTo>
                    <a:pt x="66" y="0"/>
                  </a:moveTo>
                  <a:lnTo>
                    <a:pt x="73" y="0"/>
                  </a:lnTo>
                  <a:lnTo>
                    <a:pt x="53" y="46"/>
                  </a:lnTo>
                  <a:lnTo>
                    <a:pt x="52" y="46"/>
                  </a:lnTo>
                  <a:lnTo>
                    <a:pt x="36" y="9"/>
                  </a:lnTo>
                  <a:lnTo>
                    <a:pt x="21" y="46"/>
                  </a:lnTo>
                  <a:lnTo>
                    <a:pt x="19" y="46"/>
                  </a:lnTo>
                  <a:lnTo>
                    <a:pt x="0" y="0"/>
                  </a:lnTo>
                  <a:lnTo>
                    <a:pt x="7" y="0"/>
                  </a:lnTo>
                  <a:lnTo>
                    <a:pt x="21" y="32"/>
                  </a:lnTo>
                  <a:lnTo>
                    <a:pt x="33" y="0"/>
                  </a:lnTo>
                  <a:lnTo>
                    <a:pt x="39" y="0"/>
                  </a:lnTo>
                  <a:lnTo>
                    <a:pt x="53" y="32"/>
                  </a:lnTo>
                  <a:lnTo>
                    <a:pt x="66" y="0"/>
                  </a:lnTo>
                  <a:close/>
                </a:path>
              </a:pathLst>
            </a:custGeom>
            <a:solidFill>
              <a:srgbClr val="008C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43" name="Freeform 142"/>
            <p:cNvSpPr>
              <a:spLocks/>
            </p:cNvSpPr>
            <p:nvPr userDrawn="1"/>
          </p:nvSpPr>
          <p:spPr bwMode="auto">
            <a:xfrm>
              <a:off x="4859338" y="2293938"/>
              <a:ext cx="63500" cy="74613"/>
            </a:xfrm>
            <a:custGeom>
              <a:avLst/>
              <a:gdLst>
                <a:gd name="T0" fmla="*/ 0 w 40"/>
                <a:gd name="T1" fmla="*/ 0 h 47"/>
                <a:gd name="T2" fmla="*/ 40 w 40"/>
                <a:gd name="T3" fmla="*/ 0 h 47"/>
                <a:gd name="T4" fmla="*/ 40 w 40"/>
                <a:gd name="T5" fmla="*/ 7 h 47"/>
                <a:gd name="T6" fmla="*/ 23 w 40"/>
                <a:gd name="T7" fmla="*/ 7 h 47"/>
                <a:gd name="T8" fmla="*/ 23 w 40"/>
                <a:gd name="T9" fmla="*/ 47 h 47"/>
                <a:gd name="T10" fmla="*/ 16 w 40"/>
                <a:gd name="T11" fmla="*/ 47 h 47"/>
                <a:gd name="T12" fmla="*/ 16 w 40"/>
                <a:gd name="T13" fmla="*/ 7 h 47"/>
                <a:gd name="T14" fmla="*/ 0 w 40"/>
                <a:gd name="T15" fmla="*/ 7 h 47"/>
                <a:gd name="T16" fmla="*/ 0 w 40"/>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7">
                  <a:moveTo>
                    <a:pt x="0" y="0"/>
                  </a:moveTo>
                  <a:lnTo>
                    <a:pt x="40" y="0"/>
                  </a:lnTo>
                  <a:lnTo>
                    <a:pt x="40" y="7"/>
                  </a:lnTo>
                  <a:lnTo>
                    <a:pt x="23" y="7"/>
                  </a:lnTo>
                  <a:lnTo>
                    <a:pt x="23" y="47"/>
                  </a:lnTo>
                  <a:lnTo>
                    <a:pt x="16" y="47"/>
                  </a:lnTo>
                  <a:lnTo>
                    <a:pt x="16" y="7"/>
                  </a:lnTo>
                  <a:lnTo>
                    <a:pt x="0" y="7"/>
                  </a:lnTo>
                  <a:lnTo>
                    <a:pt x="0" y="0"/>
                  </a:lnTo>
                  <a:close/>
                </a:path>
              </a:pathLst>
            </a:custGeom>
            <a:solidFill>
              <a:srgbClr val="008C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44" name="Freeform 143"/>
            <p:cNvSpPr>
              <a:spLocks/>
            </p:cNvSpPr>
            <p:nvPr userDrawn="1"/>
          </p:nvSpPr>
          <p:spPr bwMode="auto">
            <a:xfrm>
              <a:off x="5167313" y="2295525"/>
              <a:ext cx="41275" cy="73025"/>
            </a:xfrm>
            <a:custGeom>
              <a:avLst/>
              <a:gdLst>
                <a:gd name="T0" fmla="*/ 0 w 26"/>
                <a:gd name="T1" fmla="*/ 0 h 46"/>
                <a:gd name="T2" fmla="*/ 26 w 26"/>
                <a:gd name="T3" fmla="*/ 0 h 46"/>
                <a:gd name="T4" fmla="*/ 26 w 26"/>
                <a:gd name="T5" fmla="*/ 6 h 46"/>
                <a:gd name="T6" fmla="*/ 7 w 26"/>
                <a:gd name="T7" fmla="*/ 6 h 46"/>
                <a:gd name="T8" fmla="*/ 7 w 26"/>
                <a:gd name="T9" fmla="*/ 18 h 46"/>
                <a:gd name="T10" fmla="*/ 26 w 26"/>
                <a:gd name="T11" fmla="*/ 18 h 46"/>
                <a:gd name="T12" fmla="*/ 26 w 26"/>
                <a:gd name="T13" fmla="*/ 24 h 46"/>
                <a:gd name="T14" fmla="*/ 7 w 26"/>
                <a:gd name="T15" fmla="*/ 24 h 46"/>
                <a:gd name="T16" fmla="*/ 7 w 26"/>
                <a:gd name="T17" fmla="*/ 46 h 46"/>
                <a:gd name="T18" fmla="*/ 0 w 26"/>
                <a:gd name="T19" fmla="*/ 46 h 46"/>
                <a:gd name="T20" fmla="*/ 0 w 26"/>
                <a:gd name="T2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46">
                  <a:moveTo>
                    <a:pt x="0" y="0"/>
                  </a:moveTo>
                  <a:lnTo>
                    <a:pt x="26" y="0"/>
                  </a:lnTo>
                  <a:lnTo>
                    <a:pt x="26" y="6"/>
                  </a:lnTo>
                  <a:lnTo>
                    <a:pt x="7" y="6"/>
                  </a:lnTo>
                  <a:lnTo>
                    <a:pt x="7" y="18"/>
                  </a:lnTo>
                  <a:lnTo>
                    <a:pt x="26" y="18"/>
                  </a:lnTo>
                  <a:lnTo>
                    <a:pt x="26" y="24"/>
                  </a:lnTo>
                  <a:lnTo>
                    <a:pt x="7" y="24"/>
                  </a:lnTo>
                  <a:lnTo>
                    <a:pt x="7" y="46"/>
                  </a:lnTo>
                  <a:lnTo>
                    <a:pt x="0" y="46"/>
                  </a:lnTo>
                  <a:lnTo>
                    <a:pt x="0" y="0"/>
                  </a:lnTo>
                  <a:close/>
                </a:path>
              </a:pathLst>
            </a:custGeom>
            <a:solidFill>
              <a:srgbClr val="008C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45" name="Freeform 144"/>
            <p:cNvSpPr>
              <a:spLocks/>
            </p:cNvSpPr>
            <p:nvPr userDrawn="1"/>
          </p:nvSpPr>
          <p:spPr bwMode="auto">
            <a:xfrm>
              <a:off x="5451475" y="2293938"/>
              <a:ext cx="41275" cy="74613"/>
            </a:xfrm>
            <a:custGeom>
              <a:avLst/>
              <a:gdLst>
                <a:gd name="T0" fmla="*/ 10 w 19"/>
                <a:gd name="T1" fmla="*/ 20 h 34"/>
                <a:gd name="T2" fmla="*/ 6 w 19"/>
                <a:gd name="T3" fmla="*/ 18 h 34"/>
                <a:gd name="T4" fmla="*/ 2 w 19"/>
                <a:gd name="T5" fmla="*/ 14 h 34"/>
                <a:gd name="T6" fmla="*/ 0 w 19"/>
                <a:gd name="T7" fmla="*/ 9 h 34"/>
                <a:gd name="T8" fmla="*/ 3 w 19"/>
                <a:gd name="T9" fmla="*/ 3 h 34"/>
                <a:gd name="T10" fmla="*/ 10 w 19"/>
                <a:gd name="T11" fmla="*/ 0 h 34"/>
                <a:gd name="T12" fmla="*/ 18 w 19"/>
                <a:gd name="T13" fmla="*/ 2 h 34"/>
                <a:gd name="T14" fmla="*/ 18 w 19"/>
                <a:gd name="T15" fmla="*/ 8 h 34"/>
                <a:gd name="T16" fmla="*/ 10 w 19"/>
                <a:gd name="T17" fmla="*/ 4 h 34"/>
                <a:gd name="T18" fmla="*/ 6 w 19"/>
                <a:gd name="T19" fmla="*/ 5 h 34"/>
                <a:gd name="T20" fmla="*/ 4 w 19"/>
                <a:gd name="T21" fmla="*/ 8 h 34"/>
                <a:gd name="T22" fmla="*/ 6 w 19"/>
                <a:gd name="T23" fmla="*/ 11 h 34"/>
                <a:gd name="T24" fmla="*/ 9 w 19"/>
                <a:gd name="T25" fmla="*/ 14 h 34"/>
                <a:gd name="T26" fmla="*/ 13 w 19"/>
                <a:gd name="T27" fmla="*/ 16 h 34"/>
                <a:gd name="T28" fmla="*/ 19 w 19"/>
                <a:gd name="T29" fmla="*/ 25 h 34"/>
                <a:gd name="T30" fmla="*/ 16 w 19"/>
                <a:gd name="T31" fmla="*/ 32 h 34"/>
                <a:gd name="T32" fmla="*/ 9 w 19"/>
                <a:gd name="T33" fmla="*/ 34 h 34"/>
                <a:gd name="T34" fmla="*/ 0 w 19"/>
                <a:gd name="T35" fmla="*/ 31 h 34"/>
                <a:gd name="T36" fmla="*/ 0 w 19"/>
                <a:gd name="T37" fmla="*/ 25 h 34"/>
                <a:gd name="T38" fmla="*/ 9 w 19"/>
                <a:gd name="T39" fmla="*/ 30 h 34"/>
                <a:gd name="T40" fmla="*/ 13 w 19"/>
                <a:gd name="T41" fmla="*/ 29 h 34"/>
                <a:gd name="T42" fmla="*/ 14 w 19"/>
                <a:gd name="T43" fmla="*/ 26 h 34"/>
                <a:gd name="T44" fmla="*/ 10 w 19"/>
                <a:gd name="T45" fmla="*/ 2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34">
                  <a:moveTo>
                    <a:pt x="10" y="20"/>
                  </a:moveTo>
                  <a:cubicBezTo>
                    <a:pt x="6" y="18"/>
                    <a:pt x="6" y="18"/>
                    <a:pt x="6" y="18"/>
                  </a:cubicBezTo>
                  <a:cubicBezTo>
                    <a:pt x="4" y="16"/>
                    <a:pt x="2" y="15"/>
                    <a:pt x="2" y="14"/>
                  </a:cubicBezTo>
                  <a:cubicBezTo>
                    <a:pt x="1" y="12"/>
                    <a:pt x="0" y="11"/>
                    <a:pt x="0" y="9"/>
                  </a:cubicBezTo>
                  <a:cubicBezTo>
                    <a:pt x="0" y="6"/>
                    <a:pt x="1" y="4"/>
                    <a:pt x="3" y="3"/>
                  </a:cubicBezTo>
                  <a:cubicBezTo>
                    <a:pt x="5" y="1"/>
                    <a:pt x="7" y="0"/>
                    <a:pt x="10" y="0"/>
                  </a:cubicBezTo>
                  <a:cubicBezTo>
                    <a:pt x="13" y="0"/>
                    <a:pt x="15" y="1"/>
                    <a:pt x="18" y="2"/>
                  </a:cubicBezTo>
                  <a:cubicBezTo>
                    <a:pt x="18" y="8"/>
                    <a:pt x="18" y="8"/>
                    <a:pt x="18" y="8"/>
                  </a:cubicBezTo>
                  <a:cubicBezTo>
                    <a:pt x="15" y="6"/>
                    <a:pt x="13" y="4"/>
                    <a:pt x="10" y="4"/>
                  </a:cubicBezTo>
                  <a:cubicBezTo>
                    <a:pt x="8" y="4"/>
                    <a:pt x="7" y="5"/>
                    <a:pt x="6" y="5"/>
                  </a:cubicBezTo>
                  <a:cubicBezTo>
                    <a:pt x="5" y="6"/>
                    <a:pt x="4" y="7"/>
                    <a:pt x="4" y="8"/>
                  </a:cubicBezTo>
                  <a:cubicBezTo>
                    <a:pt x="4" y="9"/>
                    <a:pt x="5" y="10"/>
                    <a:pt x="6" y="11"/>
                  </a:cubicBezTo>
                  <a:cubicBezTo>
                    <a:pt x="6" y="12"/>
                    <a:pt x="8" y="13"/>
                    <a:pt x="9" y="14"/>
                  </a:cubicBezTo>
                  <a:cubicBezTo>
                    <a:pt x="13" y="16"/>
                    <a:pt x="13" y="16"/>
                    <a:pt x="13" y="16"/>
                  </a:cubicBezTo>
                  <a:cubicBezTo>
                    <a:pt x="17" y="18"/>
                    <a:pt x="19" y="22"/>
                    <a:pt x="19" y="25"/>
                  </a:cubicBezTo>
                  <a:cubicBezTo>
                    <a:pt x="19" y="28"/>
                    <a:pt x="18" y="30"/>
                    <a:pt x="16" y="32"/>
                  </a:cubicBezTo>
                  <a:cubicBezTo>
                    <a:pt x="14" y="34"/>
                    <a:pt x="12" y="34"/>
                    <a:pt x="9" y="34"/>
                  </a:cubicBezTo>
                  <a:cubicBezTo>
                    <a:pt x="6" y="34"/>
                    <a:pt x="3" y="33"/>
                    <a:pt x="0" y="31"/>
                  </a:cubicBezTo>
                  <a:cubicBezTo>
                    <a:pt x="0" y="25"/>
                    <a:pt x="0" y="25"/>
                    <a:pt x="0" y="25"/>
                  </a:cubicBezTo>
                  <a:cubicBezTo>
                    <a:pt x="3" y="29"/>
                    <a:pt x="6" y="30"/>
                    <a:pt x="9" y="30"/>
                  </a:cubicBezTo>
                  <a:cubicBezTo>
                    <a:pt x="11" y="30"/>
                    <a:pt x="12" y="30"/>
                    <a:pt x="13" y="29"/>
                  </a:cubicBezTo>
                  <a:cubicBezTo>
                    <a:pt x="14" y="28"/>
                    <a:pt x="14" y="27"/>
                    <a:pt x="14" y="26"/>
                  </a:cubicBezTo>
                  <a:cubicBezTo>
                    <a:pt x="14" y="24"/>
                    <a:pt x="13" y="22"/>
                    <a:pt x="10" y="20"/>
                  </a:cubicBezTo>
                  <a:close/>
                </a:path>
              </a:pathLst>
            </a:custGeom>
            <a:solidFill>
              <a:srgbClr val="008C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46" name="Line 145"/>
            <p:cNvSpPr>
              <a:spLocks noChangeShapeType="1"/>
            </p:cNvSpPr>
            <p:nvPr userDrawn="1"/>
          </p:nvSpPr>
          <p:spPr bwMode="auto">
            <a:xfrm>
              <a:off x="3552825" y="27828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47" name="Line 146"/>
            <p:cNvSpPr>
              <a:spLocks noChangeShapeType="1"/>
            </p:cNvSpPr>
            <p:nvPr userDrawn="1"/>
          </p:nvSpPr>
          <p:spPr bwMode="auto">
            <a:xfrm>
              <a:off x="3856038" y="27828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48" name="Line 147"/>
            <p:cNvSpPr>
              <a:spLocks noChangeShapeType="1"/>
            </p:cNvSpPr>
            <p:nvPr userDrawn="1"/>
          </p:nvSpPr>
          <p:spPr bwMode="auto">
            <a:xfrm>
              <a:off x="4159250" y="27828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49" name="Line 148"/>
            <p:cNvSpPr>
              <a:spLocks noChangeShapeType="1"/>
            </p:cNvSpPr>
            <p:nvPr userDrawn="1"/>
          </p:nvSpPr>
          <p:spPr bwMode="auto">
            <a:xfrm>
              <a:off x="4462463" y="27828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50" name="Line 149"/>
            <p:cNvSpPr>
              <a:spLocks noChangeShapeType="1"/>
            </p:cNvSpPr>
            <p:nvPr userDrawn="1"/>
          </p:nvSpPr>
          <p:spPr bwMode="auto">
            <a:xfrm>
              <a:off x="4765675" y="27828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51" name="Line 150"/>
            <p:cNvSpPr>
              <a:spLocks noChangeShapeType="1"/>
            </p:cNvSpPr>
            <p:nvPr userDrawn="1"/>
          </p:nvSpPr>
          <p:spPr bwMode="auto">
            <a:xfrm>
              <a:off x="5068888" y="2782888"/>
              <a:ext cx="214313"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52" name="Line 151"/>
            <p:cNvSpPr>
              <a:spLocks noChangeShapeType="1"/>
            </p:cNvSpPr>
            <p:nvPr userDrawn="1"/>
          </p:nvSpPr>
          <p:spPr bwMode="auto">
            <a:xfrm>
              <a:off x="5373688" y="2782888"/>
              <a:ext cx="212725"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53" name="Line 152"/>
            <p:cNvSpPr>
              <a:spLocks noChangeShapeType="1"/>
            </p:cNvSpPr>
            <p:nvPr userDrawn="1"/>
          </p:nvSpPr>
          <p:spPr bwMode="auto">
            <a:xfrm>
              <a:off x="3552825" y="2427288"/>
              <a:ext cx="20335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54" name="Line 153"/>
            <p:cNvSpPr>
              <a:spLocks noChangeShapeType="1"/>
            </p:cNvSpPr>
            <p:nvPr userDrawn="1"/>
          </p:nvSpPr>
          <p:spPr bwMode="auto">
            <a:xfrm>
              <a:off x="3552825" y="31384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55" name="Line 154"/>
            <p:cNvSpPr>
              <a:spLocks noChangeShapeType="1"/>
            </p:cNvSpPr>
            <p:nvPr userDrawn="1"/>
          </p:nvSpPr>
          <p:spPr bwMode="auto">
            <a:xfrm>
              <a:off x="3856038" y="31384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56" name="Line 155"/>
            <p:cNvSpPr>
              <a:spLocks noChangeShapeType="1"/>
            </p:cNvSpPr>
            <p:nvPr userDrawn="1"/>
          </p:nvSpPr>
          <p:spPr bwMode="auto">
            <a:xfrm>
              <a:off x="4159250" y="31384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57" name="Line 156"/>
            <p:cNvSpPr>
              <a:spLocks noChangeShapeType="1"/>
            </p:cNvSpPr>
            <p:nvPr userDrawn="1"/>
          </p:nvSpPr>
          <p:spPr bwMode="auto">
            <a:xfrm>
              <a:off x="4462463" y="31384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58" name="Line 157"/>
            <p:cNvSpPr>
              <a:spLocks noChangeShapeType="1"/>
            </p:cNvSpPr>
            <p:nvPr userDrawn="1"/>
          </p:nvSpPr>
          <p:spPr bwMode="auto">
            <a:xfrm>
              <a:off x="4765675" y="31384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59" name="Line 158"/>
            <p:cNvSpPr>
              <a:spLocks noChangeShapeType="1"/>
            </p:cNvSpPr>
            <p:nvPr userDrawn="1"/>
          </p:nvSpPr>
          <p:spPr bwMode="auto">
            <a:xfrm>
              <a:off x="5068888" y="3138488"/>
              <a:ext cx="214313"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60" name="Line 159"/>
            <p:cNvSpPr>
              <a:spLocks noChangeShapeType="1"/>
            </p:cNvSpPr>
            <p:nvPr userDrawn="1"/>
          </p:nvSpPr>
          <p:spPr bwMode="auto">
            <a:xfrm>
              <a:off x="5373688" y="3138488"/>
              <a:ext cx="212725"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61" name="Line 160"/>
            <p:cNvSpPr>
              <a:spLocks noChangeShapeType="1"/>
            </p:cNvSpPr>
            <p:nvPr userDrawn="1"/>
          </p:nvSpPr>
          <p:spPr bwMode="auto">
            <a:xfrm>
              <a:off x="3552825" y="34940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62" name="Line 161"/>
            <p:cNvSpPr>
              <a:spLocks noChangeShapeType="1"/>
            </p:cNvSpPr>
            <p:nvPr userDrawn="1"/>
          </p:nvSpPr>
          <p:spPr bwMode="auto">
            <a:xfrm>
              <a:off x="3856038" y="34940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63" name="Line 162"/>
            <p:cNvSpPr>
              <a:spLocks noChangeShapeType="1"/>
            </p:cNvSpPr>
            <p:nvPr userDrawn="1"/>
          </p:nvSpPr>
          <p:spPr bwMode="auto">
            <a:xfrm>
              <a:off x="4159250" y="34940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64" name="Line 163"/>
            <p:cNvSpPr>
              <a:spLocks noChangeShapeType="1"/>
            </p:cNvSpPr>
            <p:nvPr userDrawn="1"/>
          </p:nvSpPr>
          <p:spPr bwMode="auto">
            <a:xfrm>
              <a:off x="4462463" y="34940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65" name="Line 164"/>
            <p:cNvSpPr>
              <a:spLocks noChangeShapeType="1"/>
            </p:cNvSpPr>
            <p:nvPr userDrawn="1"/>
          </p:nvSpPr>
          <p:spPr bwMode="auto">
            <a:xfrm>
              <a:off x="4765675" y="34940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66" name="Line 165"/>
            <p:cNvSpPr>
              <a:spLocks noChangeShapeType="1"/>
            </p:cNvSpPr>
            <p:nvPr userDrawn="1"/>
          </p:nvSpPr>
          <p:spPr bwMode="auto">
            <a:xfrm>
              <a:off x="5068888" y="3494088"/>
              <a:ext cx="214313"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67" name="Line 166"/>
            <p:cNvSpPr>
              <a:spLocks noChangeShapeType="1"/>
            </p:cNvSpPr>
            <p:nvPr userDrawn="1"/>
          </p:nvSpPr>
          <p:spPr bwMode="auto">
            <a:xfrm>
              <a:off x="5373688" y="3494088"/>
              <a:ext cx="212725"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68" name="Line 167"/>
            <p:cNvSpPr>
              <a:spLocks noChangeShapeType="1"/>
            </p:cNvSpPr>
            <p:nvPr userDrawn="1"/>
          </p:nvSpPr>
          <p:spPr bwMode="auto">
            <a:xfrm>
              <a:off x="3552825" y="38512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69" name="Line 168"/>
            <p:cNvSpPr>
              <a:spLocks noChangeShapeType="1"/>
            </p:cNvSpPr>
            <p:nvPr userDrawn="1"/>
          </p:nvSpPr>
          <p:spPr bwMode="auto">
            <a:xfrm>
              <a:off x="3856038" y="38512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70" name="Line 169"/>
            <p:cNvSpPr>
              <a:spLocks noChangeShapeType="1"/>
            </p:cNvSpPr>
            <p:nvPr userDrawn="1"/>
          </p:nvSpPr>
          <p:spPr bwMode="auto">
            <a:xfrm>
              <a:off x="4159250" y="38512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71" name="Line 170"/>
            <p:cNvSpPr>
              <a:spLocks noChangeShapeType="1"/>
            </p:cNvSpPr>
            <p:nvPr userDrawn="1"/>
          </p:nvSpPr>
          <p:spPr bwMode="auto">
            <a:xfrm>
              <a:off x="4462463" y="38512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72" name="Line 171"/>
            <p:cNvSpPr>
              <a:spLocks noChangeShapeType="1"/>
            </p:cNvSpPr>
            <p:nvPr userDrawn="1"/>
          </p:nvSpPr>
          <p:spPr bwMode="auto">
            <a:xfrm>
              <a:off x="4765675" y="3851275"/>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73" name="Line 172"/>
            <p:cNvSpPr>
              <a:spLocks noChangeShapeType="1"/>
            </p:cNvSpPr>
            <p:nvPr userDrawn="1"/>
          </p:nvSpPr>
          <p:spPr bwMode="auto">
            <a:xfrm>
              <a:off x="5068888" y="3851275"/>
              <a:ext cx="214313"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74" name="Line 173"/>
            <p:cNvSpPr>
              <a:spLocks noChangeShapeType="1"/>
            </p:cNvSpPr>
            <p:nvPr userDrawn="1"/>
          </p:nvSpPr>
          <p:spPr bwMode="auto">
            <a:xfrm>
              <a:off x="5373688" y="3851275"/>
              <a:ext cx="212725"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75" name="Line 174"/>
            <p:cNvSpPr>
              <a:spLocks noChangeShapeType="1"/>
            </p:cNvSpPr>
            <p:nvPr userDrawn="1"/>
          </p:nvSpPr>
          <p:spPr bwMode="auto">
            <a:xfrm>
              <a:off x="3552825" y="42068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76" name="Line 175"/>
            <p:cNvSpPr>
              <a:spLocks noChangeShapeType="1"/>
            </p:cNvSpPr>
            <p:nvPr userDrawn="1"/>
          </p:nvSpPr>
          <p:spPr bwMode="auto">
            <a:xfrm>
              <a:off x="3856038" y="42068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77" name="Line 176"/>
            <p:cNvSpPr>
              <a:spLocks noChangeShapeType="1"/>
            </p:cNvSpPr>
            <p:nvPr userDrawn="1"/>
          </p:nvSpPr>
          <p:spPr bwMode="auto">
            <a:xfrm>
              <a:off x="4159250" y="42068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78" name="Line 177"/>
            <p:cNvSpPr>
              <a:spLocks noChangeShapeType="1"/>
            </p:cNvSpPr>
            <p:nvPr userDrawn="1"/>
          </p:nvSpPr>
          <p:spPr bwMode="auto">
            <a:xfrm>
              <a:off x="4462463" y="42068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79" name="Line 178"/>
            <p:cNvSpPr>
              <a:spLocks noChangeShapeType="1"/>
            </p:cNvSpPr>
            <p:nvPr userDrawn="1"/>
          </p:nvSpPr>
          <p:spPr bwMode="auto">
            <a:xfrm>
              <a:off x="4765675" y="4206875"/>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80" name="Line 179"/>
            <p:cNvSpPr>
              <a:spLocks noChangeShapeType="1"/>
            </p:cNvSpPr>
            <p:nvPr userDrawn="1"/>
          </p:nvSpPr>
          <p:spPr bwMode="auto">
            <a:xfrm>
              <a:off x="5068888" y="4206875"/>
              <a:ext cx="214313"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81" name="Line 180"/>
            <p:cNvSpPr>
              <a:spLocks noChangeShapeType="1"/>
            </p:cNvSpPr>
            <p:nvPr userDrawn="1"/>
          </p:nvSpPr>
          <p:spPr bwMode="auto">
            <a:xfrm>
              <a:off x="5373688" y="4206875"/>
              <a:ext cx="212725"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grpSp>
      <p:grpSp>
        <p:nvGrpSpPr>
          <p:cNvPr id="274" name="Group 273"/>
          <p:cNvGrpSpPr/>
          <p:nvPr userDrawn="1"/>
        </p:nvGrpSpPr>
        <p:grpSpPr>
          <a:xfrm>
            <a:off x="954617" y="1795468"/>
            <a:ext cx="3041651" cy="2551113"/>
            <a:chOff x="715963" y="1795463"/>
            <a:chExt cx="2281238" cy="2551113"/>
          </a:xfrm>
        </p:grpSpPr>
        <p:sp>
          <p:nvSpPr>
            <p:cNvPr id="182" name="Freeform 181"/>
            <p:cNvSpPr>
              <a:spLocks/>
            </p:cNvSpPr>
            <p:nvPr userDrawn="1"/>
          </p:nvSpPr>
          <p:spPr bwMode="auto">
            <a:xfrm>
              <a:off x="715963" y="1795463"/>
              <a:ext cx="2281238" cy="2551113"/>
            </a:xfrm>
            <a:custGeom>
              <a:avLst/>
              <a:gdLst>
                <a:gd name="T0" fmla="*/ 846 w 1022"/>
                <a:gd name="T1" fmla="*/ 0 h 1148"/>
                <a:gd name="T2" fmla="*/ 176 w 1022"/>
                <a:gd name="T3" fmla="*/ 0 h 1148"/>
                <a:gd name="T4" fmla="*/ 0 w 1022"/>
                <a:gd name="T5" fmla="*/ 176 h 1148"/>
                <a:gd name="T6" fmla="*/ 0 w 1022"/>
                <a:gd name="T7" fmla="*/ 184 h 1148"/>
                <a:gd name="T8" fmla="*/ 0 w 1022"/>
                <a:gd name="T9" fmla="*/ 1047 h 1148"/>
                <a:gd name="T10" fmla="*/ 101 w 1022"/>
                <a:gd name="T11" fmla="*/ 1148 h 1148"/>
                <a:gd name="T12" fmla="*/ 921 w 1022"/>
                <a:gd name="T13" fmla="*/ 1148 h 1148"/>
                <a:gd name="T14" fmla="*/ 1022 w 1022"/>
                <a:gd name="T15" fmla="*/ 1047 h 1148"/>
                <a:gd name="T16" fmla="*/ 1022 w 1022"/>
                <a:gd name="T17" fmla="*/ 184 h 1148"/>
                <a:gd name="T18" fmla="*/ 1022 w 1022"/>
                <a:gd name="T19" fmla="*/ 176 h 1148"/>
                <a:gd name="T20" fmla="*/ 846 w 1022"/>
                <a:gd name="T21"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2" h="1148">
                  <a:moveTo>
                    <a:pt x="846" y="0"/>
                  </a:moveTo>
                  <a:cubicBezTo>
                    <a:pt x="176" y="0"/>
                    <a:pt x="176" y="0"/>
                    <a:pt x="176" y="0"/>
                  </a:cubicBezTo>
                  <a:cubicBezTo>
                    <a:pt x="79" y="0"/>
                    <a:pt x="0" y="79"/>
                    <a:pt x="0" y="176"/>
                  </a:cubicBezTo>
                  <a:cubicBezTo>
                    <a:pt x="0" y="184"/>
                    <a:pt x="0" y="184"/>
                    <a:pt x="0" y="184"/>
                  </a:cubicBezTo>
                  <a:cubicBezTo>
                    <a:pt x="0" y="1047"/>
                    <a:pt x="0" y="1047"/>
                    <a:pt x="0" y="1047"/>
                  </a:cubicBezTo>
                  <a:cubicBezTo>
                    <a:pt x="0" y="1103"/>
                    <a:pt x="45" y="1148"/>
                    <a:pt x="101" y="1148"/>
                  </a:cubicBezTo>
                  <a:cubicBezTo>
                    <a:pt x="921" y="1148"/>
                    <a:pt x="921" y="1148"/>
                    <a:pt x="921" y="1148"/>
                  </a:cubicBezTo>
                  <a:cubicBezTo>
                    <a:pt x="977" y="1148"/>
                    <a:pt x="1022" y="1103"/>
                    <a:pt x="1022" y="1047"/>
                  </a:cubicBezTo>
                  <a:cubicBezTo>
                    <a:pt x="1022" y="184"/>
                    <a:pt x="1022" y="184"/>
                    <a:pt x="1022" y="184"/>
                  </a:cubicBezTo>
                  <a:cubicBezTo>
                    <a:pt x="1022" y="176"/>
                    <a:pt x="1022" y="176"/>
                    <a:pt x="1022" y="176"/>
                  </a:cubicBezTo>
                  <a:cubicBezTo>
                    <a:pt x="1022" y="79"/>
                    <a:pt x="944" y="0"/>
                    <a:pt x="846" y="0"/>
                  </a:cubicBezTo>
                  <a:close/>
                </a:path>
              </a:pathLst>
            </a:cu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83" name="Freeform 182"/>
            <p:cNvSpPr>
              <a:spLocks/>
            </p:cNvSpPr>
            <p:nvPr userDrawn="1"/>
          </p:nvSpPr>
          <p:spPr bwMode="auto">
            <a:xfrm>
              <a:off x="930275" y="2293938"/>
              <a:ext cx="42863" cy="74613"/>
            </a:xfrm>
            <a:custGeom>
              <a:avLst/>
              <a:gdLst>
                <a:gd name="T0" fmla="*/ 10 w 19"/>
                <a:gd name="T1" fmla="*/ 20 h 34"/>
                <a:gd name="T2" fmla="*/ 6 w 19"/>
                <a:gd name="T3" fmla="*/ 18 h 34"/>
                <a:gd name="T4" fmla="*/ 1 w 19"/>
                <a:gd name="T5" fmla="*/ 14 h 34"/>
                <a:gd name="T6" fmla="*/ 0 w 19"/>
                <a:gd name="T7" fmla="*/ 9 h 34"/>
                <a:gd name="T8" fmla="*/ 2 w 19"/>
                <a:gd name="T9" fmla="*/ 3 h 34"/>
                <a:gd name="T10" fmla="*/ 10 w 19"/>
                <a:gd name="T11" fmla="*/ 0 h 34"/>
                <a:gd name="T12" fmla="*/ 17 w 19"/>
                <a:gd name="T13" fmla="*/ 2 h 34"/>
                <a:gd name="T14" fmla="*/ 17 w 19"/>
                <a:gd name="T15" fmla="*/ 8 h 34"/>
                <a:gd name="T16" fmla="*/ 9 w 19"/>
                <a:gd name="T17" fmla="*/ 4 h 34"/>
                <a:gd name="T18" fmla="*/ 6 w 19"/>
                <a:gd name="T19" fmla="*/ 5 h 34"/>
                <a:gd name="T20" fmla="*/ 4 w 19"/>
                <a:gd name="T21" fmla="*/ 8 h 34"/>
                <a:gd name="T22" fmla="*/ 5 w 19"/>
                <a:gd name="T23" fmla="*/ 11 h 34"/>
                <a:gd name="T24" fmla="*/ 9 w 19"/>
                <a:gd name="T25" fmla="*/ 14 h 34"/>
                <a:gd name="T26" fmla="*/ 12 w 19"/>
                <a:gd name="T27" fmla="*/ 16 h 34"/>
                <a:gd name="T28" fmla="*/ 19 w 19"/>
                <a:gd name="T29" fmla="*/ 25 h 34"/>
                <a:gd name="T30" fmla="*/ 16 w 19"/>
                <a:gd name="T31" fmla="*/ 32 h 34"/>
                <a:gd name="T32" fmla="*/ 9 w 19"/>
                <a:gd name="T33" fmla="*/ 34 h 34"/>
                <a:gd name="T34" fmla="*/ 0 w 19"/>
                <a:gd name="T35" fmla="*/ 31 h 34"/>
                <a:gd name="T36" fmla="*/ 0 w 19"/>
                <a:gd name="T37" fmla="*/ 25 h 34"/>
                <a:gd name="T38" fmla="*/ 9 w 19"/>
                <a:gd name="T39" fmla="*/ 30 h 34"/>
                <a:gd name="T40" fmla="*/ 13 w 19"/>
                <a:gd name="T41" fmla="*/ 29 h 34"/>
                <a:gd name="T42" fmla="*/ 14 w 19"/>
                <a:gd name="T43" fmla="*/ 26 h 34"/>
                <a:gd name="T44" fmla="*/ 10 w 19"/>
                <a:gd name="T45" fmla="*/ 2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34">
                  <a:moveTo>
                    <a:pt x="10" y="20"/>
                  </a:moveTo>
                  <a:cubicBezTo>
                    <a:pt x="6" y="18"/>
                    <a:pt x="6" y="18"/>
                    <a:pt x="6" y="18"/>
                  </a:cubicBezTo>
                  <a:cubicBezTo>
                    <a:pt x="4" y="16"/>
                    <a:pt x="2" y="15"/>
                    <a:pt x="1" y="14"/>
                  </a:cubicBezTo>
                  <a:cubicBezTo>
                    <a:pt x="0" y="12"/>
                    <a:pt x="0" y="11"/>
                    <a:pt x="0" y="9"/>
                  </a:cubicBezTo>
                  <a:cubicBezTo>
                    <a:pt x="0" y="6"/>
                    <a:pt x="1" y="4"/>
                    <a:pt x="2" y="3"/>
                  </a:cubicBezTo>
                  <a:cubicBezTo>
                    <a:pt x="4" y="1"/>
                    <a:pt x="7" y="0"/>
                    <a:pt x="10" y="0"/>
                  </a:cubicBezTo>
                  <a:cubicBezTo>
                    <a:pt x="12" y="0"/>
                    <a:pt x="15" y="1"/>
                    <a:pt x="17" y="2"/>
                  </a:cubicBezTo>
                  <a:cubicBezTo>
                    <a:pt x="17" y="8"/>
                    <a:pt x="17" y="8"/>
                    <a:pt x="17" y="8"/>
                  </a:cubicBezTo>
                  <a:cubicBezTo>
                    <a:pt x="15" y="6"/>
                    <a:pt x="12" y="4"/>
                    <a:pt x="9" y="4"/>
                  </a:cubicBezTo>
                  <a:cubicBezTo>
                    <a:pt x="8" y="4"/>
                    <a:pt x="7" y="5"/>
                    <a:pt x="6" y="5"/>
                  </a:cubicBezTo>
                  <a:cubicBezTo>
                    <a:pt x="5" y="6"/>
                    <a:pt x="4" y="7"/>
                    <a:pt x="4" y="8"/>
                  </a:cubicBezTo>
                  <a:cubicBezTo>
                    <a:pt x="4" y="9"/>
                    <a:pt x="4" y="10"/>
                    <a:pt x="5" y="11"/>
                  </a:cubicBezTo>
                  <a:cubicBezTo>
                    <a:pt x="6" y="12"/>
                    <a:pt x="7" y="13"/>
                    <a:pt x="9" y="14"/>
                  </a:cubicBezTo>
                  <a:cubicBezTo>
                    <a:pt x="12" y="16"/>
                    <a:pt x="12" y="16"/>
                    <a:pt x="12" y="16"/>
                  </a:cubicBezTo>
                  <a:cubicBezTo>
                    <a:pt x="17" y="18"/>
                    <a:pt x="19" y="22"/>
                    <a:pt x="19" y="25"/>
                  </a:cubicBezTo>
                  <a:cubicBezTo>
                    <a:pt x="19" y="28"/>
                    <a:pt x="18" y="30"/>
                    <a:pt x="16" y="32"/>
                  </a:cubicBezTo>
                  <a:cubicBezTo>
                    <a:pt x="14" y="34"/>
                    <a:pt x="12" y="34"/>
                    <a:pt x="9" y="34"/>
                  </a:cubicBezTo>
                  <a:cubicBezTo>
                    <a:pt x="5" y="34"/>
                    <a:pt x="2" y="33"/>
                    <a:pt x="0" y="31"/>
                  </a:cubicBezTo>
                  <a:cubicBezTo>
                    <a:pt x="0" y="25"/>
                    <a:pt x="0" y="25"/>
                    <a:pt x="0" y="25"/>
                  </a:cubicBezTo>
                  <a:cubicBezTo>
                    <a:pt x="2" y="29"/>
                    <a:pt x="5" y="30"/>
                    <a:pt x="9" y="30"/>
                  </a:cubicBezTo>
                  <a:cubicBezTo>
                    <a:pt x="10" y="30"/>
                    <a:pt x="12" y="30"/>
                    <a:pt x="13" y="29"/>
                  </a:cubicBezTo>
                  <a:cubicBezTo>
                    <a:pt x="14" y="28"/>
                    <a:pt x="14" y="27"/>
                    <a:pt x="14" y="26"/>
                  </a:cubicBezTo>
                  <a:cubicBezTo>
                    <a:pt x="14" y="24"/>
                    <a:pt x="13" y="22"/>
                    <a:pt x="10" y="20"/>
                  </a:cubicBezTo>
                  <a:close/>
                </a:path>
              </a:pathLst>
            </a:custGeom>
            <a:solidFill>
              <a:srgbClr val="008C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84" name="Freeform 183"/>
            <p:cNvSpPr>
              <a:spLocks/>
            </p:cNvSpPr>
            <p:nvPr userDrawn="1"/>
          </p:nvSpPr>
          <p:spPr bwMode="auto">
            <a:xfrm>
              <a:off x="1217613" y="2295525"/>
              <a:ext cx="71438" cy="73025"/>
            </a:xfrm>
            <a:custGeom>
              <a:avLst/>
              <a:gdLst>
                <a:gd name="T0" fmla="*/ 38 w 45"/>
                <a:gd name="T1" fmla="*/ 0 h 46"/>
                <a:gd name="T2" fmla="*/ 45 w 45"/>
                <a:gd name="T3" fmla="*/ 0 h 46"/>
                <a:gd name="T4" fmla="*/ 45 w 45"/>
                <a:gd name="T5" fmla="*/ 46 h 46"/>
                <a:gd name="T6" fmla="*/ 38 w 45"/>
                <a:gd name="T7" fmla="*/ 46 h 46"/>
                <a:gd name="T8" fmla="*/ 38 w 45"/>
                <a:gd name="T9" fmla="*/ 10 h 46"/>
                <a:gd name="T10" fmla="*/ 23 w 45"/>
                <a:gd name="T11" fmla="*/ 28 h 46"/>
                <a:gd name="T12" fmla="*/ 23 w 45"/>
                <a:gd name="T13" fmla="*/ 28 h 46"/>
                <a:gd name="T14" fmla="*/ 7 w 45"/>
                <a:gd name="T15" fmla="*/ 10 h 46"/>
                <a:gd name="T16" fmla="*/ 7 w 45"/>
                <a:gd name="T17" fmla="*/ 46 h 46"/>
                <a:gd name="T18" fmla="*/ 0 w 45"/>
                <a:gd name="T19" fmla="*/ 46 h 46"/>
                <a:gd name="T20" fmla="*/ 0 w 45"/>
                <a:gd name="T21" fmla="*/ 0 h 46"/>
                <a:gd name="T22" fmla="*/ 7 w 45"/>
                <a:gd name="T23" fmla="*/ 0 h 46"/>
                <a:gd name="T24" fmla="*/ 23 w 45"/>
                <a:gd name="T25" fmla="*/ 18 h 46"/>
                <a:gd name="T26" fmla="*/ 38 w 45"/>
                <a:gd name="T2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46">
                  <a:moveTo>
                    <a:pt x="38" y="0"/>
                  </a:moveTo>
                  <a:lnTo>
                    <a:pt x="45" y="0"/>
                  </a:lnTo>
                  <a:lnTo>
                    <a:pt x="45" y="46"/>
                  </a:lnTo>
                  <a:lnTo>
                    <a:pt x="38" y="46"/>
                  </a:lnTo>
                  <a:lnTo>
                    <a:pt x="38" y="10"/>
                  </a:lnTo>
                  <a:lnTo>
                    <a:pt x="23" y="28"/>
                  </a:lnTo>
                  <a:lnTo>
                    <a:pt x="23" y="28"/>
                  </a:lnTo>
                  <a:lnTo>
                    <a:pt x="7" y="10"/>
                  </a:lnTo>
                  <a:lnTo>
                    <a:pt x="7" y="46"/>
                  </a:lnTo>
                  <a:lnTo>
                    <a:pt x="0" y="46"/>
                  </a:lnTo>
                  <a:lnTo>
                    <a:pt x="0" y="0"/>
                  </a:lnTo>
                  <a:lnTo>
                    <a:pt x="7" y="0"/>
                  </a:lnTo>
                  <a:lnTo>
                    <a:pt x="23" y="18"/>
                  </a:lnTo>
                  <a:lnTo>
                    <a:pt x="38" y="0"/>
                  </a:lnTo>
                  <a:close/>
                </a:path>
              </a:pathLst>
            </a:custGeom>
            <a:solidFill>
              <a:srgbClr val="008C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85" name="Freeform 184"/>
            <p:cNvSpPr>
              <a:spLocks/>
            </p:cNvSpPr>
            <p:nvPr userDrawn="1"/>
          </p:nvSpPr>
          <p:spPr bwMode="auto">
            <a:xfrm>
              <a:off x="1519238" y="2293938"/>
              <a:ext cx="63500" cy="74613"/>
            </a:xfrm>
            <a:custGeom>
              <a:avLst/>
              <a:gdLst>
                <a:gd name="T0" fmla="*/ 0 w 40"/>
                <a:gd name="T1" fmla="*/ 0 h 47"/>
                <a:gd name="T2" fmla="*/ 40 w 40"/>
                <a:gd name="T3" fmla="*/ 0 h 47"/>
                <a:gd name="T4" fmla="*/ 40 w 40"/>
                <a:gd name="T5" fmla="*/ 7 h 47"/>
                <a:gd name="T6" fmla="*/ 24 w 40"/>
                <a:gd name="T7" fmla="*/ 7 h 47"/>
                <a:gd name="T8" fmla="*/ 24 w 40"/>
                <a:gd name="T9" fmla="*/ 47 h 47"/>
                <a:gd name="T10" fmla="*/ 17 w 40"/>
                <a:gd name="T11" fmla="*/ 47 h 47"/>
                <a:gd name="T12" fmla="*/ 17 w 40"/>
                <a:gd name="T13" fmla="*/ 7 h 47"/>
                <a:gd name="T14" fmla="*/ 0 w 40"/>
                <a:gd name="T15" fmla="*/ 7 h 47"/>
                <a:gd name="T16" fmla="*/ 0 w 40"/>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7">
                  <a:moveTo>
                    <a:pt x="0" y="0"/>
                  </a:moveTo>
                  <a:lnTo>
                    <a:pt x="40" y="0"/>
                  </a:lnTo>
                  <a:lnTo>
                    <a:pt x="40" y="7"/>
                  </a:lnTo>
                  <a:lnTo>
                    <a:pt x="24" y="7"/>
                  </a:lnTo>
                  <a:lnTo>
                    <a:pt x="24" y="47"/>
                  </a:lnTo>
                  <a:lnTo>
                    <a:pt x="17" y="47"/>
                  </a:lnTo>
                  <a:lnTo>
                    <a:pt x="17" y="7"/>
                  </a:lnTo>
                  <a:lnTo>
                    <a:pt x="0" y="7"/>
                  </a:lnTo>
                  <a:lnTo>
                    <a:pt x="0" y="0"/>
                  </a:lnTo>
                  <a:close/>
                </a:path>
              </a:pathLst>
            </a:custGeom>
            <a:solidFill>
              <a:srgbClr val="008C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86" name="Freeform 185"/>
            <p:cNvSpPr>
              <a:spLocks/>
            </p:cNvSpPr>
            <p:nvPr userDrawn="1"/>
          </p:nvSpPr>
          <p:spPr bwMode="auto">
            <a:xfrm>
              <a:off x="1808163" y="2295525"/>
              <a:ext cx="112713" cy="73025"/>
            </a:xfrm>
            <a:custGeom>
              <a:avLst/>
              <a:gdLst>
                <a:gd name="T0" fmla="*/ 64 w 71"/>
                <a:gd name="T1" fmla="*/ 0 h 46"/>
                <a:gd name="T2" fmla="*/ 71 w 71"/>
                <a:gd name="T3" fmla="*/ 0 h 46"/>
                <a:gd name="T4" fmla="*/ 52 w 71"/>
                <a:gd name="T5" fmla="*/ 46 h 46"/>
                <a:gd name="T6" fmla="*/ 50 w 71"/>
                <a:gd name="T7" fmla="*/ 46 h 46"/>
                <a:gd name="T8" fmla="*/ 35 w 71"/>
                <a:gd name="T9" fmla="*/ 9 h 46"/>
                <a:gd name="T10" fmla="*/ 19 w 71"/>
                <a:gd name="T11" fmla="*/ 46 h 46"/>
                <a:gd name="T12" fmla="*/ 18 w 71"/>
                <a:gd name="T13" fmla="*/ 46 h 46"/>
                <a:gd name="T14" fmla="*/ 0 w 71"/>
                <a:gd name="T15" fmla="*/ 0 h 46"/>
                <a:gd name="T16" fmla="*/ 5 w 71"/>
                <a:gd name="T17" fmla="*/ 0 h 46"/>
                <a:gd name="T18" fmla="*/ 19 w 71"/>
                <a:gd name="T19" fmla="*/ 32 h 46"/>
                <a:gd name="T20" fmla="*/ 32 w 71"/>
                <a:gd name="T21" fmla="*/ 0 h 46"/>
                <a:gd name="T22" fmla="*/ 39 w 71"/>
                <a:gd name="T23" fmla="*/ 0 h 46"/>
                <a:gd name="T24" fmla="*/ 52 w 71"/>
                <a:gd name="T25" fmla="*/ 32 h 46"/>
                <a:gd name="T26" fmla="*/ 64 w 71"/>
                <a:gd name="T2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 h="46">
                  <a:moveTo>
                    <a:pt x="64" y="0"/>
                  </a:moveTo>
                  <a:lnTo>
                    <a:pt x="71" y="0"/>
                  </a:lnTo>
                  <a:lnTo>
                    <a:pt x="52" y="46"/>
                  </a:lnTo>
                  <a:lnTo>
                    <a:pt x="50" y="46"/>
                  </a:lnTo>
                  <a:lnTo>
                    <a:pt x="35" y="9"/>
                  </a:lnTo>
                  <a:lnTo>
                    <a:pt x="19" y="46"/>
                  </a:lnTo>
                  <a:lnTo>
                    <a:pt x="18" y="46"/>
                  </a:lnTo>
                  <a:lnTo>
                    <a:pt x="0" y="0"/>
                  </a:lnTo>
                  <a:lnTo>
                    <a:pt x="5" y="0"/>
                  </a:lnTo>
                  <a:lnTo>
                    <a:pt x="19" y="32"/>
                  </a:lnTo>
                  <a:lnTo>
                    <a:pt x="32" y="0"/>
                  </a:lnTo>
                  <a:lnTo>
                    <a:pt x="39" y="0"/>
                  </a:lnTo>
                  <a:lnTo>
                    <a:pt x="52" y="32"/>
                  </a:lnTo>
                  <a:lnTo>
                    <a:pt x="64" y="0"/>
                  </a:lnTo>
                  <a:close/>
                </a:path>
              </a:pathLst>
            </a:custGeom>
            <a:solidFill>
              <a:srgbClr val="008C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87" name="Freeform 186"/>
            <p:cNvSpPr>
              <a:spLocks/>
            </p:cNvSpPr>
            <p:nvPr userDrawn="1"/>
          </p:nvSpPr>
          <p:spPr bwMode="auto">
            <a:xfrm>
              <a:off x="2144713" y="2293938"/>
              <a:ext cx="61913" cy="74613"/>
            </a:xfrm>
            <a:custGeom>
              <a:avLst/>
              <a:gdLst>
                <a:gd name="T0" fmla="*/ 0 w 39"/>
                <a:gd name="T1" fmla="*/ 0 h 47"/>
                <a:gd name="T2" fmla="*/ 39 w 39"/>
                <a:gd name="T3" fmla="*/ 0 h 47"/>
                <a:gd name="T4" fmla="*/ 39 w 39"/>
                <a:gd name="T5" fmla="*/ 7 h 47"/>
                <a:gd name="T6" fmla="*/ 24 w 39"/>
                <a:gd name="T7" fmla="*/ 7 h 47"/>
                <a:gd name="T8" fmla="*/ 24 w 39"/>
                <a:gd name="T9" fmla="*/ 47 h 47"/>
                <a:gd name="T10" fmla="*/ 17 w 39"/>
                <a:gd name="T11" fmla="*/ 47 h 47"/>
                <a:gd name="T12" fmla="*/ 17 w 39"/>
                <a:gd name="T13" fmla="*/ 7 h 47"/>
                <a:gd name="T14" fmla="*/ 0 w 39"/>
                <a:gd name="T15" fmla="*/ 7 h 47"/>
                <a:gd name="T16" fmla="*/ 0 w 39"/>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47">
                  <a:moveTo>
                    <a:pt x="0" y="0"/>
                  </a:moveTo>
                  <a:lnTo>
                    <a:pt x="39" y="0"/>
                  </a:lnTo>
                  <a:lnTo>
                    <a:pt x="39" y="7"/>
                  </a:lnTo>
                  <a:lnTo>
                    <a:pt x="24" y="7"/>
                  </a:lnTo>
                  <a:lnTo>
                    <a:pt x="24" y="47"/>
                  </a:lnTo>
                  <a:lnTo>
                    <a:pt x="17" y="47"/>
                  </a:lnTo>
                  <a:lnTo>
                    <a:pt x="17" y="7"/>
                  </a:lnTo>
                  <a:lnTo>
                    <a:pt x="0" y="7"/>
                  </a:lnTo>
                  <a:lnTo>
                    <a:pt x="0" y="0"/>
                  </a:lnTo>
                  <a:close/>
                </a:path>
              </a:pathLst>
            </a:custGeom>
            <a:solidFill>
              <a:srgbClr val="008C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88" name="Freeform 187"/>
            <p:cNvSpPr>
              <a:spLocks/>
            </p:cNvSpPr>
            <p:nvPr userDrawn="1"/>
          </p:nvSpPr>
          <p:spPr bwMode="auto">
            <a:xfrm>
              <a:off x="2452688" y="2295525"/>
              <a:ext cx="39688" cy="73025"/>
            </a:xfrm>
            <a:custGeom>
              <a:avLst/>
              <a:gdLst>
                <a:gd name="T0" fmla="*/ 0 w 25"/>
                <a:gd name="T1" fmla="*/ 0 h 46"/>
                <a:gd name="T2" fmla="*/ 25 w 25"/>
                <a:gd name="T3" fmla="*/ 0 h 46"/>
                <a:gd name="T4" fmla="*/ 25 w 25"/>
                <a:gd name="T5" fmla="*/ 6 h 46"/>
                <a:gd name="T6" fmla="*/ 7 w 25"/>
                <a:gd name="T7" fmla="*/ 6 h 46"/>
                <a:gd name="T8" fmla="*/ 7 w 25"/>
                <a:gd name="T9" fmla="*/ 18 h 46"/>
                <a:gd name="T10" fmla="*/ 25 w 25"/>
                <a:gd name="T11" fmla="*/ 18 h 46"/>
                <a:gd name="T12" fmla="*/ 25 w 25"/>
                <a:gd name="T13" fmla="*/ 24 h 46"/>
                <a:gd name="T14" fmla="*/ 7 w 25"/>
                <a:gd name="T15" fmla="*/ 24 h 46"/>
                <a:gd name="T16" fmla="*/ 7 w 25"/>
                <a:gd name="T17" fmla="*/ 46 h 46"/>
                <a:gd name="T18" fmla="*/ 0 w 25"/>
                <a:gd name="T19" fmla="*/ 46 h 46"/>
                <a:gd name="T20" fmla="*/ 0 w 25"/>
                <a:gd name="T2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6">
                  <a:moveTo>
                    <a:pt x="0" y="0"/>
                  </a:moveTo>
                  <a:lnTo>
                    <a:pt x="25" y="0"/>
                  </a:lnTo>
                  <a:lnTo>
                    <a:pt x="25" y="6"/>
                  </a:lnTo>
                  <a:lnTo>
                    <a:pt x="7" y="6"/>
                  </a:lnTo>
                  <a:lnTo>
                    <a:pt x="7" y="18"/>
                  </a:lnTo>
                  <a:lnTo>
                    <a:pt x="25" y="18"/>
                  </a:lnTo>
                  <a:lnTo>
                    <a:pt x="25" y="24"/>
                  </a:lnTo>
                  <a:lnTo>
                    <a:pt x="7" y="24"/>
                  </a:lnTo>
                  <a:lnTo>
                    <a:pt x="7" y="46"/>
                  </a:lnTo>
                  <a:lnTo>
                    <a:pt x="0" y="46"/>
                  </a:lnTo>
                  <a:lnTo>
                    <a:pt x="0" y="0"/>
                  </a:lnTo>
                  <a:close/>
                </a:path>
              </a:pathLst>
            </a:custGeom>
            <a:solidFill>
              <a:srgbClr val="008C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89" name="Freeform 188"/>
            <p:cNvSpPr>
              <a:spLocks/>
            </p:cNvSpPr>
            <p:nvPr userDrawn="1"/>
          </p:nvSpPr>
          <p:spPr bwMode="auto">
            <a:xfrm>
              <a:off x="2735263" y="2293938"/>
              <a:ext cx="42863" cy="74613"/>
            </a:xfrm>
            <a:custGeom>
              <a:avLst/>
              <a:gdLst>
                <a:gd name="T0" fmla="*/ 10 w 19"/>
                <a:gd name="T1" fmla="*/ 20 h 34"/>
                <a:gd name="T2" fmla="*/ 7 w 19"/>
                <a:gd name="T3" fmla="*/ 18 h 34"/>
                <a:gd name="T4" fmla="*/ 2 w 19"/>
                <a:gd name="T5" fmla="*/ 14 h 34"/>
                <a:gd name="T6" fmla="*/ 0 w 19"/>
                <a:gd name="T7" fmla="*/ 9 h 34"/>
                <a:gd name="T8" fmla="*/ 3 w 19"/>
                <a:gd name="T9" fmla="*/ 3 h 34"/>
                <a:gd name="T10" fmla="*/ 10 w 19"/>
                <a:gd name="T11" fmla="*/ 0 h 34"/>
                <a:gd name="T12" fmla="*/ 18 w 19"/>
                <a:gd name="T13" fmla="*/ 2 h 34"/>
                <a:gd name="T14" fmla="*/ 18 w 19"/>
                <a:gd name="T15" fmla="*/ 8 h 34"/>
                <a:gd name="T16" fmla="*/ 10 w 19"/>
                <a:gd name="T17" fmla="*/ 4 h 34"/>
                <a:gd name="T18" fmla="*/ 6 w 19"/>
                <a:gd name="T19" fmla="*/ 5 h 34"/>
                <a:gd name="T20" fmla="*/ 5 w 19"/>
                <a:gd name="T21" fmla="*/ 8 h 34"/>
                <a:gd name="T22" fmla="*/ 6 w 19"/>
                <a:gd name="T23" fmla="*/ 11 h 34"/>
                <a:gd name="T24" fmla="*/ 9 w 19"/>
                <a:gd name="T25" fmla="*/ 14 h 34"/>
                <a:gd name="T26" fmla="*/ 13 w 19"/>
                <a:gd name="T27" fmla="*/ 16 h 34"/>
                <a:gd name="T28" fmla="*/ 19 w 19"/>
                <a:gd name="T29" fmla="*/ 25 h 34"/>
                <a:gd name="T30" fmla="*/ 17 w 19"/>
                <a:gd name="T31" fmla="*/ 32 h 34"/>
                <a:gd name="T32" fmla="*/ 10 w 19"/>
                <a:gd name="T33" fmla="*/ 34 h 34"/>
                <a:gd name="T34" fmla="*/ 0 w 19"/>
                <a:gd name="T35" fmla="*/ 31 h 34"/>
                <a:gd name="T36" fmla="*/ 0 w 19"/>
                <a:gd name="T37" fmla="*/ 25 h 34"/>
                <a:gd name="T38" fmla="*/ 9 w 19"/>
                <a:gd name="T39" fmla="*/ 30 h 34"/>
                <a:gd name="T40" fmla="*/ 13 w 19"/>
                <a:gd name="T41" fmla="*/ 29 h 34"/>
                <a:gd name="T42" fmla="*/ 15 w 19"/>
                <a:gd name="T43" fmla="*/ 26 h 34"/>
                <a:gd name="T44" fmla="*/ 10 w 19"/>
                <a:gd name="T45" fmla="*/ 2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34">
                  <a:moveTo>
                    <a:pt x="10" y="20"/>
                  </a:moveTo>
                  <a:cubicBezTo>
                    <a:pt x="7" y="18"/>
                    <a:pt x="7" y="18"/>
                    <a:pt x="7" y="18"/>
                  </a:cubicBezTo>
                  <a:cubicBezTo>
                    <a:pt x="4" y="16"/>
                    <a:pt x="3" y="15"/>
                    <a:pt x="2" y="14"/>
                  </a:cubicBezTo>
                  <a:cubicBezTo>
                    <a:pt x="1" y="12"/>
                    <a:pt x="0" y="11"/>
                    <a:pt x="0" y="9"/>
                  </a:cubicBezTo>
                  <a:cubicBezTo>
                    <a:pt x="0" y="6"/>
                    <a:pt x="1" y="4"/>
                    <a:pt x="3" y="3"/>
                  </a:cubicBezTo>
                  <a:cubicBezTo>
                    <a:pt x="5" y="1"/>
                    <a:pt x="7" y="0"/>
                    <a:pt x="10" y="0"/>
                  </a:cubicBezTo>
                  <a:cubicBezTo>
                    <a:pt x="13" y="0"/>
                    <a:pt x="16" y="1"/>
                    <a:pt x="18" y="2"/>
                  </a:cubicBezTo>
                  <a:cubicBezTo>
                    <a:pt x="18" y="8"/>
                    <a:pt x="18" y="8"/>
                    <a:pt x="18" y="8"/>
                  </a:cubicBezTo>
                  <a:cubicBezTo>
                    <a:pt x="15" y="6"/>
                    <a:pt x="13" y="4"/>
                    <a:pt x="10" y="4"/>
                  </a:cubicBezTo>
                  <a:cubicBezTo>
                    <a:pt x="9" y="4"/>
                    <a:pt x="7" y="5"/>
                    <a:pt x="6" y="5"/>
                  </a:cubicBezTo>
                  <a:cubicBezTo>
                    <a:pt x="5" y="6"/>
                    <a:pt x="5" y="7"/>
                    <a:pt x="5" y="8"/>
                  </a:cubicBezTo>
                  <a:cubicBezTo>
                    <a:pt x="5" y="9"/>
                    <a:pt x="5" y="10"/>
                    <a:pt x="6" y="11"/>
                  </a:cubicBezTo>
                  <a:cubicBezTo>
                    <a:pt x="7" y="12"/>
                    <a:pt x="8" y="13"/>
                    <a:pt x="9" y="14"/>
                  </a:cubicBezTo>
                  <a:cubicBezTo>
                    <a:pt x="13" y="16"/>
                    <a:pt x="13" y="16"/>
                    <a:pt x="13" y="16"/>
                  </a:cubicBezTo>
                  <a:cubicBezTo>
                    <a:pt x="17" y="18"/>
                    <a:pt x="19" y="22"/>
                    <a:pt x="19" y="25"/>
                  </a:cubicBezTo>
                  <a:cubicBezTo>
                    <a:pt x="19" y="28"/>
                    <a:pt x="18" y="30"/>
                    <a:pt x="17" y="32"/>
                  </a:cubicBezTo>
                  <a:cubicBezTo>
                    <a:pt x="15" y="34"/>
                    <a:pt x="12" y="34"/>
                    <a:pt x="10" y="34"/>
                  </a:cubicBezTo>
                  <a:cubicBezTo>
                    <a:pt x="6" y="34"/>
                    <a:pt x="3" y="33"/>
                    <a:pt x="0" y="31"/>
                  </a:cubicBezTo>
                  <a:cubicBezTo>
                    <a:pt x="0" y="25"/>
                    <a:pt x="0" y="25"/>
                    <a:pt x="0" y="25"/>
                  </a:cubicBezTo>
                  <a:cubicBezTo>
                    <a:pt x="3" y="29"/>
                    <a:pt x="6" y="30"/>
                    <a:pt x="9" y="30"/>
                  </a:cubicBezTo>
                  <a:cubicBezTo>
                    <a:pt x="11" y="30"/>
                    <a:pt x="12" y="30"/>
                    <a:pt x="13" y="29"/>
                  </a:cubicBezTo>
                  <a:cubicBezTo>
                    <a:pt x="14" y="28"/>
                    <a:pt x="15" y="27"/>
                    <a:pt x="15" y="26"/>
                  </a:cubicBezTo>
                  <a:cubicBezTo>
                    <a:pt x="15" y="24"/>
                    <a:pt x="13" y="22"/>
                    <a:pt x="10" y="20"/>
                  </a:cubicBezTo>
                  <a:close/>
                </a:path>
              </a:pathLst>
            </a:custGeom>
            <a:solidFill>
              <a:srgbClr val="008C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90" name="Line 189"/>
            <p:cNvSpPr>
              <a:spLocks noChangeShapeType="1"/>
            </p:cNvSpPr>
            <p:nvPr userDrawn="1"/>
          </p:nvSpPr>
          <p:spPr bwMode="auto">
            <a:xfrm>
              <a:off x="836613" y="27828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91" name="Line 190"/>
            <p:cNvSpPr>
              <a:spLocks noChangeShapeType="1"/>
            </p:cNvSpPr>
            <p:nvPr userDrawn="1"/>
          </p:nvSpPr>
          <p:spPr bwMode="auto">
            <a:xfrm>
              <a:off x="1139825" y="27828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92" name="Line 191"/>
            <p:cNvSpPr>
              <a:spLocks noChangeShapeType="1"/>
            </p:cNvSpPr>
            <p:nvPr userDrawn="1"/>
          </p:nvSpPr>
          <p:spPr bwMode="auto">
            <a:xfrm>
              <a:off x="1443038" y="27828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93" name="Line 192"/>
            <p:cNvSpPr>
              <a:spLocks noChangeShapeType="1"/>
            </p:cNvSpPr>
            <p:nvPr userDrawn="1"/>
          </p:nvSpPr>
          <p:spPr bwMode="auto">
            <a:xfrm>
              <a:off x="1747838" y="27828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94" name="Line 193"/>
            <p:cNvSpPr>
              <a:spLocks noChangeShapeType="1"/>
            </p:cNvSpPr>
            <p:nvPr userDrawn="1"/>
          </p:nvSpPr>
          <p:spPr bwMode="auto">
            <a:xfrm>
              <a:off x="2051050" y="27828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95" name="Line 194"/>
            <p:cNvSpPr>
              <a:spLocks noChangeShapeType="1"/>
            </p:cNvSpPr>
            <p:nvPr userDrawn="1"/>
          </p:nvSpPr>
          <p:spPr bwMode="auto">
            <a:xfrm>
              <a:off x="2354263" y="27828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96" name="Line 195"/>
            <p:cNvSpPr>
              <a:spLocks noChangeShapeType="1"/>
            </p:cNvSpPr>
            <p:nvPr userDrawn="1"/>
          </p:nvSpPr>
          <p:spPr bwMode="auto">
            <a:xfrm>
              <a:off x="2657475" y="27828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97" name="Line 196"/>
            <p:cNvSpPr>
              <a:spLocks noChangeShapeType="1"/>
            </p:cNvSpPr>
            <p:nvPr userDrawn="1"/>
          </p:nvSpPr>
          <p:spPr bwMode="auto">
            <a:xfrm>
              <a:off x="836613" y="2427288"/>
              <a:ext cx="2036763"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98" name="Line 197"/>
            <p:cNvSpPr>
              <a:spLocks noChangeShapeType="1"/>
            </p:cNvSpPr>
            <p:nvPr userDrawn="1"/>
          </p:nvSpPr>
          <p:spPr bwMode="auto">
            <a:xfrm>
              <a:off x="836613" y="31384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99" name="Line 198"/>
            <p:cNvSpPr>
              <a:spLocks noChangeShapeType="1"/>
            </p:cNvSpPr>
            <p:nvPr userDrawn="1"/>
          </p:nvSpPr>
          <p:spPr bwMode="auto">
            <a:xfrm>
              <a:off x="1139825" y="31384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00" name="Line 199"/>
            <p:cNvSpPr>
              <a:spLocks noChangeShapeType="1"/>
            </p:cNvSpPr>
            <p:nvPr userDrawn="1"/>
          </p:nvSpPr>
          <p:spPr bwMode="auto">
            <a:xfrm>
              <a:off x="1443038" y="31384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01" name="Line 200"/>
            <p:cNvSpPr>
              <a:spLocks noChangeShapeType="1"/>
            </p:cNvSpPr>
            <p:nvPr userDrawn="1"/>
          </p:nvSpPr>
          <p:spPr bwMode="auto">
            <a:xfrm>
              <a:off x="1747838" y="31384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02" name="Line 201"/>
            <p:cNvSpPr>
              <a:spLocks noChangeShapeType="1"/>
            </p:cNvSpPr>
            <p:nvPr userDrawn="1"/>
          </p:nvSpPr>
          <p:spPr bwMode="auto">
            <a:xfrm>
              <a:off x="2051050" y="31384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03" name="Line 202"/>
            <p:cNvSpPr>
              <a:spLocks noChangeShapeType="1"/>
            </p:cNvSpPr>
            <p:nvPr userDrawn="1"/>
          </p:nvSpPr>
          <p:spPr bwMode="auto">
            <a:xfrm>
              <a:off x="2354263" y="31384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04" name="Line 203"/>
            <p:cNvSpPr>
              <a:spLocks noChangeShapeType="1"/>
            </p:cNvSpPr>
            <p:nvPr userDrawn="1"/>
          </p:nvSpPr>
          <p:spPr bwMode="auto">
            <a:xfrm>
              <a:off x="2657475" y="31384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05" name="Line 204"/>
            <p:cNvSpPr>
              <a:spLocks noChangeShapeType="1"/>
            </p:cNvSpPr>
            <p:nvPr userDrawn="1"/>
          </p:nvSpPr>
          <p:spPr bwMode="auto">
            <a:xfrm>
              <a:off x="836613" y="34940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06" name="Line 205"/>
            <p:cNvSpPr>
              <a:spLocks noChangeShapeType="1"/>
            </p:cNvSpPr>
            <p:nvPr userDrawn="1"/>
          </p:nvSpPr>
          <p:spPr bwMode="auto">
            <a:xfrm>
              <a:off x="1139825" y="34940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07" name="Line 206"/>
            <p:cNvSpPr>
              <a:spLocks noChangeShapeType="1"/>
            </p:cNvSpPr>
            <p:nvPr userDrawn="1"/>
          </p:nvSpPr>
          <p:spPr bwMode="auto">
            <a:xfrm>
              <a:off x="1443038" y="34940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08" name="Line 207"/>
            <p:cNvSpPr>
              <a:spLocks noChangeShapeType="1"/>
            </p:cNvSpPr>
            <p:nvPr userDrawn="1"/>
          </p:nvSpPr>
          <p:spPr bwMode="auto">
            <a:xfrm>
              <a:off x="1747838" y="34940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09" name="Line 208"/>
            <p:cNvSpPr>
              <a:spLocks noChangeShapeType="1"/>
            </p:cNvSpPr>
            <p:nvPr userDrawn="1"/>
          </p:nvSpPr>
          <p:spPr bwMode="auto">
            <a:xfrm>
              <a:off x="2051050" y="34940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10" name="Line 209"/>
            <p:cNvSpPr>
              <a:spLocks noChangeShapeType="1"/>
            </p:cNvSpPr>
            <p:nvPr userDrawn="1"/>
          </p:nvSpPr>
          <p:spPr bwMode="auto">
            <a:xfrm>
              <a:off x="2354263" y="34940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11" name="Line 210"/>
            <p:cNvSpPr>
              <a:spLocks noChangeShapeType="1"/>
            </p:cNvSpPr>
            <p:nvPr userDrawn="1"/>
          </p:nvSpPr>
          <p:spPr bwMode="auto">
            <a:xfrm>
              <a:off x="2657475" y="34940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12" name="Line 211"/>
            <p:cNvSpPr>
              <a:spLocks noChangeShapeType="1"/>
            </p:cNvSpPr>
            <p:nvPr userDrawn="1"/>
          </p:nvSpPr>
          <p:spPr bwMode="auto">
            <a:xfrm>
              <a:off x="836613" y="38512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13" name="Line 212"/>
            <p:cNvSpPr>
              <a:spLocks noChangeShapeType="1"/>
            </p:cNvSpPr>
            <p:nvPr userDrawn="1"/>
          </p:nvSpPr>
          <p:spPr bwMode="auto">
            <a:xfrm>
              <a:off x="1139825" y="3851275"/>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14" name="Line 213"/>
            <p:cNvSpPr>
              <a:spLocks noChangeShapeType="1"/>
            </p:cNvSpPr>
            <p:nvPr userDrawn="1"/>
          </p:nvSpPr>
          <p:spPr bwMode="auto">
            <a:xfrm>
              <a:off x="1443038" y="3851275"/>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15" name="Line 214"/>
            <p:cNvSpPr>
              <a:spLocks noChangeShapeType="1"/>
            </p:cNvSpPr>
            <p:nvPr userDrawn="1"/>
          </p:nvSpPr>
          <p:spPr bwMode="auto">
            <a:xfrm>
              <a:off x="1747838" y="38512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16" name="Line 215"/>
            <p:cNvSpPr>
              <a:spLocks noChangeShapeType="1"/>
            </p:cNvSpPr>
            <p:nvPr userDrawn="1"/>
          </p:nvSpPr>
          <p:spPr bwMode="auto">
            <a:xfrm>
              <a:off x="2051050" y="38512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17" name="Line 216"/>
            <p:cNvSpPr>
              <a:spLocks noChangeShapeType="1"/>
            </p:cNvSpPr>
            <p:nvPr userDrawn="1"/>
          </p:nvSpPr>
          <p:spPr bwMode="auto">
            <a:xfrm>
              <a:off x="2354263" y="38512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18" name="Line 217"/>
            <p:cNvSpPr>
              <a:spLocks noChangeShapeType="1"/>
            </p:cNvSpPr>
            <p:nvPr userDrawn="1"/>
          </p:nvSpPr>
          <p:spPr bwMode="auto">
            <a:xfrm>
              <a:off x="2657475" y="38512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19" name="Line 218"/>
            <p:cNvSpPr>
              <a:spLocks noChangeShapeType="1"/>
            </p:cNvSpPr>
            <p:nvPr userDrawn="1"/>
          </p:nvSpPr>
          <p:spPr bwMode="auto">
            <a:xfrm>
              <a:off x="836613" y="42068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20" name="Line 219"/>
            <p:cNvSpPr>
              <a:spLocks noChangeShapeType="1"/>
            </p:cNvSpPr>
            <p:nvPr userDrawn="1"/>
          </p:nvSpPr>
          <p:spPr bwMode="auto">
            <a:xfrm>
              <a:off x="1139825" y="4206875"/>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21" name="Line 220"/>
            <p:cNvSpPr>
              <a:spLocks noChangeShapeType="1"/>
            </p:cNvSpPr>
            <p:nvPr userDrawn="1"/>
          </p:nvSpPr>
          <p:spPr bwMode="auto">
            <a:xfrm>
              <a:off x="1443038" y="4206875"/>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22" name="Line 221"/>
            <p:cNvSpPr>
              <a:spLocks noChangeShapeType="1"/>
            </p:cNvSpPr>
            <p:nvPr userDrawn="1"/>
          </p:nvSpPr>
          <p:spPr bwMode="auto">
            <a:xfrm>
              <a:off x="1747838" y="42068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23" name="Line 222"/>
            <p:cNvSpPr>
              <a:spLocks noChangeShapeType="1"/>
            </p:cNvSpPr>
            <p:nvPr userDrawn="1"/>
          </p:nvSpPr>
          <p:spPr bwMode="auto">
            <a:xfrm>
              <a:off x="2051050" y="42068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24" name="Line 223"/>
            <p:cNvSpPr>
              <a:spLocks noChangeShapeType="1"/>
            </p:cNvSpPr>
            <p:nvPr userDrawn="1"/>
          </p:nvSpPr>
          <p:spPr bwMode="auto">
            <a:xfrm>
              <a:off x="2354263" y="42068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25" name="Line 224"/>
            <p:cNvSpPr>
              <a:spLocks noChangeShapeType="1"/>
            </p:cNvSpPr>
            <p:nvPr userDrawn="1"/>
          </p:nvSpPr>
          <p:spPr bwMode="auto">
            <a:xfrm>
              <a:off x="2657475" y="42068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26" name="Freeform 225"/>
            <p:cNvSpPr>
              <a:spLocks/>
            </p:cNvSpPr>
            <p:nvPr userDrawn="1"/>
          </p:nvSpPr>
          <p:spPr bwMode="auto">
            <a:xfrm>
              <a:off x="715963" y="1795463"/>
              <a:ext cx="2281238" cy="409575"/>
            </a:xfrm>
            <a:custGeom>
              <a:avLst/>
              <a:gdLst>
                <a:gd name="T0" fmla="*/ 1022 w 1022"/>
                <a:gd name="T1" fmla="*/ 184 h 184"/>
                <a:gd name="T2" fmla="*/ 0 w 1022"/>
                <a:gd name="T3" fmla="*/ 184 h 184"/>
                <a:gd name="T4" fmla="*/ 0 w 1022"/>
                <a:gd name="T5" fmla="*/ 176 h 184"/>
                <a:gd name="T6" fmla="*/ 176 w 1022"/>
                <a:gd name="T7" fmla="*/ 0 h 184"/>
                <a:gd name="T8" fmla="*/ 846 w 1022"/>
                <a:gd name="T9" fmla="*/ 0 h 184"/>
                <a:gd name="T10" fmla="*/ 1022 w 1022"/>
                <a:gd name="T11" fmla="*/ 176 h 184"/>
                <a:gd name="T12" fmla="*/ 1022 w 1022"/>
                <a:gd name="T13" fmla="*/ 184 h 184"/>
              </a:gdLst>
              <a:ahLst/>
              <a:cxnLst>
                <a:cxn ang="0">
                  <a:pos x="T0" y="T1"/>
                </a:cxn>
                <a:cxn ang="0">
                  <a:pos x="T2" y="T3"/>
                </a:cxn>
                <a:cxn ang="0">
                  <a:pos x="T4" y="T5"/>
                </a:cxn>
                <a:cxn ang="0">
                  <a:pos x="T6" y="T7"/>
                </a:cxn>
                <a:cxn ang="0">
                  <a:pos x="T8" y="T9"/>
                </a:cxn>
                <a:cxn ang="0">
                  <a:pos x="T10" y="T11"/>
                </a:cxn>
                <a:cxn ang="0">
                  <a:pos x="T12" y="T13"/>
                </a:cxn>
              </a:cxnLst>
              <a:rect l="0" t="0" r="r" b="b"/>
              <a:pathLst>
                <a:path w="1022" h="184">
                  <a:moveTo>
                    <a:pt x="1022" y="184"/>
                  </a:moveTo>
                  <a:cubicBezTo>
                    <a:pt x="0" y="184"/>
                    <a:pt x="0" y="184"/>
                    <a:pt x="0" y="184"/>
                  </a:cubicBezTo>
                  <a:cubicBezTo>
                    <a:pt x="0" y="176"/>
                    <a:pt x="0" y="176"/>
                    <a:pt x="0" y="176"/>
                  </a:cubicBezTo>
                  <a:cubicBezTo>
                    <a:pt x="0" y="79"/>
                    <a:pt x="79" y="0"/>
                    <a:pt x="176" y="0"/>
                  </a:cubicBezTo>
                  <a:cubicBezTo>
                    <a:pt x="846" y="0"/>
                    <a:pt x="846" y="0"/>
                    <a:pt x="846" y="0"/>
                  </a:cubicBezTo>
                  <a:cubicBezTo>
                    <a:pt x="944" y="0"/>
                    <a:pt x="1022" y="79"/>
                    <a:pt x="1022" y="176"/>
                  </a:cubicBezTo>
                  <a:lnTo>
                    <a:pt x="1022" y="184"/>
                  </a:lnTo>
                  <a:close/>
                </a:path>
              </a:pathLst>
            </a:custGeom>
            <a:solidFill>
              <a:srgbClr val="008C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grpSp>
      <p:grpSp>
        <p:nvGrpSpPr>
          <p:cNvPr id="272" name="Group 271"/>
          <p:cNvGrpSpPr/>
          <p:nvPr userDrawn="1"/>
        </p:nvGrpSpPr>
        <p:grpSpPr>
          <a:xfrm>
            <a:off x="8195733" y="1795468"/>
            <a:ext cx="3041651" cy="2551113"/>
            <a:chOff x="6146800" y="1795463"/>
            <a:chExt cx="2281238" cy="2551113"/>
          </a:xfrm>
        </p:grpSpPr>
        <p:sp>
          <p:nvSpPr>
            <p:cNvPr id="227" name="Freeform 226"/>
            <p:cNvSpPr>
              <a:spLocks/>
            </p:cNvSpPr>
            <p:nvPr userDrawn="1"/>
          </p:nvSpPr>
          <p:spPr bwMode="auto">
            <a:xfrm>
              <a:off x="6146800" y="1795463"/>
              <a:ext cx="2281238" cy="2551113"/>
            </a:xfrm>
            <a:custGeom>
              <a:avLst/>
              <a:gdLst>
                <a:gd name="T0" fmla="*/ 846 w 1022"/>
                <a:gd name="T1" fmla="*/ 0 h 1148"/>
                <a:gd name="T2" fmla="*/ 176 w 1022"/>
                <a:gd name="T3" fmla="*/ 0 h 1148"/>
                <a:gd name="T4" fmla="*/ 0 w 1022"/>
                <a:gd name="T5" fmla="*/ 176 h 1148"/>
                <a:gd name="T6" fmla="*/ 0 w 1022"/>
                <a:gd name="T7" fmla="*/ 184 h 1148"/>
                <a:gd name="T8" fmla="*/ 0 w 1022"/>
                <a:gd name="T9" fmla="*/ 1047 h 1148"/>
                <a:gd name="T10" fmla="*/ 101 w 1022"/>
                <a:gd name="T11" fmla="*/ 1148 h 1148"/>
                <a:gd name="T12" fmla="*/ 921 w 1022"/>
                <a:gd name="T13" fmla="*/ 1148 h 1148"/>
                <a:gd name="T14" fmla="*/ 1022 w 1022"/>
                <a:gd name="T15" fmla="*/ 1047 h 1148"/>
                <a:gd name="T16" fmla="*/ 1022 w 1022"/>
                <a:gd name="T17" fmla="*/ 184 h 1148"/>
                <a:gd name="T18" fmla="*/ 1022 w 1022"/>
                <a:gd name="T19" fmla="*/ 176 h 1148"/>
                <a:gd name="T20" fmla="*/ 846 w 1022"/>
                <a:gd name="T21"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2" h="1148">
                  <a:moveTo>
                    <a:pt x="846" y="0"/>
                  </a:moveTo>
                  <a:cubicBezTo>
                    <a:pt x="176" y="0"/>
                    <a:pt x="176" y="0"/>
                    <a:pt x="176" y="0"/>
                  </a:cubicBezTo>
                  <a:cubicBezTo>
                    <a:pt x="78" y="0"/>
                    <a:pt x="0" y="79"/>
                    <a:pt x="0" y="176"/>
                  </a:cubicBezTo>
                  <a:cubicBezTo>
                    <a:pt x="0" y="184"/>
                    <a:pt x="0" y="184"/>
                    <a:pt x="0" y="184"/>
                  </a:cubicBezTo>
                  <a:cubicBezTo>
                    <a:pt x="0" y="1047"/>
                    <a:pt x="0" y="1047"/>
                    <a:pt x="0" y="1047"/>
                  </a:cubicBezTo>
                  <a:cubicBezTo>
                    <a:pt x="0" y="1103"/>
                    <a:pt x="45" y="1148"/>
                    <a:pt x="101" y="1148"/>
                  </a:cubicBezTo>
                  <a:cubicBezTo>
                    <a:pt x="921" y="1148"/>
                    <a:pt x="921" y="1148"/>
                    <a:pt x="921" y="1148"/>
                  </a:cubicBezTo>
                  <a:cubicBezTo>
                    <a:pt x="977" y="1148"/>
                    <a:pt x="1022" y="1103"/>
                    <a:pt x="1022" y="1047"/>
                  </a:cubicBezTo>
                  <a:cubicBezTo>
                    <a:pt x="1022" y="184"/>
                    <a:pt x="1022" y="184"/>
                    <a:pt x="1022" y="184"/>
                  </a:cubicBezTo>
                  <a:cubicBezTo>
                    <a:pt x="1022" y="176"/>
                    <a:pt x="1022" y="176"/>
                    <a:pt x="1022" y="176"/>
                  </a:cubicBezTo>
                  <a:cubicBezTo>
                    <a:pt x="1022" y="79"/>
                    <a:pt x="943" y="0"/>
                    <a:pt x="846" y="0"/>
                  </a:cubicBezTo>
                  <a:close/>
                </a:path>
              </a:pathLst>
            </a:cu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28" name="Freeform 227"/>
            <p:cNvSpPr>
              <a:spLocks/>
            </p:cNvSpPr>
            <p:nvPr userDrawn="1"/>
          </p:nvSpPr>
          <p:spPr bwMode="auto">
            <a:xfrm>
              <a:off x="6146800" y="1795463"/>
              <a:ext cx="2281238" cy="409575"/>
            </a:xfrm>
            <a:custGeom>
              <a:avLst/>
              <a:gdLst>
                <a:gd name="T0" fmla="*/ 1022 w 1022"/>
                <a:gd name="T1" fmla="*/ 184 h 184"/>
                <a:gd name="T2" fmla="*/ 0 w 1022"/>
                <a:gd name="T3" fmla="*/ 184 h 184"/>
                <a:gd name="T4" fmla="*/ 0 w 1022"/>
                <a:gd name="T5" fmla="*/ 176 h 184"/>
                <a:gd name="T6" fmla="*/ 176 w 1022"/>
                <a:gd name="T7" fmla="*/ 0 h 184"/>
                <a:gd name="T8" fmla="*/ 846 w 1022"/>
                <a:gd name="T9" fmla="*/ 0 h 184"/>
                <a:gd name="T10" fmla="*/ 1022 w 1022"/>
                <a:gd name="T11" fmla="*/ 176 h 184"/>
                <a:gd name="T12" fmla="*/ 1022 w 1022"/>
                <a:gd name="T13" fmla="*/ 184 h 184"/>
              </a:gdLst>
              <a:ahLst/>
              <a:cxnLst>
                <a:cxn ang="0">
                  <a:pos x="T0" y="T1"/>
                </a:cxn>
                <a:cxn ang="0">
                  <a:pos x="T2" y="T3"/>
                </a:cxn>
                <a:cxn ang="0">
                  <a:pos x="T4" y="T5"/>
                </a:cxn>
                <a:cxn ang="0">
                  <a:pos x="T6" y="T7"/>
                </a:cxn>
                <a:cxn ang="0">
                  <a:pos x="T8" y="T9"/>
                </a:cxn>
                <a:cxn ang="0">
                  <a:pos x="T10" y="T11"/>
                </a:cxn>
                <a:cxn ang="0">
                  <a:pos x="T12" y="T13"/>
                </a:cxn>
              </a:cxnLst>
              <a:rect l="0" t="0" r="r" b="b"/>
              <a:pathLst>
                <a:path w="1022" h="184">
                  <a:moveTo>
                    <a:pt x="1022" y="184"/>
                  </a:moveTo>
                  <a:cubicBezTo>
                    <a:pt x="0" y="184"/>
                    <a:pt x="0" y="184"/>
                    <a:pt x="0" y="184"/>
                  </a:cubicBezTo>
                  <a:cubicBezTo>
                    <a:pt x="0" y="176"/>
                    <a:pt x="0" y="176"/>
                    <a:pt x="0" y="176"/>
                  </a:cubicBezTo>
                  <a:cubicBezTo>
                    <a:pt x="0" y="79"/>
                    <a:pt x="78" y="0"/>
                    <a:pt x="176" y="0"/>
                  </a:cubicBezTo>
                  <a:cubicBezTo>
                    <a:pt x="846" y="0"/>
                    <a:pt x="846" y="0"/>
                    <a:pt x="846" y="0"/>
                  </a:cubicBezTo>
                  <a:cubicBezTo>
                    <a:pt x="943" y="0"/>
                    <a:pt x="1022" y="79"/>
                    <a:pt x="1022" y="176"/>
                  </a:cubicBezTo>
                  <a:lnTo>
                    <a:pt x="1022" y="184"/>
                  </a:lnTo>
                  <a:close/>
                </a:path>
              </a:pathLst>
            </a:custGeom>
            <a:solidFill>
              <a:srgbClr val="008C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29" name="Freeform 228"/>
            <p:cNvSpPr>
              <a:spLocks/>
            </p:cNvSpPr>
            <p:nvPr userDrawn="1"/>
          </p:nvSpPr>
          <p:spPr bwMode="auto">
            <a:xfrm>
              <a:off x="6359525" y="2293938"/>
              <a:ext cx="42863" cy="74613"/>
            </a:xfrm>
            <a:custGeom>
              <a:avLst/>
              <a:gdLst>
                <a:gd name="T0" fmla="*/ 10 w 19"/>
                <a:gd name="T1" fmla="*/ 20 h 34"/>
                <a:gd name="T2" fmla="*/ 6 w 19"/>
                <a:gd name="T3" fmla="*/ 18 h 34"/>
                <a:gd name="T4" fmla="*/ 2 w 19"/>
                <a:gd name="T5" fmla="*/ 14 h 34"/>
                <a:gd name="T6" fmla="*/ 0 w 19"/>
                <a:gd name="T7" fmla="*/ 9 h 34"/>
                <a:gd name="T8" fmla="*/ 3 w 19"/>
                <a:gd name="T9" fmla="*/ 3 h 34"/>
                <a:gd name="T10" fmla="*/ 10 w 19"/>
                <a:gd name="T11" fmla="*/ 0 h 34"/>
                <a:gd name="T12" fmla="*/ 18 w 19"/>
                <a:gd name="T13" fmla="*/ 2 h 34"/>
                <a:gd name="T14" fmla="*/ 18 w 19"/>
                <a:gd name="T15" fmla="*/ 8 h 34"/>
                <a:gd name="T16" fmla="*/ 10 w 19"/>
                <a:gd name="T17" fmla="*/ 4 h 34"/>
                <a:gd name="T18" fmla="*/ 6 w 19"/>
                <a:gd name="T19" fmla="*/ 5 h 34"/>
                <a:gd name="T20" fmla="*/ 5 w 19"/>
                <a:gd name="T21" fmla="*/ 8 h 34"/>
                <a:gd name="T22" fmla="*/ 6 w 19"/>
                <a:gd name="T23" fmla="*/ 11 h 34"/>
                <a:gd name="T24" fmla="*/ 9 w 19"/>
                <a:gd name="T25" fmla="*/ 14 h 34"/>
                <a:gd name="T26" fmla="*/ 13 w 19"/>
                <a:gd name="T27" fmla="*/ 16 h 34"/>
                <a:gd name="T28" fmla="*/ 19 w 19"/>
                <a:gd name="T29" fmla="*/ 25 h 34"/>
                <a:gd name="T30" fmla="*/ 16 w 19"/>
                <a:gd name="T31" fmla="*/ 32 h 34"/>
                <a:gd name="T32" fmla="*/ 9 w 19"/>
                <a:gd name="T33" fmla="*/ 34 h 34"/>
                <a:gd name="T34" fmla="*/ 0 w 19"/>
                <a:gd name="T35" fmla="*/ 31 h 34"/>
                <a:gd name="T36" fmla="*/ 0 w 19"/>
                <a:gd name="T37" fmla="*/ 25 h 34"/>
                <a:gd name="T38" fmla="*/ 9 w 19"/>
                <a:gd name="T39" fmla="*/ 30 h 34"/>
                <a:gd name="T40" fmla="*/ 13 w 19"/>
                <a:gd name="T41" fmla="*/ 29 h 34"/>
                <a:gd name="T42" fmla="*/ 15 w 19"/>
                <a:gd name="T43" fmla="*/ 26 h 34"/>
                <a:gd name="T44" fmla="*/ 10 w 19"/>
                <a:gd name="T45" fmla="*/ 2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34">
                  <a:moveTo>
                    <a:pt x="10" y="20"/>
                  </a:moveTo>
                  <a:cubicBezTo>
                    <a:pt x="6" y="18"/>
                    <a:pt x="6" y="18"/>
                    <a:pt x="6" y="18"/>
                  </a:cubicBezTo>
                  <a:cubicBezTo>
                    <a:pt x="4" y="16"/>
                    <a:pt x="3" y="15"/>
                    <a:pt x="2" y="14"/>
                  </a:cubicBezTo>
                  <a:cubicBezTo>
                    <a:pt x="1" y="12"/>
                    <a:pt x="0" y="11"/>
                    <a:pt x="0" y="9"/>
                  </a:cubicBezTo>
                  <a:cubicBezTo>
                    <a:pt x="0" y="6"/>
                    <a:pt x="1" y="4"/>
                    <a:pt x="3" y="3"/>
                  </a:cubicBezTo>
                  <a:cubicBezTo>
                    <a:pt x="5" y="1"/>
                    <a:pt x="7" y="0"/>
                    <a:pt x="10" y="0"/>
                  </a:cubicBezTo>
                  <a:cubicBezTo>
                    <a:pt x="13" y="0"/>
                    <a:pt x="15" y="1"/>
                    <a:pt x="18" y="2"/>
                  </a:cubicBezTo>
                  <a:cubicBezTo>
                    <a:pt x="18" y="8"/>
                    <a:pt x="18" y="8"/>
                    <a:pt x="18" y="8"/>
                  </a:cubicBezTo>
                  <a:cubicBezTo>
                    <a:pt x="15" y="6"/>
                    <a:pt x="13" y="4"/>
                    <a:pt x="10" y="4"/>
                  </a:cubicBezTo>
                  <a:cubicBezTo>
                    <a:pt x="8" y="4"/>
                    <a:pt x="7" y="5"/>
                    <a:pt x="6" y="5"/>
                  </a:cubicBezTo>
                  <a:cubicBezTo>
                    <a:pt x="5" y="6"/>
                    <a:pt x="5" y="7"/>
                    <a:pt x="5" y="8"/>
                  </a:cubicBezTo>
                  <a:cubicBezTo>
                    <a:pt x="5" y="9"/>
                    <a:pt x="5" y="10"/>
                    <a:pt x="6" y="11"/>
                  </a:cubicBezTo>
                  <a:cubicBezTo>
                    <a:pt x="6" y="12"/>
                    <a:pt x="8" y="13"/>
                    <a:pt x="9" y="14"/>
                  </a:cubicBezTo>
                  <a:cubicBezTo>
                    <a:pt x="13" y="16"/>
                    <a:pt x="13" y="16"/>
                    <a:pt x="13" y="16"/>
                  </a:cubicBezTo>
                  <a:cubicBezTo>
                    <a:pt x="17" y="18"/>
                    <a:pt x="19" y="22"/>
                    <a:pt x="19" y="25"/>
                  </a:cubicBezTo>
                  <a:cubicBezTo>
                    <a:pt x="19" y="28"/>
                    <a:pt x="18" y="30"/>
                    <a:pt x="16" y="32"/>
                  </a:cubicBezTo>
                  <a:cubicBezTo>
                    <a:pt x="15" y="34"/>
                    <a:pt x="12" y="34"/>
                    <a:pt x="9" y="34"/>
                  </a:cubicBezTo>
                  <a:cubicBezTo>
                    <a:pt x="6" y="34"/>
                    <a:pt x="3" y="33"/>
                    <a:pt x="0" y="31"/>
                  </a:cubicBezTo>
                  <a:cubicBezTo>
                    <a:pt x="0" y="25"/>
                    <a:pt x="0" y="25"/>
                    <a:pt x="0" y="25"/>
                  </a:cubicBezTo>
                  <a:cubicBezTo>
                    <a:pt x="3" y="29"/>
                    <a:pt x="6" y="30"/>
                    <a:pt x="9" y="30"/>
                  </a:cubicBezTo>
                  <a:cubicBezTo>
                    <a:pt x="11" y="30"/>
                    <a:pt x="12" y="30"/>
                    <a:pt x="13" y="29"/>
                  </a:cubicBezTo>
                  <a:cubicBezTo>
                    <a:pt x="14" y="28"/>
                    <a:pt x="15" y="27"/>
                    <a:pt x="15" y="26"/>
                  </a:cubicBezTo>
                  <a:cubicBezTo>
                    <a:pt x="15" y="24"/>
                    <a:pt x="13" y="22"/>
                    <a:pt x="10" y="20"/>
                  </a:cubicBezTo>
                  <a:close/>
                </a:path>
              </a:pathLst>
            </a:custGeom>
            <a:solidFill>
              <a:srgbClr val="008C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30" name="Freeform 229"/>
            <p:cNvSpPr>
              <a:spLocks/>
            </p:cNvSpPr>
            <p:nvPr userDrawn="1"/>
          </p:nvSpPr>
          <p:spPr bwMode="auto">
            <a:xfrm>
              <a:off x="6650038" y="2295525"/>
              <a:ext cx="68263" cy="73025"/>
            </a:xfrm>
            <a:custGeom>
              <a:avLst/>
              <a:gdLst>
                <a:gd name="T0" fmla="*/ 37 w 43"/>
                <a:gd name="T1" fmla="*/ 0 h 46"/>
                <a:gd name="T2" fmla="*/ 43 w 43"/>
                <a:gd name="T3" fmla="*/ 0 h 46"/>
                <a:gd name="T4" fmla="*/ 43 w 43"/>
                <a:gd name="T5" fmla="*/ 46 h 46"/>
                <a:gd name="T6" fmla="*/ 36 w 43"/>
                <a:gd name="T7" fmla="*/ 46 h 46"/>
                <a:gd name="T8" fmla="*/ 36 w 43"/>
                <a:gd name="T9" fmla="*/ 10 h 46"/>
                <a:gd name="T10" fmla="*/ 22 w 43"/>
                <a:gd name="T11" fmla="*/ 28 h 46"/>
                <a:gd name="T12" fmla="*/ 21 w 43"/>
                <a:gd name="T13" fmla="*/ 28 h 46"/>
                <a:gd name="T14" fmla="*/ 7 w 43"/>
                <a:gd name="T15" fmla="*/ 10 h 46"/>
                <a:gd name="T16" fmla="*/ 7 w 43"/>
                <a:gd name="T17" fmla="*/ 46 h 46"/>
                <a:gd name="T18" fmla="*/ 0 w 43"/>
                <a:gd name="T19" fmla="*/ 46 h 46"/>
                <a:gd name="T20" fmla="*/ 0 w 43"/>
                <a:gd name="T21" fmla="*/ 0 h 46"/>
                <a:gd name="T22" fmla="*/ 5 w 43"/>
                <a:gd name="T23" fmla="*/ 0 h 46"/>
                <a:gd name="T24" fmla="*/ 22 w 43"/>
                <a:gd name="T25" fmla="*/ 18 h 46"/>
                <a:gd name="T26" fmla="*/ 37 w 43"/>
                <a:gd name="T2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 h="46">
                  <a:moveTo>
                    <a:pt x="37" y="0"/>
                  </a:moveTo>
                  <a:lnTo>
                    <a:pt x="43" y="0"/>
                  </a:lnTo>
                  <a:lnTo>
                    <a:pt x="43" y="46"/>
                  </a:lnTo>
                  <a:lnTo>
                    <a:pt x="36" y="46"/>
                  </a:lnTo>
                  <a:lnTo>
                    <a:pt x="36" y="10"/>
                  </a:lnTo>
                  <a:lnTo>
                    <a:pt x="22" y="28"/>
                  </a:lnTo>
                  <a:lnTo>
                    <a:pt x="21" y="28"/>
                  </a:lnTo>
                  <a:lnTo>
                    <a:pt x="7" y="10"/>
                  </a:lnTo>
                  <a:lnTo>
                    <a:pt x="7" y="46"/>
                  </a:lnTo>
                  <a:lnTo>
                    <a:pt x="0" y="46"/>
                  </a:lnTo>
                  <a:lnTo>
                    <a:pt x="0" y="0"/>
                  </a:lnTo>
                  <a:lnTo>
                    <a:pt x="5" y="0"/>
                  </a:lnTo>
                  <a:lnTo>
                    <a:pt x="22" y="18"/>
                  </a:lnTo>
                  <a:lnTo>
                    <a:pt x="37" y="0"/>
                  </a:lnTo>
                  <a:close/>
                </a:path>
              </a:pathLst>
            </a:custGeom>
            <a:solidFill>
              <a:srgbClr val="008C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31" name="Freeform 230"/>
            <p:cNvSpPr>
              <a:spLocks/>
            </p:cNvSpPr>
            <p:nvPr userDrawn="1"/>
          </p:nvSpPr>
          <p:spPr bwMode="auto">
            <a:xfrm>
              <a:off x="6950075" y="2293938"/>
              <a:ext cx="63500" cy="74613"/>
            </a:xfrm>
            <a:custGeom>
              <a:avLst/>
              <a:gdLst>
                <a:gd name="T0" fmla="*/ 0 w 40"/>
                <a:gd name="T1" fmla="*/ 0 h 47"/>
                <a:gd name="T2" fmla="*/ 40 w 40"/>
                <a:gd name="T3" fmla="*/ 0 h 47"/>
                <a:gd name="T4" fmla="*/ 40 w 40"/>
                <a:gd name="T5" fmla="*/ 7 h 47"/>
                <a:gd name="T6" fmla="*/ 23 w 40"/>
                <a:gd name="T7" fmla="*/ 7 h 47"/>
                <a:gd name="T8" fmla="*/ 23 w 40"/>
                <a:gd name="T9" fmla="*/ 47 h 47"/>
                <a:gd name="T10" fmla="*/ 16 w 40"/>
                <a:gd name="T11" fmla="*/ 47 h 47"/>
                <a:gd name="T12" fmla="*/ 16 w 40"/>
                <a:gd name="T13" fmla="*/ 7 h 47"/>
                <a:gd name="T14" fmla="*/ 0 w 40"/>
                <a:gd name="T15" fmla="*/ 7 h 47"/>
                <a:gd name="T16" fmla="*/ 0 w 40"/>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7">
                  <a:moveTo>
                    <a:pt x="0" y="0"/>
                  </a:moveTo>
                  <a:lnTo>
                    <a:pt x="40" y="0"/>
                  </a:lnTo>
                  <a:lnTo>
                    <a:pt x="40" y="7"/>
                  </a:lnTo>
                  <a:lnTo>
                    <a:pt x="23" y="7"/>
                  </a:lnTo>
                  <a:lnTo>
                    <a:pt x="23" y="47"/>
                  </a:lnTo>
                  <a:lnTo>
                    <a:pt x="16" y="47"/>
                  </a:lnTo>
                  <a:lnTo>
                    <a:pt x="16" y="7"/>
                  </a:lnTo>
                  <a:lnTo>
                    <a:pt x="0" y="7"/>
                  </a:lnTo>
                  <a:lnTo>
                    <a:pt x="0" y="0"/>
                  </a:lnTo>
                  <a:close/>
                </a:path>
              </a:pathLst>
            </a:custGeom>
            <a:solidFill>
              <a:srgbClr val="008C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32" name="Freeform 231"/>
            <p:cNvSpPr>
              <a:spLocks/>
            </p:cNvSpPr>
            <p:nvPr userDrawn="1"/>
          </p:nvSpPr>
          <p:spPr bwMode="auto">
            <a:xfrm>
              <a:off x="7235825" y="2295525"/>
              <a:ext cx="114300" cy="73025"/>
            </a:xfrm>
            <a:custGeom>
              <a:avLst/>
              <a:gdLst>
                <a:gd name="T0" fmla="*/ 66 w 72"/>
                <a:gd name="T1" fmla="*/ 0 h 46"/>
                <a:gd name="T2" fmla="*/ 72 w 72"/>
                <a:gd name="T3" fmla="*/ 0 h 46"/>
                <a:gd name="T4" fmla="*/ 54 w 72"/>
                <a:gd name="T5" fmla="*/ 46 h 46"/>
                <a:gd name="T6" fmla="*/ 52 w 72"/>
                <a:gd name="T7" fmla="*/ 46 h 46"/>
                <a:gd name="T8" fmla="*/ 37 w 72"/>
                <a:gd name="T9" fmla="*/ 9 h 46"/>
                <a:gd name="T10" fmla="*/ 21 w 72"/>
                <a:gd name="T11" fmla="*/ 46 h 46"/>
                <a:gd name="T12" fmla="*/ 20 w 72"/>
                <a:gd name="T13" fmla="*/ 46 h 46"/>
                <a:gd name="T14" fmla="*/ 0 w 72"/>
                <a:gd name="T15" fmla="*/ 0 h 46"/>
                <a:gd name="T16" fmla="*/ 7 w 72"/>
                <a:gd name="T17" fmla="*/ 0 h 46"/>
                <a:gd name="T18" fmla="*/ 20 w 72"/>
                <a:gd name="T19" fmla="*/ 32 h 46"/>
                <a:gd name="T20" fmla="*/ 34 w 72"/>
                <a:gd name="T21" fmla="*/ 0 h 46"/>
                <a:gd name="T22" fmla="*/ 40 w 72"/>
                <a:gd name="T23" fmla="*/ 0 h 46"/>
                <a:gd name="T24" fmla="*/ 54 w 72"/>
                <a:gd name="T25" fmla="*/ 32 h 46"/>
                <a:gd name="T26" fmla="*/ 66 w 72"/>
                <a:gd name="T2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 h="46">
                  <a:moveTo>
                    <a:pt x="66" y="0"/>
                  </a:moveTo>
                  <a:lnTo>
                    <a:pt x="72" y="0"/>
                  </a:lnTo>
                  <a:lnTo>
                    <a:pt x="54" y="46"/>
                  </a:lnTo>
                  <a:lnTo>
                    <a:pt x="52" y="46"/>
                  </a:lnTo>
                  <a:lnTo>
                    <a:pt x="37" y="9"/>
                  </a:lnTo>
                  <a:lnTo>
                    <a:pt x="21" y="46"/>
                  </a:lnTo>
                  <a:lnTo>
                    <a:pt x="20" y="46"/>
                  </a:lnTo>
                  <a:lnTo>
                    <a:pt x="0" y="0"/>
                  </a:lnTo>
                  <a:lnTo>
                    <a:pt x="7" y="0"/>
                  </a:lnTo>
                  <a:lnTo>
                    <a:pt x="20" y="32"/>
                  </a:lnTo>
                  <a:lnTo>
                    <a:pt x="34" y="0"/>
                  </a:lnTo>
                  <a:lnTo>
                    <a:pt x="40" y="0"/>
                  </a:lnTo>
                  <a:lnTo>
                    <a:pt x="54" y="32"/>
                  </a:lnTo>
                  <a:lnTo>
                    <a:pt x="66" y="0"/>
                  </a:lnTo>
                  <a:close/>
                </a:path>
              </a:pathLst>
            </a:custGeom>
            <a:solidFill>
              <a:srgbClr val="008C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33" name="Freeform 232"/>
            <p:cNvSpPr>
              <a:spLocks/>
            </p:cNvSpPr>
            <p:nvPr userDrawn="1"/>
          </p:nvSpPr>
          <p:spPr bwMode="auto">
            <a:xfrm>
              <a:off x="7575550" y="2293938"/>
              <a:ext cx="61913" cy="74613"/>
            </a:xfrm>
            <a:custGeom>
              <a:avLst/>
              <a:gdLst>
                <a:gd name="T0" fmla="*/ 0 w 39"/>
                <a:gd name="T1" fmla="*/ 0 h 47"/>
                <a:gd name="T2" fmla="*/ 39 w 39"/>
                <a:gd name="T3" fmla="*/ 0 h 47"/>
                <a:gd name="T4" fmla="*/ 39 w 39"/>
                <a:gd name="T5" fmla="*/ 7 h 47"/>
                <a:gd name="T6" fmla="*/ 22 w 39"/>
                <a:gd name="T7" fmla="*/ 7 h 47"/>
                <a:gd name="T8" fmla="*/ 22 w 39"/>
                <a:gd name="T9" fmla="*/ 47 h 47"/>
                <a:gd name="T10" fmla="*/ 15 w 39"/>
                <a:gd name="T11" fmla="*/ 47 h 47"/>
                <a:gd name="T12" fmla="*/ 15 w 39"/>
                <a:gd name="T13" fmla="*/ 7 h 47"/>
                <a:gd name="T14" fmla="*/ 0 w 39"/>
                <a:gd name="T15" fmla="*/ 7 h 47"/>
                <a:gd name="T16" fmla="*/ 0 w 39"/>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47">
                  <a:moveTo>
                    <a:pt x="0" y="0"/>
                  </a:moveTo>
                  <a:lnTo>
                    <a:pt x="39" y="0"/>
                  </a:lnTo>
                  <a:lnTo>
                    <a:pt x="39" y="7"/>
                  </a:lnTo>
                  <a:lnTo>
                    <a:pt x="22" y="7"/>
                  </a:lnTo>
                  <a:lnTo>
                    <a:pt x="22" y="47"/>
                  </a:lnTo>
                  <a:lnTo>
                    <a:pt x="15" y="47"/>
                  </a:lnTo>
                  <a:lnTo>
                    <a:pt x="15" y="7"/>
                  </a:lnTo>
                  <a:lnTo>
                    <a:pt x="0" y="7"/>
                  </a:lnTo>
                  <a:lnTo>
                    <a:pt x="0" y="0"/>
                  </a:lnTo>
                  <a:close/>
                </a:path>
              </a:pathLst>
            </a:custGeom>
            <a:solidFill>
              <a:srgbClr val="008C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34" name="Freeform 233"/>
            <p:cNvSpPr>
              <a:spLocks/>
            </p:cNvSpPr>
            <p:nvPr userDrawn="1"/>
          </p:nvSpPr>
          <p:spPr bwMode="auto">
            <a:xfrm>
              <a:off x="7883525" y="2295525"/>
              <a:ext cx="39688" cy="73025"/>
            </a:xfrm>
            <a:custGeom>
              <a:avLst/>
              <a:gdLst>
                <a:gd name="T0" fmla="*/ 0 w 25"/>
                <a:gd name="T1" fmla="*/ 0 h 46"/>
                <a:gd name="T2" fmla="*/ 25 w 25"/>
                <a:gd name="T3" fmla="*/ 0 h 46"/>
                <a:gd name="T4" fmla="*/ 25 w 25"/>
                <a:gd name="T5" fmla="*/ 6 h 46"/>
                <a:gd name="T6" fmla="*/ 7 w 25"/>
                <a:gd name="T7" fmla="*/ 6 h 46"/>
                <a:gd name="T8" fmla="*/ 7 w 25"/>
                <a:gd name="T9" fmla="*/ 18 h 46"/>
                <a:gd name="T10" fmla="*/ 25 w 25"/>
                <a:gd name="T11" fmla="*/ 18 h 46"/>
                <a:gd name="T12" fmla="*/ 25 w 25"/>
                <a:gd name="T13" fmla="*/ 24 h 46"/>
                <a:gd name="T14" fmla="*/ 7 w 25"/>
                <a:gd name="T15" fmla="*/ 24 h 46"/>
                <a:gd name="T16" fmla="*/ 7 w 25"/>
                <a:gd name="T17" fmla="*/ 46 h 46"/>
                <a:gd name="T18" fmla="*/ 0 w 25"/>
                <a:gd name="T19" fmla="*/ 46 h 46"/>
                <a:gd name="T20" fmla="*/ 0 w 25"/>
                <a:gd name="T2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6">
                  <a:moveTo>
                    <a:pt x="0" y="0"/>
                  </a:moveTo>
                  <a:lnTo>
                    <a:pt x="25" y="0"/>
                  </a:lnTo>
                  <a:lnTo>
                    <a:pt x="25" y="6"/>
                  </a:lnTo>
                  <a:lnTo>
                    <a:pt x="7" y="6"/>
                  </a:lnTo>
                  <a:lnTo>
                    <a:pt x="7" y="18"/>
                  </a:lnTo>
                  <a:lnTo>
                    <a:pt x="25" y="18"/>
                  </a:lnTo>
                  <a:lnTo>
                    <a:pt x="25" y="24"/>
                  </a:lnTo>
                  <a:lnTo>
                    <a:pt x="7" y="24"/>
                  </a:lnTo>
                  <a:lnTo>
                    <a:pt x="7" y="46"/>
                  </a:lnTo>
                  <a:lnTo>
                    <a:pt x="0" y="46"/>
                  </a:lnTo>
                  <a:lnTo>
                    <a:pt x="0" y="0"/>
                  </a:lnTo>
                  <a:close/>
                </a:path>
              </a:pathLst>
            </a:custGeom>
            <a:solidFill>
              <a:srgbClr val="008C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35" name="Freeform 234"/>
            <p:cNvSpPr>
              <a:spLocks/>
            </p:cNvSpPr>
            <p:nvPr userDrawn="1"/>
          </p:nvSpPr>
          <p:spPr bwMode="auto">
            <a:xfrm>
              <a:off x="8166100" y="2293938"/>
              <a:ext cx="42863" cy="74613"/>
            </a:xfrm>
            <a:custGeom>
              <a:avLst/>
              <a:gdLst>
                <a:gd name="T0" fmla="*/ 10 w 19"/>
                <a:gd name="T1" fmla="*/ 20 h 34"/>
                <a:gd name="T2" fmla="*/ 6 w 19"/>
                <a:gd name="T3" fmla="*/ 18 h 34"/>
                <a:gd name="T4" fmla="*/ 1 w 19"/>
                <a:gd name="T5" fmla="*/ 14 h 34"/>
                <a:gd name="T6" fmla="*/ 0 w 19"/>
                <a:gd name="T7" fmla="*/ 9 h 34"/>
                <a:gd name="T8" fmla="*/ 3 w 19"/>
                <a:gd name="T9" fmla="*/ 3 h 34"/>
                <a:gd name="T10" fmla="*/ 10 w 19"/>
                <a:gd name="T11" fmla="*/ 0 h 34"/>
                <a:gd name="T12" fmla="*/ 17 w 19"/>
                <a:gd name="T13" fmla="*/ 2 h 34"/>
                <a:gd name="T14" fmla="*/ 17 w 19"/>
                <a:gd name="T15" fmla="*/ 8 h 34"/>
                <a:gd name="T16" fmla="*/ 10 w 19"/>
                <a:gd name="T17" fmla="*/ 4 h 34"/>
                <a:gd name="T18" fmla="*/ 6 w 19"/>
                <a:gd name="T19" fmla="*/ 5 h 34"/>
                <a:gd name="T20" fmla="*/ 4 w 19"/>
                <a:gd name="T21" fmla="*/ 8 h 34"/>
                <a:gd name="T22" fmla="*/ 5 w 19"/>
                <a:gd name="T23" fmla="*/ 11 h 34"/>
                <a:gd name="T24" fmla="*/ 9 w 19"/>
                <a:gd name="T25" fmla="*/ 14 h 34"/>
                <a:gd name="T26" fmla="*/ 13 w 19"/>
                <a:gd name="T27" fmla="*/ 16 h 34"/>
                <a:gd name="T28" fmla="*/ 19 w 19"/>
                <a:gd name="T29" fmla="*/ 25 h 34"/>
                <a:gd name="T30" fmla="*/ 16 w 19"/>
                <a:gd name="T31" fmla="*/ 32 h 34"/>
                <a:gd name="T32" fmla="*/ 9 w 19"/>
                <a:gd name="T33" fmla="*/ 34 h 34"/>
                <a:gd name="T34" fmla="*/ 0 w 19"/>
                <a:gd name="T35" fmla="*/ 31 h 34"/>
                <a:gd name="T36" fmla="*/ 0 w 19"/>
                <a:gd name="T37" fmla="*/ 25 h 34"/>
                <a:gd name="T38" fmla="*/ 9 w 19"/>
                <a:gd name="T39" fmla="*/ 30 h 34"/>
                <a:gd name="T40" fmla="*/ 13 w 19"/>
                <a:gd name="T41" fmla="*/ 29 h 34"/>
                <a:gd name="T42" fmla="*/ 14 w 19"/>
                <a:gd name="T43" fmla="*/ 26 h 34"/>
                <a:gd name="T44" fmla="*/ 10 w 19"/>
                <a:gd name="T45" fmla="*/ 2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34">
                  <a:moveTo>
                    <a:pt x="10" y="20"/>
                  </a:moveTo>
                  <a:cubicBezTo>
                    <a:pt x="6" y="18"/>
                    <a:pt x="6" y="18"/>
                    <a:pt x="6" y="18"/>
                  </a:cubicBezTo>
                  <a:cubicBezTo>
                    <a:pt x="4" y="16"/>
                    <a:pt x="2" y="15"/>
                    <a:pt x="1" y="14"/>
                  </a:cubicBezTo>
                  <a:cubicBezTo>
                    <a:pt x="0" y="12"/>
                    <a:pt x="0" y="11"/>
                    <a:pt x="0" y="9"/>
                  </a:cubicBezTo>
                  <a:cubicBezTo>
                    <a:pt x="0" y="6"/>
                    <a:pt x="1" y="4"/>
                    <a:pt x="3" y="3"/>
                  </a:cubicBezTo>
                  <a:cubicBezTo>
                    <a:pt x="4" y="1"/>
                    <a:pt x="7" y="0"/>
                    <a:pt x="10" y="0"/>
                  </a:cubicBezTo>
                  <a:cubicBezTo>
                    <a:pt x="13" y="0"/>
                    <a:pt x="15" y="1"/>
                    <a:pt x="17" y="2"/>
                  </a:cubicBezTo>
                  <a:cubicBezTo>
                    <a:pt x="17" y="8"/>
                    <a:pt x="17" y="8"/>
                    <a:pt x="17" y="8"/>
                  </a:cubicBezTo>
                  <a:cubicBezTo>
                    <a:pt x="15" y="6"/>
                    <a:pt x="12" y="4"/>
                    <a:pt x="10" y="4"/>
                  </a:cubicBezTo>
                  <a:cubicBezTo>
                    <a:pt x="8" y="4"/>
                    <a:pt x="7" y="5"/>
                    <a:pt x="6" y="5"/>
                  </a:cubicBezTo>
                  <a:cubicBezTo>
                    <a:pt x="5" y="6"/>
                    <a:pt x="4" y="7"/>
                    <a:pt x="4" y="8"/>
                  </a:cubicBezTo>
                  <a:cubicBezTo>
                    <a:pt x="4" y="9"/>
                    <a:pt x="5" y="10"/>
                    <a:pt x="5" y="11"/>
                  </a:cubicBezTo>
                  <a:cubicBezTo>
                    <a:pt x="6" y="12"/>
                    <a:pt x="7" y="13"/>
                    <a:pt x="9" y="14"/>
                  </a:cubicBezTo>
                  <a:cubicBezTo>
                    <a:pt x="13" y="16"/>
                    <a:pt x="13" y="16"/>
                    <a:pt x="13" y="16"/>
                  </a:cubicBezTo>
                  <a:cubicBezTo>
                    <a:pt x="17" y="18"/>
                    <a:pt x="19" y="22"/>
                    <a:pt x="19" y="25"/>
                  </a:cubicBezTo>
                  <a:cubicBezTo>
                    <a:pt x="19" y="28"/>
                    <a:pt x="18" y="30"/>
                    <a:pt x="16" y="32"/>
                  </a:cubicBezTo>
                  <a:cubicBezTo>
                    <a:pt x="14" y="34"/>
                    <a:pt x="12" y="34"/>
                    <a:pt x="9" y="34"/>
                  </a:cubicBezTo>
                  <a:cubicBezTo>
                    <a:pt x="6" y="34"/>
                    <a:pt x="3" y="33"/>
                    <a:pt x="0" y="31"/>
                  </a:cubicBezTo>
                  <a:cubicBezTo>
                    <a:pt x="0" y="25"/>
                    <a:pt x="0" y="25"/>
                    <a:pt x="0" y="25"/>
                  </a:cubicBezTo>
                  <a:cubicBezTo>
                    <a:pt x="3" y="29"/>
                    <a:pt x="6" y="30"/>
                    <a:pt x="9" y="30"/>
                  </a:cubicBezTo>
                  <a:cubicBezTo>
                    <a:pt x="10" y="30"/>
                    <a:pt x="12" y="30"/>
                    <a:pt x="13" y="29"/>
                  </a:cubicBezTo>
                  <a:cubicBezTo>
                    <a:pt x="14" y="28"/>
                    <a:pt x="14" y="27"/>
                    <a:pt x="14" y="26"/>
                  </a:cubicBezTo>
                  <a:cubicBezTo>
                    <a:pt x="14" y="24"/>
                    <a:pt x="13" y="22"/>
                    <a:pt x="10" y="20"/>
                  </a:cubicBezTo>
                  <a:close/>
                </a:path>
              </a:pathLst>
            </a:custGeom>
            <a:solidFill>
              <a:srgbClr val="008C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36" name="Line 235"/>
            <p:cNvSpPr>
              <a:spLocks noChangeShapeType="1"/>
            </p:cNvSpPr>
            <p:nvPr userDrawn="1"/>
          </p:nvSpPr>
          <p:spPr bwMode="auto">
            <a:xfrm>
              <a:off x="6267450" y="27828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37" name="Line 236"/>
            <p:cNvSpPr>
              <a:spLocks noChangeShapeType="1"/>
            </p:cNvSpPr>
            <p:nvPr userDrawn="1"/>
          </p:nvSpPr>
          <p:spPr bwMode="auto">
            <a:xfrm>
              <a:off x="6570663" y="27828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38" name="Line 237"/>
            <p:cNvSpPr>
              <a:spLocks noChangeShapeType="1"/>
            </p:cNvSpPr>
            <p:nvPr userDrawn="1"/>
          </p:nvSpPr>
          <p:spPr bwMode="auto">
            <a:xfrm>
              <a:off x="6873875" y="2782888"/>
              <a:ext cx="214313"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39" name="Line 238"/>
            <p:cNvSpPr>
              <a:spLocks noChangeShapeType="1"/>
            </p:cNvSpPr>
            <p:nvPr userDrawn="1"/>
          </p:nvSpPr>
          <p:spPr bwMode="auto">
            <a:xfrm>
              <a:off x="7178675" y="2782888"/>
              <a:ext cx="214313"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40" name="Line 239"/>
            <p:cNvSpPr>
              <a:spLocks noChangeShapeType="1"/>
            </p:cNvSpPr>
            <p:nvPr userDrawn="1"/>
          </p:nvSpPr>
          <p:spPr bwMode="auto">
            <a:xfrm>
              <a:off x="7478713" y="27828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41" name="Line 240"/>
            <p:cNvSpPr>
              <a:spLocks noChangeShapeType="1"/>
            </p:cNvSpPr>
            <p:nvPr userDrawn="1"/>
          </p:nvSpPr>
          <p:spPr bwMode="auto">
            <a:xfrm>
              <a:off x="7783513" y="27828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42" name="Line 241"/>
            <p:cNvSpPr>
              <a:spLocks noChangeShapeType="1"/>
            </p:cNvSpPr>
            <p:nvPr userDrawn="1"/>
          </p:nvSpPr>
          <p:spPr bwMode="auto">
            <a:xfrm>
              <a:off x="8086725" y="27828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43" name="Line 242"/>
            <p:cNvSpPr>
              <a:spLocks noChangeShapeType="1"/>
            </p:cNvSpPr>
            <p:nvPr userDrawn="1"/>
          </p:nvSpPr>
          <p:spPr bwMode="auto">
            <a:xfrm>
              <a:off x="6267450" y="2427288"/>
              <a:ext cx="2035175"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44" name="Line 243"/>
            <p:cNvSpPr>
              <a:spLocks noChangeShapeType="1"/>
            </p:cNvSpPr>
            <p:nvPr userDrawn="1"/>
          </p:nvSpPr>
          <p:spPr bwMode="auto">
            <a:xfrm>
              <a:off x="6267450" y="31384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45" name="Line 244"/>
            <p:cNvSpPr>
              <a:spLocks noChangeShapeType="1"/>
            </p:cNvSpPr>
            <p:nvPr userDrawn="1"/>
          </p:nvSpPr>
          <p:spPr bwMode="auto">
            <a:xfrm>
              <a:off x="6570663" y="31384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46" name="Line 245"/>
            <p:cNvSpPr>
              <a:spLocks noChangeShapeType="1"/>
            </p:cNvSpPr>
            <p:nvPr userDrawn="1"/>
          </p:nvSpPr>
          <p:spPr bwMode="auto">
            <a:xfrm>
              <a:off x="6873875" y="3138488"/>
              <a:ext cx="214313"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47" name="Line 246"/>
            <p:cNvSpPr>
              <a:spLocks noChangeShapeType="1"/>
            </p:cNvSpPr>
            <p:nvPr userDrawn="1"/>
          </p:nvSpPr>
          <p:spPr bwMode="auto">
            <a:xfrm>
              <a:off x="7178675" y="3138488"/>
              <a:ext cx="214313"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48" name="Line 247"/>
            <p:cNvSpPr>
              <a:spLocks noChangeShapeType="1"/>
            </p:cNvSpPr>
            <p:nvPr userDrawn="1"/>
          </p:nvSpPr>
          <p:spPr bwMode="auto">
            <a:xfrm>
              <a:off x="7478713" y="31384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49" name="Line 248"/>
            <p:cNvSpPr>
              <a:spLocks noChangeShapeType="1"/>
            </p:cNvSpPr>
            <p:nvPr userDrawn="1"/>
          </p:nvSpPr>
          <p:spPr bwMode="auto">
            <a:xfrm>
              <a:off x="7783513" y="31384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50" name="Line 249"/>
            <p:cNvSpPr>
              <a:spLocks noChangeShapeType="1"/>
            </p:cNvSpPr>
            <p:nvPr userDrawn="1"/>
          </p:nvSpPr>
          <p:spPr bwMode="auto">
            <a:xfrm>
              <a:off x="8086725" y="31384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51" name="Line 250"/>
            <p:cNvSpPr>
              <a:spLocks noChangeShapeType="1"/>
            </p:cNvSpPr>
            <p:nvPr userDrawn="1"/>
          </p:nvSpPr>
          <p:spPr bwMode="auto">
            <a:xfrm>
              <a:off x="6267450" y="34940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52" name="Line 251"/>
            <p:cNvSpPr>
              <a:spLocks noChangeShapeType="1"/>
            </p:cNvSpPr>
            <p:nvPr userDrawn="1"/>
          </p:nvSpPr>
          <p:spPr bwMode="auto">
            <a:xfrm>
              <a:off x="6570663" y="34940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53" name="Line 252"/>
            <p:cNvSpPr>
              <a:spLocks noChangeShapeType="1"/>
            </p:cNvSpPr>
            <p:nvPr userDrawn="1"/>
          </p:nvSpPr>
          <p:spPr bwMode="auto">
            <a:xfrm>
              <a:off x="6873875" y="3494088"/>
              <a:ext cx="214313"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54" name="Line 253"/>
            <p:cNvSpPr>
              <a:spLocks noChangeShapeType="1"/>
            </p:cNvSpPr>
            <p:nvPr userDrawn="1"/>
          </p:nvSpPr>
          <p:spPr bwMode="auto">
            <a:xfrm>
              <a:off x="7178675" y="3494088"/>
              <a:ext cx="214313"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55" name="Line 254"/>
            <p:cNvSpPr>
              <a:spLocks noChangeShapeType="1"/>
            </p:cNvSpPr>
            <p:nvPr userDrawn="1"/>
          </p:nvSpPr>
          <p:spPr bwMode="auto">
            <a:xfrm>
              <a:off x="7478713" y="34940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56" name="Line 255"/>
            <p:cNvSpPr>
              <a:spLocks noChangeShapeType="1"/>
            </p:cNvSpPr>
            <p:nvPr userDrawn="1"/>
          </p:nvSpPr>
          <p:spPr bwMode="auto">
            <a:xfrm>
              <a:off x="7783513" y="34940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57" name="Line 256"/>
            <p:cNvSpPr>
              <a:spLocks noChangeShapeType="1"/>
            </p:cNvSpPr>
            <p:nvPr userDrawn="1"/>
          </p:nvSpPr>
          <p:spPr bwMode="auto">
            <a:xfrm>
              <a:off x="8086725" y="34940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58" name="Line 257"/>
            <p:cNvSpPr>
              <a:spLocks noChangeShapeType="1"/>
            </p:cNvSpPr>
            <p:nvPr userDrawn="1"/>
          </p:nvSpPr>
          <p:spPr bwMode="auto">
            <a:xfrm>
              <a:off x="6267450" y="3851275"/>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59" name="Line 258"/>
            <p:cNvSpPr>
              <a:spLocks noChangeShapeType="1"/>
            </p:cNvSpPr>
            <p:nvPr userDrawn="1"/>
          </p:nvSpPr>
          <p:spPr bwMode="auto">
            <a:xfrm>
              <a:off x="6570663" y="3851275"/>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60" name="Line 259"/>
            <p:cNvSpPr>
              <a:spLocks noChangeShapeType="1"/>
            </p:cNvSpPr>
            <p:nvPr userDrawn="1"/>
          </p:nvSpPr>
          <p:spPr bwMode="auto">
            <a:xfrm>
              <a:off x="6873875" y="3851275"/>
              <a:ext cx="214313"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61" name="Line 260"/>
            <p:cNvSpPr>
              <a:spLocks noChangeShapeType="1"/>
            </p:cNvSpPr>
            <p:nvPr userDrawn="1"/>
          </p:nvSpPr>
          <p:spPr bwMode="auto">
            <a:xfrm>
              <a:off x="7178675" y="3851275"/>
              <a:ext cx="214313"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62" name="Line 261"/>
            <p:cNvSpPr>
              <a:spLocks noChangeShapeType="1"/>
            </p:cNvSpPr>
            <p:nvPr userDrawn="1"/>
          </p:nvSpPr>
          <p:spPr bwMode="auto">
            <a:xfrm>
              <a:off x="7478713" y="3851275"/>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63" name="Line 262"/>
            <p:cNvSpPr>
              <a:spLocks noChangeShapeType="1"/>
            </p:cNvSpPr>
            <p:nvPr userDrawn="1"/>
          </p:nvSpPr>
          <p:spPr bwMode="auto">
            <a:xfrm>
              <a:off x="7783513" y="38512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64" name="Line 263"/>
            <p:cNvSpPr>
              <a:spLocks noChangeShapeType="1"/>
            </p:cNvSpPr>
            <p:nvPr userDrawn="1"/>
          </p:nvSpPr>
          <p:spPr bwMode="auto">
            <a:xfrm>
              <a:off x="8086725" y="38512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65" name="Line 264"/>
            <p:cNvSpPr>
              <a:spLocks noChangeShapeType="1"/>
            </p:cNvSpPr>
            <p:nvPr userDrawn="1"/>
          </p:nvSpPr>
          <p:spPr bwMode="auto">
            <a:xfrm>
              <a:off x="6267450" y="4206875"/>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66" name="Line 265"/>
            <p:cNvSpPr>
              <a:spLocks noChangeShapeType="1"/>
            </p:cNvSpPr>
            <p:nvPr userDrawn="1"/>
          </p:nvSpPr>
          <p:spPr bwMode="auto">
            <a:xfrm>
              <a:off x="6570663" y="4206875"/>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67" name="Line 266"/>
            <p:cNvSpPr>
              <a:spLocks noChangeShapeType="1"/>
            </p:cNvSpPr>
            <p:nvPr userDrawn="1"/>
          </p:nvSpPr>
          <p:spPr bwMode="auto">
            <a:xfrm>
              <a:off x="6873875" y="4206875"/>
              <a:ext cx="214313"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68" name="Line 267"/>
            <p:cNvSpPr>
              <a:spLocks noChangeShapeType="1"/>
            </p:cNvSpPr>
            <p:nvPr userDrawn="1"/>
          </p:nvSpPr>
          <p:spPr bwMode="auto">
            <a:xfrm>
              <a:off x="7178675" y="4206875"/>
              <a:ext cx="214313"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69" name="Line 268"/>
            <p:cNvSpPr>
              <a:spLocks noChangeShapeType="1"/>
            </p:cNvSpPr>
            <p:nvPr userDrawn="1"/>
          </p:nvSpPr>
          <p:spPr bwMode="auto">
            <a:xfrm>
              <a:off x="7478713" y="4206875"/>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70" name="Line 269"/>
            <p:cNvSpPr>
              <a:spLocks noChangeShapeType="1"/>
            </p:cNvSpPr>
            <p:nvPr userDrawn="1"/>
          </p:nvSpPr>
          <p:spPr bwMode="auto">
            <a:xfrm>
              <a:off x="7783513" y="42068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71" name="Line 270"/>
            <p:cNvSpPr>
              <a:spLocks noChangeShapeType="1"/>
            </p:cNvSpPr>
            <p:nvPr userDrawn="1"/>
          </p:nvSpPr>
          <p:spPr bwMode="auto">
            <a:xfrm>
              <a:off x="8086725" y="42068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grpSp>
      <p:sp>
        <p:nvSpPr>
          <p:cNvPr id="276" name="Text Placeholder 5"/>
          <p:cNvSpPr>
            <a:spLocks noGrp="1"/>
          </p:cNvSpPr>
          <p:nvPr>
            <p:ph type="body" sz="quarter" idx="11"/>
          </p:nvPr>
        </p:nvSpPr>
        <p:spPr>
          <a:xfrm>
            <a:off x="1110208" y="4440888"/>
            <a:ext cx="2770629" cy="446654"/>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a:t>Edit Master text styles</a:t>
            </a:r>
          </a:p>
        </p:txBody>
      </p:sp>
      <p:sp>
        <p:nvSpPr>
          <p:cNvPr id="277" name="Text Placeholder 5"/>
          <p:cNvSpPr>
            <a:spLocks noGrp="1"/>
          </p:cNvSpPr>
          <p:nvPr>
            <p:ph type="body" sz="quarter" idx="14"/>
          </p:nvPr>
        </p:nvSpPr>
        <p:spPr>
          <a:xfrm>
            <a:off x="1126652" y="4887547"/>
            <a:ext cx="2770629" cy="1252909"/>
          </a:xfrm>
          <a:prstGeom prst="rect">
            <a:avLst/>
          </a:prstGeom>
        </p:spPr>
        <p:txBody>
          <a:bodyPr/>
          <a:lstStyle>
            <a:lvl1pPr marL="0" indent="0" algn="l">
              <a:lnSpc>
                <a:spcPct val="100000"/>
              </a:lnSpc>
              <a:spcBef>
                <a:spcPts val="0"/>
              </a:spcBef>
              <a:buNone/>
              <a:defRPr sz="1500">
                <a:solidFill>
                  <a:srgbClr val="1C344D"/>
                </a:solidFill>
                <a:latin typeface="Gill Sans MT" panose="020B0502020104020203" pitchFamily="34" charset="0"/>
              </a:defRPr>
            </a:lvl1pPr>
          </a:lstStyle>
          <a:p>
            <a:pPr lvl="0"/>
            <a:r>
              <a:rPr lang="en-US"/>
              <a:t>Edit Master text styles</a:t>
            </a:r>
          </a:p>
        </p:txBody>
      </p:sp>
      <p:sp>
        <p:nvSpPr>
          <p:cNvPr id="278" name="Text Placeholder 5"/>
          <p:cNvSpPr>
            <a:spLocks noGrp="1"/>
          </p:cNvSpPr>
          <p:nvPr>
            <p:ph type="body" sz="quarter" idx="15"/>
          </p:nvPr>
        </p:nvSpPr>
        <p:spPr>
          <a:xfrm>
            <a:off x="4720660" y="4440888"/>
            <a:ext cx="2770629" cy="446654"/>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a:t>Edit Master text styles</a:t>
            </a:r>
          </a:p>
        </p:txBody>
      </p:sp>
      <p:sp>
        <p:nvSpPr>
          <p:cNvPr id="279" name="Text Placeholder 5"/>
          <p:cNvSpPr>
            <a:spLocks noGrp="1"/>
          </p:cNvSpPr>
          <p:nvPr>
            <p:ph type="body" sz="quarter" idx="16"/>
          </p:nvPr>
        </p:nvSpPr>
        <p:spPr>
          <a:xfrm>
            <a:off x="4719928" y="4887547"/>
            <a:ext cx="2770629" cy="1252909"/>
          </a:xfrm>
          <a:prstGeom prst="rect">
            <a:avLst/>
          </a:prstGeom>
        </p:spPr>
        <p:txBody>
          <a:bodyPr/>
          <a:lstStyle>
            <a:lvl1pPr marL="0" indent="0" algn="l">
              <a:lnSpc>
                <a:spcPct val="100000"/>
              </a:lnSpc>
              <a:spcBef>
                <a:spcPts val="0"/>
              </a:spcBef>
              <a:buNone/>
              <a:defRPr sz="1500">
                <a:solidFill>
                  <a:srgbClr val="1C344D"/>
                </a:solidFill>
                <a:latin typeface="Gill Sans MT" panose="020B0502020104020203" pitchFamily="34" charset="0"/>
              </a:defRPr>
            </a:lvl1pPr>
          </a:lstStyle>
          <a:p>
            <a:pPr lvl="0"/>
            <a:r>
              <a:rPr lang="en-US"/>
              <a:t>Edit Master text styles</a:t>
            </a:r>
          </a:p>
        </p:txBody>
      </p:sp>
      <p:sp>
        <p:nvSpPr>
          <p:cNvPr id="280" name="Text Placeholder 5"/>
          <p:cNvSpPr>
            <a:spLocks noGrp="1"/>
          </p:cNvSpPr>
          <p:nvPr>
            <p:ph type="body" sz="quarter" idx="17"/>
          </p:nvPr>
        </p:nvSpPr>
        <p:spPr>
          <a:xfrm>
            <a:off x="8329652" y="4440888"/>
            <a:ext cx="2770629" cy="446654"/>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a:t>Edit Master text styles</a:t>
            </a:r>
          </a:p>
        </p:txBody>
      </p:sp>
      <p:sp>
        <p:nvSpPr>
          <p:cNvPr id="281" name="Text Placeholder 5"/>
          <p:cNvSpPr>
            <a:spLocks noGrp="1"/>
          </p:cNvSpPr>
          <p:nvPr>
            <p:ph type="body" sz="quarter" idx="18"/>
          </p:nvPr>
        </p:nvSpPr>
        <p:spPr>
          <a:xfrm>
            <a:off x="8328920" y="4887547"/>
            <a:ext cx="2770629" cy="1252909"/>
          </a:xfrm>
          <a:prstGeom prst="rect">
            <a:avLst/>
          </a:prstGeom>
        </p:spPr>
        <p:txBody>
          <a:bodyPr/>
          <a:lstStyle>
            <a:lvl1pPr marL="0" indent="0" algn="l">
              <a:lnSpc>
                <a:spcPct val="100000"/>
              </a:lnSpc>
              <a:spcBef>
                <a:spcPts val="0"/>
              </a:spcBef>
              <a:buNone/>
              <a:defRPr sz="1500">
                <a:solidFill>
                  <a:srgbClr val="1C344D"/>
                </a:solidFill>
                <a:latin typeface="Gill Sans MT" panose="020B0502020104020203" pitchFamily="34" charset="0"/>
              </a:defRPr>
            </a:lvl1pPr>
          </a:lstStyle>
          <a:p>
            <a:pPr lvl="0"/>
            <a:r>
              <a:rPr lang="en-US"/>
              <a:t>Edit Master text styles</a:t>
            </a:r>
          </a:p>
        </p:txBody>
      </p:sp>
      <p:sp>
        <p:nvSpPr>
          <p:cNvPr id="282" name="Text Placeholder 5"/>
          <p:cNvSpPr>
            <a:spLocks noGrp="1"/>
          </p:cNvSpPr>
          <p:nvPr>
            <p:ph type="body" sz="quarter" idx="19"/>
          </p:nvPr>
        </p:nvSpPr>
        <p:spPr>
          <a:xfrm>
            <a:off x="954621" y="1795464"/>
            <a:ext cx="3041649" cy="406401"/>
          </a:xfrm>
          <a:prstGeom prst="rect">
            <a:avLst/>
          </a:prstGeom>
        </p:spPr>
        <p:txBody>
          <a:bodyPr/>
          <a:lstStyle>
            <a:lvl1pPr marL="0" indent="0" algn="ctr">
              <a:buNone/>
              <a:defRPr>
                <a:solidFill>
                  <a:schemeClr val="bg1"/>
                </a:solidFill>
                <a:latin typeface="Gill Sans MT" panose="020B0502020104020203" pitchFamily="34" charset="0"/>
              </a:defRPr>
            </a:lvl1pPr>
          </a:lstStyle>
          <a:p>
            <a:pPr lvl="0"/>
            <a:r>
              <a:rPr lang="en-US"/>
              <a:t>Edit Master text styles</a:t>
            </a:r>
          </a:p>
        </p:txBody>
      </p:sp>
      <p:sp>
        <p:nvSpPr>
          <p:cNvPr id="284" name="Text Placeholder 283"/>
          <p:cNvSpPr>
            <a:spLocks noGrp="1"/>
          </p:cNvSpPr>
          <p:nvPr>
            <p:ph type="body" sz="quarter" idx="20"/>
          </p:nvPr>
        </p:nvSpPr>
        <p:spPr>
          <a:xfrm>
            <a:off x="4576236" y="1795466"/>
            <a:ext cx="3039533" cy="409575"/>
          </a:xfrm>
          <a:prstGeom prst="rect">
            <a:avLst/>
          </a:prstGeom>
        </p:spPr>
        <p:txBody>
          <a:bodyPr/>
          <a:lstStyle>
            <a:lvl1pPr marL="0" indent="0" algn="ctr">
              <a:buNone/>
              <a:defRPr>
                <a:solidFill>
                  <a:schemeClr val="bg1"/>
                </a:solidFill>
                <a:latin typeface="Gill Sans MT" panose="020B0502020104020203" pitchFamily="34" charset="0"/>
              </a:defRPr>
            </a:lvl1pPr>
            <a:lvl2pPr marL="342900" indent="0">
              <a:buNone/>
              <a:defRPr/>
            </a:lvl2pPr>
          </a:lstStyle>
          <a:p>
            <a:pPr lvl="0"/>
            <a:r>
              <a:rPr lang="en-US"/>
              <a:t>Edit Master text styles</a:t>
            </a:r>
          </a:p>
        </p:txBody>
      </p:sp>
      <p:sp>
        <p:nvSpPr>
          <p:cNvPr id="286" name="Text Placeholder 285"/>
          <p:cNvSpPr>
            <a:spLocks noGrp="1"/>
          </p:cNvSpPr>
          <p:nvPr>
            <p:ph type="body" sz="quarter" idx="21"/>
          </p:nvPr>
        </p:nvSpPr>
        <p:spPr>
          <a:xfrm>
            <a:off x="8195733" y="1795463"/>
            <a:ext cx="3041651" cy="406400"/>
          </a:xfrm>
          <a:prstGeom prst="rect">
            <a:avLst/>
          </a:prstGeom>
        </p:spPr>
        <p:txBody>
          <a:bodyPr/>
          <a:lstStyle>
            <a:lvl1pPr marL="0" indent="0" algn="ctr">
              <a:buNone/>
              <a:defRPr>
                <a:solidFill>
                  <a:schemeClr val="bg1"/>
                </a:solidFill>
              </a:defRPr>
            </a:lvl1pPr>
            <a:lvl2pPr marL="342900" indent="0">
              <a:buNone/>
              <a:defRPr/>
            </a:lvl2pPr>
          </a:lstStyle>
          <a:p>
            <a:pPr lvl="0"/>
            <a:r>
              <a:rPr lang="en-US"/>
              <a:t>Edit Master text styles</a:t>
            </a:r>
          </a:p>
        </p:txBody>
      </p:sp>
      <p:sp>
        <p:nvSpPr>
          <p:cNvPr id="287" name="Text Placeholder 3"/>
          <p:cNvSpPr>
            <a:spLocks noGrp="1"/>
          </p:cNvSpPr>
          <p:nvPr>
            <p:ph type="body" sz="quarter" idx="10"/>
          </p:nvPr>
        </p:nvSpPr>
        <p:spPr>
          <a:xfrm>
            <a:off x="463643" y="395397"/>
            <a:ext cx="7530031" cy="699268"/>
          </a:xfrm>
          <a:prstGeom prst="rect">
            <a:avLst/>
          </a:prstGeom>
        </p:spPr>
        <p:txBody>
          <a:bodyPr/>
          <a:lstStyle>
            <a:lvl1pPr marL="0" indent="0" algn="l">
              <a:buNone/>
              <a:defRPr sz="3000" b="1">
                <a:solidFill>
                  <a:srgbClr val="1C344D"/>
                </a:solidFill>
                <a:latin typeface="Gill Sans MT" panose="020B0502020104020203" pitchFamily="34" charset="0"/>
              </a:defRPr>
            </a:lvl1pPr>
          </a:lstStyle>
          <a:p>
            <a:pPr lvl="0"/>
            <a:r>
              <a:rPr lang="en-US"/>
              <a:t>Edit Master text styles</a:t>
            </a:r>
          </a:p>
        </p:txBody>
      </p:sp>
    </p:spTree>
    <p:custDataLst>
      <p:tags r:id="rId1"/>
    </p:custDataLst>
    <p:extLst>
      <p:ext uri="{BB962C8B-B14F-4D97-AF65-F5344CB8AC3E}">
        <p14:creationId xmlns:p14="http://schemas.microsoft.com/office/powerpoint/2010/main" val="14663538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grpSp>
        <p:nvGrpSpPr>
          <p:cNvPr id="35" name="Group 34"/>
          <p:cNvGrpSpPr/>
          <p:nvPr userDrawn="1"/>
        </p:nvGrpSpPr>
        <p:grpSpPr>
          <a:xfrm>
            <a:off x="1127379" y="1624845"/>
            <a:ext cx="2770628" cy="2069245"/>
            <a:chOff x="3060700" y="1908175"/>
            <a:chExt cx="3024188" cy="3011488"/>
          </a:xfrm>
        </p:grpSpPr>
        <p:sp>
          <p:nvSpPr>
            <p:cNvPr id="8" name="Oval 6"/>
            <p:cNvSpPr>
              <a:spLocks noChangeArrowheads="1"/>
            </p:cNvSpPr>
            <p:nvPr userDrawn="1"/>
          </p:nvSpPr>
          <p:spPr bwMode="auto">
            <a:xfrm>
              <a:off x="3060700" y="1908175"/>
              <a:ext cx="3024188" cy="3011488"/>
            </a:xfrm>
            <a:prstGeom prst="ellipse">
              <a:avLst/>
            </a:pr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1" name="Freeform 9"/>
            <p:cNvSpPr>
              <a:spLocks/>
            </p:cNvSpPr>
            <p:nvPr userDrawn="1"/>
          </p:nvSpPr>
          <p:spPr bwMode="auto">
            <a:xfrm>
              <a:off x="4521200" y="1981200"/>
              <a:ext cx="101600" cy="100013"/>
            </a:xfrm>
            <a:custGeom>
              <a:avLst/>
              <a:gdLst>
                <a:gd name="T0" fmla="*/ 46 w 46"/>
                <a:gd name="T1" fmla="*/ 23 h 45"/>
                <a:gd name="T2" fmla="*/ 23 w 46"/>
                <a:gd name="T3" fmla="*/ 0 h 45"/>
                <a:gd name="T4" fmla="*/ 0 w 46"/>
                <a:gd name="T5" fmla="*/ 22 h 45"/>
                <a:gd name="T6" fmla="*/ 23 w 46"/>
                <a:gd name="T7" fmla="*/ 45 h 45"/>
                <a:gd name="T8" fmla="*/ 46 w 46"/>
                <a:gd name="T9" fmla="*/ 23 h 45"/>
              </a:gdLst>
              <a:ahLst/>
              <a:cxnLst>
                <a:cxn ang="0">
                  <a:pos x="T0" y="T1"/>
                </a:cxn>
                <a:cxn ang="0">
                  <a:pos x="T2" y="T3"/>
                </a:cxn>
                <a:cxn ang="0">
                  <a:pos x="T4" y="T5"/>
                </a:cxn>
                <a:cxn ang="0">
                  <a:pos x="T6" y="T7"/>
                </a:cxn>
                <a:cxn ang="0">
                  <a:pos x="T8" y="T9"/>
                </a:cxn>
              </a:cxnLst>
              <a:rect l="0" t="0" r="r" b="b"/>
              <a:pathLst>
                <a:path w="46" h="45">
                  <a:moveTo>
                    <a:pt x="46" y="23"/>
                  </a:moveTo>
                  <a:cubicBezTo>
                    <a:pt x="46" y="10"/>
                    <a:pt x="36" y="0"/>
                    <a:pt x="23" y="0"/>
                  </a:cubicBezTo>
                  <a:cubicBezTo>
                    <a:pt x="11" y="0"/>
                    <a:pt x="0" y="10"/>
                    <a:pt x="0" y="22"/>
                  </a:cubicBezTo>
                  <a:cubicBezTo>
                    <a:pt x="0" y="35"/>
                    <a:pt x="10" y="45"/>
                    <a:pt x="23" y="45"/>
                  </a:cubicBezTo>
                  <a:cubicBezTo>
                    <a:pt x="35" y="45"/>
                    <a:pt x="46" y="35"/>
                    <a:pt x="46" y="23"/>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2" name="Freeform 10"/>
            <p:cNvSpPr>
              <a:spLocks/>
            </p:cNvSpPr>
            <p:nvPr userDrawn="1"/>
          </p:nvSpPr>
          <p:spPr bwMode="auto">
            <a:xfrm>
              <a:off x="4521200" y="4743450"/>
              <a:ext cx="101600" cy="100013"/>
            </a:xfrm>
            <a:custGeom>
              <a:avLst/>
              <a:gdLst>
                <a:gd name="T0" fmla="*/ 0 w 46"/>
                <a:gd name="T1" fmla="*/ 22 h 45"/>
                <a:gd name="T2" fmla="*/ 23 w 46"/>
                <a:gd name="T3" fmla="*/ 45 h 45"/>
                <a:gd name="T4" fmla="*/ 46 w 46"/>
                <a:gd name="T5" fmla="*/ 23 h 45"/>
                <a:gd name="T6" fmla="*/ 23 w 46"/>
                <a:gd name="T7" fmla="*/ 0 h 45"/>
                <a:gd name="T8" fmla="*/ 0 w 46"/>
                <a:gd name="T9" fmla="*/ 22 h 45"/>
              </a:gdLst>
              <a:ahLst/>
              <a:cxnLst>
                <a:cxn ang="0">
                  <a:pos x="T0" y="T1"/>
                </a:cxn>
                <a:cxn ang="0">
                  <a:pos x="T2" y="T3"/>
                </a:cxn>
                <a:cxn ang="0">
                  <a:pos x="T4" y="T5"/>
                </a:cxn>
                <a:cxn ang="0">
                  <a:pos x="T6" y="T7"/>
                </a:cxn>
                <a:cxn ang="0">
                  <a:pos x="T8" y="T9"/>
                </a:cxn>
              </a:cxnLst>
              <a:rect l="0" t="0" r="r" b="b"/>
              <a:pathLst>
                <a:path w="46" h="45">
                  <a:moveTo>
                    <a:pt x="0" y="22"/>
                  </a:moveTo>
                  <a:cubicBezTo>
                    <a:pt x="0" y="35"/>
                    <a:pt x="10" y="45"/>
                    <a:pt x="23" y="45"/>
                  </a:cubicBezTo>
                  <a:cubicBezTo>
                    <a:pt x="35" y="45"/>
                    <a:pt x="46" y="35"/>
                    <a:pt x="46" y="23"/>
                  </a:cubicBezTo>
                  <a:cubicBezTo>
                    <a:pt x="46" y="10"/>
                    <a:pt x="36" y="0"/>
                    <a:pt x="23" y="0"/>
                  </a:cubicBezTo>
                  <a:cubicBezTo>
                    <a:pt x="11" y="0"/>
                    <a:pt x="0" y="10"/>
                    <a:pt x="0" y="22"/>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3" name="Freeform 11"/>
            <p:cNvSpPr>
              <a:spLocks/>
            </p:cNvSpPr>
            <p:nvPr userDrawn="1"/>
          </p:nvSpPr>
          <p:spPr bwMode="auto">
            <a:xfrm>
              <a:off x="3819525" y="2159000"/>
              <a:ext cx="115888" cy="115888"/>
            </a:xfrm>
            <a:custGeom>
              <a:avLst/>
              <a:gdLst>
                <a:gd name="T0" fmla="*/ 46 w 52"/>
                <a:gd name="T1" fmla="*/ 15 h 52"/>
                <a:gd name="T2" fmla="*/ 15 w 52"/>
                <a:gd name="T3" fmla="*/ 6 h 52"/>
                <a:gd name="T4" fmla="*/ 7 w 52"/>
                <a:gd name="T5" fmla="*/ 37 h 52"/>
                <a:gd name="T6" fmla="*/ 37 w 52"/>
                <a:gd name="T7" fmla="*/ 46 h 52"/>
                <a:gd name="T8" fmla="*/ 46 w 52"/>
                <a:gd name="T9" fmla="*/ 15 h 52"/>
              </a:gdLst>
              <a:ahLst/>
              <a:cxnLst>
                <a:cxn ang="0">
                  <a:pos x="T0" y="T1"/>
                </a:cxn>
                <a:cxn ang="0">
                  <a:pos x="T2" y="T3"/>
                </a:cxn>
                <a:cxn ang="0">
                  <a:pos x="T4" y="T5"/>
                </a:cxn>
                <a:cxn ang="0">
                  <a:pos x="T6" y="T7"/>
                </a:cxn>
                <a:cxn ang="0">
                  <a:pos x="T8" y="T9"/>
                </a:cxn>
              </a:cxnLst>
              <a:rect l="0" t="0" r="r" b="b"/>
              <a:pathLst>
                <a:path w="52" h="52">
                  <a:moveTo>
                    <a:pt x="46" y="15"/>
                  </a:moveTo>
                  <a:cubicBezTo>
                    <a:pt x="40" y="4"/>
                    <a:pt x="26" y="0"/>
                    <a:pt x="15" y="6"/>
                  </a:cubicBezTo>
                  <a:cubicBezTo>
                    <a:pt x="4" y="12"/>
                    <a:pt x="0" y="26"/>
                    <a:pt x="7" y="37"/>
                  </a:cubicBezTo>
                  <a:cubicBezTo>
                    <a:pt x="13" y="48"/>
                    <a:pt x="27" y="52"/>
                    <a:pt x="37" y="46"/>
                  </a:cubicBezTo>
                  <a:cubicBezTo>
                    <a:pt x="48" y="39"/>
                    <a:pt x="52" y="26"/>
                    <a:pt x="46" y="15"/>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4" name="Freeform 12"/>
            <p:cNvSpPr>
              <a:spLocks/>
            </p:cNvSpPr>
            <p:nvPr userDrawn="1"/>
          </p:nvSpPr>
          <p:spPr bwMode="auto">
            <a:xfrm>
              <a:off x="5208588" y="4549775"/>
              <a:ext cx="115888" cy="115888"/>
            </a:xfrm>
            <a:custGeom>
              <a:avLst/>
              <a:gdLst>
                <a:gd name="T0" fmla="*/ 6 w 52"/>
                <a:gd name="T1" fmla="*/ 37 h 52"/>
                <a:gd name="T2" fmla="*/ 37 w 52"/>
                <a:gd name="T3" fmla="*/ 46 h 52"/>
                <a:gd name="T4" fmla="*/ 45 w 52"/>
                <a:gd name="T5" fmla="*/ 15 h 52"/>
                <a:gd name="T6" fmla="*/ 15 w 52"/>
                <a:gd name="T7" fmla="*/ 6 h 52"/>
                <a:gd name="T8" fmla="*/ 6 w 52"/>
                <a:gd name="T9" fmla="*/ 37 h 52"/>
              </a:gdLst>
              <a:ahLst/>
              <a:cxnLst>
                <a:cxn ang="0">
                  <a:pos x="T0" y="T1"/>
                </a:cxn>
                <a:cxn ang="0">
                  <a:pos x="T2" y="T3"/>
                </a:cxn>
                <a:cxn ang="0">
                  <a:pos x="T4" y="T5"/>
                </a:cxn>
                <a:cxn ang="0">
                  <a:pos x="T6" y="T7"/>
                </a:cxn>
                <a:cxn ang="0">
                  <a:pos x="T8" y="T9"/>
                </a:cxn>
              </a:cxnLst>
              <a:rect l="0" t="0" r="r" b="b"/>
              <a:pathLst>
                <a:path w="52" h="52">
                  <a:moveTo>
                    <a:pt x="6" y="37"/>
                  </a:moveTo>
                  <a:cubicBezTo>
                    <a:pt x="12" y="48"/>
                    <a:pt x="26" y="52"/>
                    <a:pt x="37" y="46"/>
                  </a:cubicBezTo>
                  <a:cubicBezTo>
                    <a:pt x="48" y="40"/>
                    <a:pt x="52" y="26"/>
                    <a:pt x="45" y="15"/>
                  </a:cubicBezTo>
                  <a:cubicBezTo>
                    <a:pt x="39" y="4"/>
                    <a:pt x="25" y="0"/>
                    <a:pt x="15" y="6"/>
                  </a:cubicBezTo>
                  <a:cubicBezTo>
                    <a:pt x="4" y="13"/>
                    <a:pt x="0" y="26"/>
                    <a:pt x="6" y="37"/>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5" name="Freeform 13"/>
            <p:cNvSpPr>
              <a:spLocks/>
            </p:cNvSpPr>
            <p:nvPr userDrawn="1"/>
          </p:nvSpPr>
          <p:spPr bwMode="auto">
            <a:xfrm>
              <a:off x="3313113" y="2665412"/>
              <a:ext cx="115888" cy="114300"/>
            </a:xfrm>
            <a:custGeom>
              <a:avLst/>
              <a:gdLst>
                <a:gd name="T0" fmla="*/ 37 w 52"/>
                <a:gd name="T1" fmla="*/ 6 h 51"/>
                <a:gd name="T2" fmla="*/ 6 w 52"/>
                <a:gd name="T3" fmla="*/ 14 h 51"/>
                <a:gd name="T4" fmla="*/ 14 w 52"/>
                <a:gd name="T5" fmla="*/ 45 h 51"/>
                <a:gd name="T6" fmla="*/ 45 w 52"/>
                <a:gd name="T7" fmla="*/ 37 h 51"/>
                <a:gd name="T8" fmla="*/ 37 w 52"/>
                <a:gd name="T9" fmla="*/ 6 h 51"/>
              </a:gdLst>
              <a:ahLst/>
              <a:cxnLst>
                <a:cxn ang="0">
                  <a:pos x="T0" y="T1"/>
                </a:cxn>
                <a:cxn ang="0">
                  <a:pos x="T2" y="T3"/>
                </a:cxn>
                <a:cxn ang="0">
                  <a:pos x="T4" y="T5"/>
                </a:cxn>
                <a:cxn ang="0">
                  <a:pos x="T6" y="T7"/>
                </a:cxn>
                <a:cxn ang="0">
                  <a:pos x="T8" y="T9"/>
                </a:cxn>
              </a:cxnLst>
              <a:rect l="0" t="0" r="r" b="b"/>
              <a:pathLst>
                <a:path w="52" h="51">
                  <a:moveTo>
                    <a:pt x="37" y="6"/>
                  </a:moveTo>
                  <a:cubicBezTo>
                    <a:pt x="27" y="0"/>
                    <a:pt x="13" y="3"/>
                    <a:pt x="6" y="14"/>
                  </a:cubicBezTo>
                  <a:cubicBezTo>
                    <a:pt x="0" y="25"/>
                    <a:pt x="4" y="38"/>
                    <a:pt x="14" y="45"/>
                  </a:cubicBezTo>
                  <a:cubicBezTo>
                    <a:pt x="25" y="51"/>
                    <a:pt x="39" y="48"/>
                    <a:pt x="45" y="37"/>
                  </a:cubicBezTo>
                  <a:cubicBezTo>
                    <a:pt x="52" y="26"/>
                    <a:pt x="48" y="12"/>
                    <a:pt x="37" y="6"/>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6" name="Freeform 14"/>
            <p:cNvSpPr>
              <a:spLocks/>
            </p:cNvSpPr>
            <p:nvPr userDrawn="1"/>
          </p:nvSpPr>
          <p:spPr bwMode="auto">
            <a:xfrm>
              <a:off x="5715000" y="4044950"/>
              <a:ext cx="115888" cy="114300"/>
            </a:xfrm>
            <a:custGeom>
              <a:avLst/>
              <a:gdLst>
                <a:gd name="T0" fmla="*/ 15 w 52"/>
                <a:gd name="T1" fmla="*/ 45 h 51"/>
                <a:gd name="T2" fmla="*/ 46 w 52"/>
                <a:gd name="T3" fmla="*/ 37 h 51"/>
                <a:gd name="T4" fmla="*/ 38 w 52"/>
                <a:gd name="T5" fmla="*/ 6 h 51"/>
                <a:gd name="T6" fmla="*/ 7 w 52"/>
                <a:gd name="T7" fmla="*/ 14 h 51"/>
                <a:gd name="T8" fmla="*/ 15 w 52"/>
                <a:gd name="T9" fmla="*/ 45 h 51"/>
              </a:gdLst>
              <a:ahLst/>
              <a:cxnLst>
                <a:cxn ang="0">
                  <a:pos x="T0" y="T1"/>
                </a:cxn>
                <a:cxn ang="0">
                  <a:pos x="T2" y="T3"/>
                </a:cxn>
                <a:cxn ang="0">
                  <a:pos x="T4" y="T5"/>
                </a:cxn>
                <a:cxn ang="0">
                  <a:pos x="T6" y="T7"/>
                </a:cxn>
                <a:cxn ang="0">
                  <a:pos x="T8" y="T9"/>
                </a:cxn>
              </a:cxnLst>
              <a:rect l="0" t="0" r="r" b="b"/>
              <a:pathLst>
                <a:path w="52" h="51">
                  <a:moveTo>
                    <a:pt x="15" y="45"/>
                  </a:moveTo>
                  <a:cubicBezTo>
                    <a:pt x="25" y="51"/>
                    <a:pt x="39" y="48"/>
                    <a:pt x="46" y="37"/>
                  </a:cubicBezTo>
                  <a:cubicBezTo>
                    <a:pt x="52" y="26"/>
                    <a:pt x="48" y="13"/>
                    <a:pt x="38" y="6"/>
                  </a:cubicBezTo>
                  <a:cubicBezTo>
                    <a:pt x="27" y="0"/>
                    <a:pt x="13" y="3"/>
                    <a:pt x="7" y="14"/>
                  </a:cubicBezTo>
                  <a:cubicBezTo>
                    <a:pt x="0" y="25"/>
                    <a:pt x="4" y="39"/>
                    <a:pt x="15" y="45"/>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7" name="Freeform 15"/>
            <p:cNvSpPr>
              <a:spLocks/>
            </p:cNvSpPr>
            <p:nvPr userDrawn="1"/>
          </p:nvSpPr>
          <p:spPr bwMode="auto">
            <a:xfrm>
              <a:off x="3135313" y="3360737"/>
              <a:ext cx="100013" cy="103188"/>
            </a:xfrm>
            <a:custGeom>
              <a:avLst/>
              <a:gdLst>
                <a:gd name="T0" fmla="*/ 23 w 45"/>
                <a:gd name="T1" fmla="*/ 0 h 46"/>
                <a:gd name="T2" fmla="*/ 0 w 45"/>
                <a:gd name="T3" fmla="*/ 23 h 46"/>
                <a:gd name="T4" fmla="*/ 22 w 45"/>
                <a:gd name="T5" fmla="*/ 46 h 46"/>
                <a:gd name="T6" fmla="*/ 45 w 45"/>
                <a:gd name="T7" fmla="*/ 23 h 46"/>
                <a:gd name="T8" fmla="*/ 23 w 45"/>
                <a:gd name="T9" fmla="*/ 0 h 46"/>
              </a:gdLst>
              <a:ahLst/>
              <a:cxnLst>
                <a:cxn ang="0">
                  <a:pos x="T0" y="T1"/>
                </a:cxn>
                <a:cxn ang="0">
                  <a:pos x="T2" y="T3"/>
                </a:cxn>
                <a:cxn ang="0">
                  <a:pos x="T4" y="T5"/>
                </a:cxn>
                <a:cxn ang="0">
                  <a:pos x="T6" y="T7"/>
                </a:cxn>
                <a:cxn ang="0">
                  <a:pos x="T8" y="T9"/>
                </a:cxn>
              </a:cxnLst>
              <a:rect l="0" t="0" r="r" b="b"/>
              <a:pathLst>
                <a:path w="45" h="46">
                  <a:moveTo>
                    <a:pt x="23" y="0"/>
                  </a:moveTo>
                  <a:cubicBezTo>
                    <a:pt x="10" y="0"/>
                    <a:pt x="0" y="10"/>
                    <a:pt x="0" y="23"/>
                  </a:cubicBezTo>
                  <a:cubicBezTo>
                    <a:pt x="0" y="35"/>
                    <a:pt x="10" y="46"/>
                    <a:pt x="22" y="46"/>
                  </a:cubicBezTo>
                  <a:cubicBezTo>
                    <a:pt x="35" y="46"/>
                    <a:pt x="45" y="36"/>
                    <a:pt x="45" y="23"/>
                  </a:cubicBezTo>
                  <a:cubicBezTo>
                    <a:pt x="45" y="11"/>
                    <a:pt x="35" y="0"/>
                    <a:pt x="23" y="0"/>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8" name="Freeform 16"/>
            <p:cNvSpPr>
              <a:spLocks/>
            </p:cNvSpPr>
            <p:nvPr userDrawn="1"/>
          </p:nvSpPr>
          <p:spPr bwMode="auto">
            <a:xfrm>
              <a:off x="5908675" y="3360737"/>
              <a:ext cx="100013" cy="103188"/>
            </a:xfrm>
            <a:custGeom>
              <a:avLst/>
              <a:gdLst>
                <a:gd name="T0" fmla="*/ 22 w 45"/>
                <a:gd name="T1" fmla="*/ 46 h 46"/>
                <a:gd name="T2" fmla="*/ 45 w 45"/>
                <a:gd name="T3" fmla="*/ 23 h 46"/>
                <a:gd name="T4" fmla="*/ 23 w 45"/>
                <a:gd name="T5" fmla="*/ 0 h 46"/>
                <a:gd name="T6" fmla="*/ 0 w 45"/>
                <a:gd name="T7" fmla="*/ 23 h 46"/>
                <a:gd name="T8" fmla="*/ 22 w 45"/>
                <a:gd name="T9" fmla="*/ 46 h 46"/>
              </a:gdLst>
              <a:ahLst/>
              <a:cxnLst>
                <a:cxn ang="0">
                  <a:pos x="T0" y="T1"/>
                </a:cxn>
                <a:cxn ang="0">
                  <a:pos x="T2" y="T3"/>
                </a:cxn>
                <a:cxn ang="0">
                  <a:pos x="T4" y="T5"/>
                </a:cxn>
                <a:cxn ang="0">
                  <a:pos x="T6" y="T7"/>
                </a:cxn>
                <a:cxn ang="0">
                  <a:pos x="T8" y="T9"/>
                </a:cxn>
              </a:cxnLst>
              <a:rect l="0" t="0" r="r" b="b"/>
              <a:pathLst>
                <a:path w="45" h="46">
                  <a:moveTo>
                    <a:pt x="22" y="46"/>
                  </a:moveTo>
                  <a:cubicBezTo>
                    <a:pt x="35" y="46"/>
                    <a:pt x="45" y="36"/>
                    <a:pt x="45" y="23"/>
                  </a:cubicBezTo>
                  <a:cubicBezTo>
                    <a:pt x="45" y="11"/>
                    <a:pt x="35" y="0"/>
                    <a:pt x="23" y="0"/>
                  </a:cubicBezTo>
                  <a:cubicBezTo>
                    <a:pt x="10" y="0"/>
                    <a:pt x="0" y="10"/>
                    <a:pt x="0" y="23"/>
                  </a:cubicBezTo>
                  <a:cubicBezTo>
                    <a:pt x="0" y="35"/>
                    <a:pt x="10" y="46"/>
                    <a:pt x="22" y="46"/>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9" name="Freeform 17"/>
            <p:cNvSpPr>
              <a:spLocks/>
            </p:cNvSpPr>
            <p:nvPr userDrawn="1"/>
          </p:nvSpPr>
          <p:spPr bwMode="auto">
            <a:xfrm>
              <a:off x="3313113" y="4044950"/>
              <a:ext cx="115888" cy="115888"/>
            </a:xfrm>
            <a:custGeom>
              <a:avLst/>
              <a:gdLst>
                <a:gd name="T0" fmla="*/ 15 w 52"/>
                <a:gd name="T1" fmla="*/ 6 h 52"/>
                <a:gd name="T2" fmla="*/ 6 w 52"/>
                <a:gd name="T3" fmla="*/ 37 h 52"/>
                <a:gd name="T4" fmla="*/ 37 w 52"/>
                <a:gd name="T5" fmla="*/ 45 h 52"/>
                <a:gd name="T6" fmla="*/ 46 w 52"/>
                <a:gd name="T7" fmla="*/ 15 h 52"/>
                <a:gd name="T8" fmla="*/ 15 w 52"/>
                <a:gd name="T9" fmla="*/ 6 h 52"/>
              </a:gdLst>
              <a:ahLst/>
              <a:cxnLst>
                <a:cxn ang="0">
                  <a:pos x="T0" y="T1"/>
                </a:cxn>
                <a:cxn ang="0">
                  <a:pos x="T2" y="T3"/>
                </a:cxn>
                <a:cxn ang="0">
                  <a:pos x="T4" y="T5"/>
                </a:cxn>
                <a:cxn ang="0">
                  <a:pos x="T6" y="T7"/>
                </a:cxn>
                <a:cxn ang="0">
                  <a:pos x="T8" y="T9"/>
                </a:cxn>
              </a:cxnLst>
              <a:rect l="0" t="0" r="r" b="b"/>
              <a:pathLst>
                <a:path w="52" h="52">
                  <a:moveTo>
                    <a:pt x="15" y="6"/>
                  </a:moveTo>
                  <a:cubicBezTo>
                    <a:pt x="4" y="12"/>
                    <a:pt x="0" y="26"/>
                    <a:pt x="6" y="37"/>
                  </a:cubicBezTo>
                  <a:cubicBezTo>
                    <a:pt x="12" y="48"/>
                    <a:pt x="26" y="52"/>
                    <a:pt x="37" y="45"/>
                  </a:cubicBezTo>
                  <a:cubicBezTo>
                    <a:pt x="48" y="39"/>
                    <a:pt x="52" y="25"/>
                    <a:pt x="46" y="15"/>
                  </a:cubicBezTo>
                  <a:cubicBezTo>
                    <a:pt x="39" y="4"/>
                    <a:pt x="26" y="0"/>
                    <a:pt x="15" y="6"/>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0" name="Freeform 18"/>
            <p:cNvSpPr>
              <a:spLocks/>
            </p:cNvSpPr>
            <p:nvPr userDrawn="1"/>
          </p:nvSpPr>
          <p:spPr bwMode="auto">
            <a:xfrm>
              <a:off x="5715000" y="2663825"/>
              <a:ext cx="115888" cy="115888"/>
            </a:xfrm>
            <a:custGeom>
              <a:avLst/>
              <a:gdLst>
                <a:gd name="T0" fmla="*/ 37 w 52"/>
                <a:gd name="T1" fmla="*/ 46 h 52"/>
                <a:gd name="T2" fmla="*/ 46 w 52"/>
                <a:gd name="T3" fmla="*/ 15 h 52"/>
                <a:gd name="T4" fmla="*/ 15 w 52"/>
                <a:gd name="T5" fmla="*/ 7 h 52"/>
                <a:gd name="T6" fmla="*/ 6 w 52"/>
                <a:gd name="T7" fmla="*/ 37 h 52"/>
                <a:gd name="T8" fmla="*/ 37 w 52"/>
                <a:gd name="T9" fmla="*/ 46 h 52"/>
              </a:gdLst>
              <a:ahLst/>
              <a:cxnLst>
                <a:cxn ang="0">
                  <a:pos x="T0" y="T1"/>
                </a:cxn>
                <a:cxn ang="0">
                  <a:pos x="T2" y="T3"/>
                </a:cxn>
                <a:cxn ang="0">
                  <a:pos x="T4" y="T5"/>
                </a:cxn>
                <a:cxn ang="0">
                  <a:pos x="T6" y="T7"/>
                </a:cxn>
                <a:cxn ang="0">
                  <a:pos x="T8" y="T9"/>
                </a:cxn>
              </a:cxnLst>
              <a:rect l="0" t="0" r="r" b="b"/>
              <a:pathLst>
                <a:path w="52" h="52">
                  <a:moveTo>
                    <a:pt x="37" y="46"/>
                  </a:moveTo>
                  <a:cubicBezTo>
                    <a:pt x="48" y="40"/>
                    <a:pt x="52" y="26"/>
                    <a:pt x="46" y="15"/>
                  </a:cubicBezTo>
                  <a:cubicBezTo>
                    <a:pt x="40" y="4"/>
                    <a:pt x="26" y="0"/>
                    <a:pt x="15" y="7"/>
                  </a:cubicBezTo>
                  <a:cubicBezTo>
                    <a:pt x="4" y="13"/>
                    <a:pt x="0" y="27"/>
                    <a:pt x="6" y="37"/>
                  </a:cubicBezTo>
                  <a:cubicBezTo>
                    <a:pt x="13" y="48"/>
                    <a:pt x="26" y="52"/>
                    <a:pt x="37" y="46"/>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1" name="Freeform 19"/>
            <p:cNvSpPr>
              <a:spLocks/>
            </p:cNvSpPr>
            <p:nvPr userDrawn="1"/>
          </p:nvSpPr>
          <p:spPr bwMode="auto">
            <a:xfrm>
              <a:off x="3822700" y="4549775"/>
              <a:ext cx="112713" cy="115888"/>
            </a:xfrm>
            <a:custGeom>
              <a:avLst/>
              <a:gdLst>
                <a:gd name="T0" fmla="*/ 6 w 51"/>
                <a:gd name="T1" fmla="*/ 15 h 52"/>
                <a:gd name="T2" fmla="*/ 14 w 51"/>
                <a:gd name="T3" fmla="*/ 46 h 52"/>
                <a:gd name="T4" fmla="*/ 45 w 51"/>
                <a:gd name="T5" fmla="*/ 38 h 52"/>
                <a:gd name="T6" fmla="*/ 37 w 51"/>
                <a:gd name="T7" fmla="*/ 7 h 52"/>
                <a:gd name="T8" fmla="*/ 6 w 51"/>
                <a:gd name="T9" fmla="*/ 15 h 52"/>
              </a:gdLst>
              <a:ahLst/>
              <a:cxnLst>
                <a:cxn ang="0">
                  <a:pos x="T0" y="T1"/>
                </a:cxn>
                <a:cxn ang="0">
                  <a:pos x="T2" y="T3"/>
                </a:cxn>
                <a:cxn ang="0">
                  <a:pos x="T4" y="T5"/>
                </a:cxn>
                <a:cxn ang="0">
                  <a:pos x="T6" y="T7"/>
                </a:cxn>
                <a:cxn ang="0">
                  <a:pos x="T8" y="T9"/>
                </a:cxn>
              </a:cxnLst>
              <a:rect l="0" t="0" r="r" b="b"/>
              <a:pathLst>
                <a:path w="51" h="52">
                  <a:moveTo>
                    <a:pt x="6" y="15"/>
                  </a:moveTo>
                  <a:cubicBezTo>
                    <a:pt x="0" y="25"/>
                    <a:pt x="3" y="39"/>
                    <a:pt x="14" y="46"/>
                  </a:cubicBezTo>
                  <a:cubicBezTo>
                    <a:pt x="25" y="52"/>
                    <a:pt x="38" y="48"/>
                    <a:pt x="45" y="38"/>
                  </a:cubicBezTo>
                  <a:cubicBezTo>
                    <a:pt x="51" y="27"/>
                    <a:pt x="48" y="13"/>
                    <a:pt x="37" y="7"/>
                  </a:cubicBezTo>
                  <a:cubicBezTo>
                    <a:pt x="26" y="0"/>
                    <a:pt x="12" y="4"/>
                    <a:pt x="6" y="15"/>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2" name="Freeform 20"/>
            <p:cNvSpPr>
              <a:spLocks/>
            </p:cNvSpPr>
            <p:nvPr userDrawn="1"/>
          </p:nvSpPr>
          <p:spPr bwMode="auto">
            <a:xfrm>
              <a:off x="5208588" y="2159000"/>
              <a:ext cx="112713" cy="115888"/>
            </a:xfrm>
            <a:custGeom>
              <a:avLst/>
              <a:gdLst>
                <a:gd name="T0" fmla="*/ 45 w 51"/>
                <a:gd name="T1" fmla="*/ 37 h 52"/>
                <a:gd name="T2" fmla="*/ 37 w 51"/>
                <a:gd name="T3" fmla="*/ 6 h 52"/>
                <a:gd name="T4" fmla="*/ 6 w 51"/>
                <a:gd name="T5" fmla="*/ 14 h 52"/>
                <a:gd name="T6" fmla="*/ 14 w 51"/>
                <a:gd name="T7" fmla="*/ 45 h 52"/>
                <a:gd name="T8" fmla="*/ 45 w 51"/>
                <a:gd name="T9" fmla="*/ 37 h 52"/>
              </a:gdLst>
              <a:ahLst/>
              <a:cxnLst>
                <a:cxn ang="0">
                  <a:pos x="T0" y="T1"/>
                </a:cxn>
                <a:cxn ang="0">
                  <a:pos x="T2" y="T3"/>
                </a:cxn>
                <a:cxn ang="0">
                  <a:pos x="T4" y="T5"/>
                </a:cxn>
                <a:cxn ang="0">
                  <a:pos x="T6" y="T7"/>
                </a:cxn>
                <a:cxn ang="0">
                  <a:pos x="T8" y="T9"/>
                </a:cxn>
              </a:cxnLst>
              <a:rect l="0" t="0" r="r" b="b"/>
              <a:pathLst>
                <a:path w="51" h="52">
                  <a:moveTo>
                    <a:pt x="45" y="37"/>
                  </a:moveTo>
                  <a:cubicBezTo>
                    <a:pt x="51" y="27"/>
                    <a:pt x="48" y="13"/>
                    <a:pt x="37" y="6"/>
                  </a:cubicBezTo>
                  <a:cubicBezTo>
                    <a:pt x="26" y="0"/>
                    <a:pt x="13" y="4"/>
                    <a:pt x="6" y="14"/>
                  </a:cubicBezTo>
                  <a:cubicBezTo>
                    <a:pt x="0" y="25"/>
                    <a:pt x="3" y="39"/>
                    <a:pt x="14" y="45"/>
                  </a:cubicBezTo>
                  <a:cubicBezTo>
                    <a:pt x="25" y="52"/>
                    <a:pt x="39" y="48"/>
                    <a:pt x="45" y="37"/>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3" name="Freeform 21"/>
            <p:cNvSpPr>
              <a:spLocks/>
            </p:cNvSpPr>
            <p:nvPr userDrawn="1"/>
          </p:nvSpPr>
          <p:spPr bwMode="auto">
            <a:xfrm>
              <a:off x="4157663" y="2024062"/>
              <a:ext cx="111125" cy="111125"/>
            </a:xfrm>
            <a:custGeom>
              <a:avLst/>
              <a:gdLst>
                <a:gd name="T0" fmla="*/ 47 w 50"/>
                <a:gd name="T1" fmla="*/ 19 h 50"/>
                <a:gd name="T2" fmla="*/ 20 w 50"/>
                <a:gd name="T3" fmla="*/ 3 h 50"/>
                <a:gd name="T4" fmla="*/ 3 w 50"/>
                <a:gd name="T5" fmla="*/ 31 h 50"/>
                <a:gd name="T6" fmla="*/ 31 w 50"/>
                <a:gd name="T7" fmla="*/ 47 h 50"/>
                <a:gd name="T8" fmla="*/ 47 w 50"/>
                <a:gd name="T9" fmla="*/ 19 h 50"/>
              </a:gdLst>
              <a:ahLst/>
              <a:cxnLst>
                <a:cxn ang="0">
                  <a:pos x="T0" y="T1"/>
                </a:cxn>
                <a:cxn ang="0">
                  <a:pos x="T2" y="T3"/>
                </a:cxn>
                <a:cxn ang="0">
                  <a:pos x="T4" y="T5"/>
                </a:cxn>
                <a:cxn ang="0">
                  <a:pos x="T6" y="T7"/>
                </a:cxn>
                <a:cxn ang="0">
                  <a:pos x="T8" y="T9"/>
                </a:cxn>
              </a:cxnLst>
              <a:rect l="0" t="0" r="r" b="b"/>
              <a:pathLst>
                <a:path w="50" h="50">
                  <a:moveTo>
                    <a:pt x="47" y="19"/>
                  </a:moveTo>
                  <a:cubicBezTo>
                    <a:pt x="44" y="7"/>
                    <a:pt x="32" y="0"/>
                    <a:pt x="20" y="3"/>
                  </a:cubicBezTo>
                  <a:cubicBezTo>
                    <a:pt x="7" y="6"/>
                    <a:pt x="0" y="18"/>
                    <a:pt x="3" y="31"/>
                  </a:cubicBezTo>
                  <a:cubicBezTo>
                    <a:pt x="6" y="43"/>
                    <a:pt x="19" y="50"/>
                    <a:pt x="31" y="47"/>
                  </a:cubicBezTo>
                  <a:cubicBezTo>
                    <a:pt x="43" y="44"/>
                    <a:pt x="50" y="31"/>
                    <a:pt x="47" y="19"/>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4" name="Freeform 22"/>
            <p:cNvSpPr>
              <a:spLocks/>
            </p:cNvSpPr>
            <p:nvPr userDrawn="1"/>
          </p:nvSpPr>
          <p:spPr bwMode="auto">
            <a:xfrm>
              <a:off x="4875213" y="4689475"/>
              <a:ext cx="111125" cy="111125"/>
            </a:xfrm>
            <a:custGeom>
              <a:avLst/>
              <a:gdLst>
                <a:gd name="T0" fmla="*/ 3 w 50"/>
                <a:gd name="T1" fmla="*/ 31 h 50"/>
                <a:gd name="T2" fmla="*/ 30 w 50"/>
                <a:gd name="T3" fmla="*/ 47 h 50"/>
                <a:gd name="T4" fmla="*/ 47 w 50"/>
                <a:gd name="T5" fmla="*/ 19 h 50"/>
                <a:gd name="T6" fmla="*/ 19 w 50"/>
                <a:gd name="T7" fmla="*/ 3 h 50"/>
                <a:gd name="T8" fmla="*/ 3 w 50"/>
                <a:gd name="T9" fmla="*/ 31 h 50"/>
              </a:gdLst>
              <a:ahLst/>
              <a:cxnLst>
                <a:cxn ang="0">
                  <a:pos x="T0" y="T1"/>
                </a:cxn>
                <a:cxn ang="0">
                  <a:pos x="T2" y="T3"/>
                </a:cxn>
                <a:cxn ang="0">
                  <a:pos x="T4" y="T5"/>
                </a:cxn>
                <a:cxn ang="0">
                  <a:pos x="T6" y="T7"/>
                </a:cxn>
                <a:cxn ang="0">
                  <a:pos x="T8" y="T9"/>
                </a:cxn>
              </a:cxnLst>
              <a:rect l="0" t="0" r="r" b="b"/>
              <a:pathLst>
                <a:path w="50" h="50">
                  <a:moveTo>
                    <a:pt x="3" y="31"/>
                  </a:moveTo>
                  <a:cubicBezTo>
                    <a:pt x="6" y="43"/>
                    <a:pt x="18" y="50"/>
                    <a:pt x="30" y="47"/>
                  </a:cubicBezTo>
                  <a:cubicBezTo>
                    <a:pt x="43" y="44"/>
                    <a:pt x="50" y="32"/>
                    <a:pt x="47" y="19"/>
                  </a:cubicBezTo>
                  <a:cubicBezTo>
                    <a:pt x="44" y="7"/>
                    <a:pt x="31" y="0"/>
                    <a:pt x="19" y="3"/>
                  </a:cubicBezTo>
                  <a:cubicBezTo>
                    <a:pt x="7" y="6"/>
                    <a:pt x="0" y="19"/>
                    <a:pt x="3" y="31"/>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5" name="Freeform 23"/>
            <p:cNvSpPr>
              <a:spLocks/>
            </p:cNvSpPr>
            <p:nvPr userDrawn="1"/>
          </p:nvSpPr>
          <p:spPr bwMode="auto">
            <a:xfrm>
              <a:off x="3536950" y="2381250"/>
              <a:ext cx="111125" cy="111125"/>
            </a:xfrm>
            <a:custGeom>
              <a:avLst/>
              <a:gdLst>
                <a:gd name="T0" fmla="*/ 41 w 50"/>
                <a:gd name="T1" fmla="*/ 9 h 50"/>
                <a:gd name="T2" fmla="*/ 9 w 50"/>
                <a:gd name="T3" fmla="*/ 9 h 50"/>
                <a:gd name="T4" fmla="*/ 9 w 50"/>
                <a:gd name="T5" fmla="*/ 41 h 50"/>
                <a:gd name="T6" fmla="*/ 41 w 50"/>
                <a:gd name="T7" fmla="*/ 41 h 50"/>
                <a:gd name="T8" fmla="*/ 41 w 50"/>
                <a:gd name="T9" fmla="*/ 9 h 50"/>
              </a:gdLst>
              <a:ahLst/>
              <a:cxnLst>
                <a:cxn ang="0">
                  <a:pos x="T0" y="T1"/>
                </a:cxn>
                <a:cxn ang="0">
                  <a:pos x="T2" y="T3"/>
                </a:cxn>
                <a:cxn ang="0">
                  <a:pos x="T4" y="T5"/>
                </a:cxn>
                <a:cxn ang="0">
                  <a:pos x="T6" y="T7"/>
                </a:cxn>
                <a:cxn ang="0">
                  <a:pos x="T8" y="T9"/>
                </a:cxn>
              </a:cxnLst>
              <a:rect l="0" t="0" r="r" b="b"/>
              <a:pathLst>
                <a:path w="50" h="50">
                  <a:moveTo>
                    <a:pt x="41" y="9"/>
                  </a:moveTo>
                  <a:cubicBezTo>
                    <a:pt x="32" y="0"/>
                    <a:pt x="18" y="0"/>
                    <a:pt x="9" y="9"/>
                  </a:cubicBezTo>
                  <a:cubicBezTo>
                    <a:pt x="0" y="17"/>
                    <a:pt x="0" y="32"/>
                    <a:pt x="9" y="41"/>
                  </a:cubicBezTo>
                  <a:cubicBezTo>
                    <a:pt x="17" y="49"/>
                    <a:pt x="32" y="50"/>
                    <a:pt x="41" y="41"/>
                  </a:cubicBezTo>
                  <a:cubicBezTo>
                    <a:pt x="49" y="32"/>
                    <a:pt x="50" y="18"/>
                    <a:pt x="41" y="9"/>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6" name="Freeform 24"/>
            <p:cNvSpPr>
              <a:spLocks/>
            </p:cNvSpPr>
            <p:nvPr userDrawn="1"/>
          </p:nvSpPr>
          <p:spPr bwMode="auto">
            <a:xfrm>
              <a:off x="5495925" y="4332287"/>
              <a:ext cx="111125" cy="111125"/>
            </a:xfrm>
            <a:custGeom>
              <a:avLst/>
              <a:gdLst>
                <a:gd name="T0" fmla="*/ 9 w 50"/>
                <a:gd name="T1" fmla="*/ 41 h 50"/>
                <a:gd name="T2" fmla="*/ 41 w 50"/>
                <a:gd name="T3" fmla="*/ 41 h 50"/>
                <a:gd name="T4" fmla="*/ 41 w 50"/>
                <a:gd name="T5" fmla="*/ 9 h 50"/>
                <a:gd name="T6" fmla="*/ 9 w 50"/>
                <a:gd name="T7" fmla="*/ 9 h 50"/>
                <a:gd name="T8" fmla="*/ 9 w 50"/>
                <a:gd name="T9" fmla="*/ 41 h 50"/>
              </a:gdLst>
              <a:ahLst/>
              <a:cxnLst>
                <a:cxn ang="0">
                  <a:pos x="T0" y="T1"/>
                </a:cxn>
                <a:cxn ang="0">
                  <a:pos x="T2" y="T3"/>
                </a:cxn>
                <a:cxn ang="0">
                  <a:pos x="T4" y="T5"/>
                </a:cxn>
                <a:cxn ang="0">
                  <a:pos x="T6" y="T7"/>
                </a:cxn>
                <a:cxn ang="0">
                  <a:pos x="T8" y="T9"/>
                </a:cxn>
              </a:cxnLst>
              <a:rect l="0" t="0" r="r" b="b"/>
              <a:pathLst>
                <a:path w="50" h="50">
                  <a:moveTo>
                    <a:pt x="9" y="41"/>
                  </a:moveTo>
                  <a:cubicBezTo>
                    <a:pt x="18" y="50"/>
                    <a:pt x="32" y="50"/>
                    <a:pt x="41" y="41"/>
                  </a:cubicBezTo>
                  <a:cubicBezTo>
                    <a:pt x="50" y="33"/>
                    <a:pt x="50" y="18"/>
                    <a:pt x="41" y="9"/>
                  </a:cubicBezTo>
                  <a:cubicBezTo>
                    <a:pt x="33" y="1"/>
                    <a:pt x="18" y="0"/>
                    <a:pt x="9" y="9"/>
                  </a:cubicBezTo>
                  <a:cubicBezTo>
                    <a:pt x="1" y="18"/>
                    <a:pt x="0" y="32"/>
                    <a:pt x="9" y="41"/>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7" name="Freeform 25"/>
            <p:cNvSpPr>
              <a:spLocks/>
            </p:cNvSpPr>
            <p:nvPr userDrawn="1"/>
          </p:nvSpPr>
          <p:spPr bwMode="auto">
            <a:xfrm>
              <a:off x="3178175" y="2998787"/>
              <a:ext cx="111125" cy="111125"/>
            </a:xfrm>
            <a:custGeom>
              <a:avLst/>
              <a:gdLst>
                <a:gd name="T0" fmla="*/ 31 w 50"/>
                <a:gd name="T1" fmla="*/ 3 h 50"/>
                <a:gd name="T2" fmla="*/ 3 w 50"/>
                <a:gd name="T3" fmla="*/ 19 h 50"/>
                <a:gd name="T4" fmla="*/ 19 w 50"/>
                <a:gd name="T5" fmla="*/ 47 h 50"/>
                <a:gd name="T6" fmla="*/ 47 w 50"/>
                <a:gd name="T7" fmla="*/ 31 h 50"/>
                <a:gd name="T8" fmla="*/ 31 w 50"/>
                <a:gd name="T9" fmla="*/ 3 h 50"/>
              </a:gdLst>
              <a:ahLst/>
              <a:cxnLst>
                <a:cxn ang="0">
                  <a:pos x="T0" y="T1"/>
                </a:cxn>
                <a:cxn ang="0">
                  <a:pos x="T2" y="T3"/>
                </a:cxn>
                <a:cxn ang="0">
                  <a:pos x="T4" y="T5"/>
                </a:cxn>
                <a:cxn ang="0">
                  <a:pos x="T6" y="T7"/>
                </a:cxn>
                <a:cxn ang="0">
                  <a:pos x="T8" y="T9"/>
                </a:cxn>
              </a:cxnLst>
              <a:rect l="0" t="0" r="r" b="b"/>
              <a:pathLst>
                <a:path w="50" h="50">
                  <a:moveTo>
                    <a:pt x="31" y="3"/>
                  </a:moveTo>
                  <a:cubicBezTo>
                    <a:pt x="19" y="0"/>
                    <a:pt x="6" y="7"/>
                    <a:pt x="3" y="19"/>
                  </a:cubicBezTo>
                  <a:cubicBezTo>
                    <a:pt x="0" y="31"/>
                    <a:pt x="7" y="44"/>
                    <a:pt x="19" y="47"/>
                  </a:cubicBezTo>
                  <a:cubicBezTo>
                    <a:pt x="31" y="50"/>
                    <a:pt x="43" y="43"/>
                    <a:pt x="47" y="31"/>
                  </a:cubicBezTo>
                  <a:cubicBezTo>
                    <a:pt x="50" y="19"/>
                    <a:pt x="43" y="7"/>
                    <a:pt x="31" y="3"/>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8" name="Freeform 26"/>
            <p:cNvSpPr>
              <a:spLocks/>
            </p:cNvSpPr>
            <p:nvPr userDrawn="1"/>
          </p:nvSpPr>
          <p:spPr bwMode="auto">
            <a:xfrm>
              <a:off x="5854700" y="3714750"/>
              <a:ext cx="111125" cy="111125"/>
            </a:xfrm>
            <a:custGeom>
              <a:avLst/>
              <a:gdLst>
                <a:gd name="T0" fmla="*/ 19 w 50"/>
                <a:gd name="T1" fmla="*/ 47 h 50"/>
                <a:gd name="T2" fmla="*/ 47 w 50"/>
                <a:gd name="T3" fmla="*/ 31 h 50"/>
                <a:gd name="T4" fmla="*/ 31 w 50"/>
                <a:gd name="T5" fmla="*/ 3 h 50"/>
                <a:gd name="T6" fmla="*/ 3 w 50"/>
                <a:gd name="T7" fmla="*/ 19 h 50"/>
                <a:gd name="T8" fmla="*/ 19 w 50"/>
                <a:gd name="T9" fmla="*/ 47 h 50"/>
              </a:gdLst>
              <a:ahLst/>
              <a:cxnLst>
                <a:cxn ang="0">
                  <a:pos x="T0" y="T1"/>
                </a:cxn>
                <a:cxn ang="0">
                  <a:pos x="T2" y="T3"/>
                </a:cxn>
                <a:cxn ang="0">
                  <a:pos x="T4" y="T5"/>
                </a:cxn>
                <a:cxn ang="0">
                  <a:pos x="T6" y="T7"/>
                </a:cxn>
                <a:cxn ang="0">
                  <a:pos x="T8" y="T9"/>
                </a:cxn>
              </a:cxnLst>
              <a:rect l="0" t="0" r="r" b="b"/>
              <a:pathLst>
                <a:path w="50" h="50">
                  <a:moveTo>
                    <a:pt x="19" y="47"/>
                  </a:moveTo>
                  <a:cubicBezTo>
                    <a:pt x="31" y="50"/>
                    <a:pt x="44" y="43"/>
                    <a:pt x="47" y="31"/>
                  </a:cubicBezTo>
                  <a:cubicBezTo>
                    <a:pt x="50" y="19"/>
                    <a:pt x="43" y="6"/>
                    <a:pt x="31" y="3"/>
                  </a:cubicBezTo>
                  <a:cubicBezTo>
                    <a:pt x="19" y="0"/>
                    <a:pt x="7" y="7"/>
                    <a:pt x="3" y="19"/>
                  </a:cubicBezTo>
                  <a:cubicBezTo>
                    <a:pt x="0" y="31"/>
                    <a:pt x="7" y="43"/>
                    <a:pt x="19" y="47"/>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9" name="Freeform 27"/>
            <p:cNvSpPr>
              <a:spLocks/>
            </p:cNvSpPr>
            <p:nvPr userDrawn="1"/>
          </p:nvSpPr>
          <p:spPr bwMode="auto">
            <a:xfrm>
              <a:off x="3178175" y="3714750"/>
              <a:ext cx="111125" cy="111125"/>
            </a:xfrm>
            <a:custGeom>
              <a:avLst/>
              <a:gdLst>
                <a:gd name="T0" fmla="*/ 19 w 50"/>
                <a:gd name="T1" fmla="*/ 3 h 50"/>
                <a:gd name="T2" fmla="*/ 3 w 50"/>
                <a:gd name="T3" fmla="*/ 30 h 50"/>
                <a:gd name="T4" fmla="*/ 31 w 50"/>
                <a:gd name="T5" fmla="*/ 47 h 50"/>
                <a:gd name="T6" fmla="*/ 47 w 50"/>
                <a:gd name="T7" fmla="*/ 19 h 50"/>
                <a:gd name="T8" fmla="*/ 19 w 50"/>
                <a:gd name="T9" fmla="*/ 3 h 50"/>
              </a:gdLst>
              <a:ahLst/>
              <a:cxnLst>
                <a:cxn ang="0">
                  <a:pos x="T0" y="T1"/>
                </a:cxn>
                <a:cxn ang="0">
                  <a:pos x="T2" y="T3"/>
                </a:cxn>
                <a:cxn ang="0">
                  <a:pos x="T4" y="T5"/>
                </a:cxn>
                <a:cxn ang="0">
                  <a:pos x="T6" y="T7"/>
                </a:cxn>
                <a:cxn ang="0">
                  <a:pos x="T8" y="T9"/>
                </a:cxn>
              </a:cxnLst>
              <a:rect l="0" t="0" r="r" b="b"/>
              <a:pathLst>
                <a:path w="50" h="50">
                  <a:moveTo>
                    <a:pt x="19" y="3"/>
                  </a:moveTo>
                  <a:cubicBezTo>
                    <a:pt x="7" y="6"/>
                    <a:pt x="0" y="18"/>
                    <a:pt x="3" y="30"/>
                  </a:cubicBezTo>
                  <a:cubicBezTo>
                    <a:pt x="6" y="43"/>
                    <a:pt x="18" y="50"/>
                    <a:pt x="31" y="47"/>
                  </a:cubicBezTo>
                  <a:cubicBezTo>
                    <a:pt x="43" y="44"/>
                    <a:pt x="50" y="31"/>
                    <a:pt x="47" y="19"/>
                  </a:cubicBezTo>
                  <a:cubicBezTo>
                    <a:pt x="44" y="7"/>
                    <a:pt x="31" y="0"/>
                    <a:pt x="19" y="3"/>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30" name="Freeform 28"/>
            <p:cNvSpPr>
              <a:spLocks/>
            </p:cNvSpPr>
            <p:nvPr userDrawn="1"/>
          </p:nvSpPr>
          <p:spPr bwMode="auto">
            <a:xfrm>
              <a:off x="5854700" y="2998787"/>
              <a:ext cx="111125" cy="111125"/>
            </a:xfrm>
            <a:custGeom>
              <a:avLst/>
              <a:gdLst>
                <a:gd name="T0" fmla="*/ 31 w 50"/>
                <a:gd name="T1" fmla="*/ 47 h 50"/>
                <a:gd name="T2" fmla="*/ 47 w 50"/>
                <a:gd name="T3" fmla="*/ 20 h 50"/>
                <a:gd name="T4" fmla="*/ 19 w 50"/>
                <a:gd name="T5" fmla="*/ 3 h 50"/>
                <a:gd name="T6" fmla="*/ 3 w 50"/>
                <a:gd name="T7" fmla="*/ 31 h 50"/>
                <a:gd name="T8" fmla="*/ 31 w 50"/>
                <a:gd name="T9" fmla="*/ 47 h 50"/>
              </a:gdLst>
              <a:ahLst/>
              <a:cxnLst>
                <a:cxn ang="0">
                  <a:pos x="T0" y="T1"/>
                </a:cxn>
                <a:cxn ang="0">
                  <a:pos x="T2" y="T3"/>
                </a:cxn>
                <a:cxn ang="0">
                  <a:pos x="T4" y="T5"/>
                </a:cxn>
                <a:cxn ang="0">
                  <a:pos x="T6" y="T7"/>
                </a:cxn>
                <a:cxn ang="0">
                  <a:pos x="T8" y="T9"/>
                </a:cxn>
              </a:cxnLst>
              <a:rect l="0" t="0" r="r" b="b"/>
              <a:pathLst>
                <a:path w="50" h="50">
                  <a:moveTo>
                    <a:pt x="31" y="47"/>
                  </a:moveTo>
                  <a:cubicBezTo>
                    <a:pt x="43" y="44"/>
                    <a:pt x="50" y="32"/>
                    <a:pt x="47" y="20"/>
                  </a:cubicBezTo>
                  <a:cubicBezTo>
                    <a:pt x="44" y="7"/>
                    <a:pt x="32" y="0"/>
                    <a:pt x="19" y="3"/>
                  </a:cubicBezTo>
                  <a:cubicBezTo>
                    <a:pt x="7" y="6"/>
                    <a:pt x="0" y="19"/>
                    <a:pt x="3" y="31"/>
                  </a:cubicBezTo>
                  <a:cubicBezTo>
                    <a:pt x="6" y="43"/>
                    <a:pt x="19" y="50"/>
                    <a:pt x="31" y="47"/>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31" name="Freeform 29"/>
            <p:cNvSpPr>
              <a:spLocks/>
            </p:cNvSpPr>
            <p:nvPr userDrawn="1"/>
          </p:nvSpPr>
          <p:spPr bwMode="auto">
            <a:xfrm>
              <a:off x="3536950" y="4332287"/>
              <a:ext cx="111125" cy="111125"/>
            </a:xfrm>
            <a:custGeom>
              <a:avLst/>
              <a:gdLst>
                <a:gd name="T0" fmla="*/ 9 w 50"/>
                <a:gd name="T1" fmla="*/ 9 h 50"/>
                <a:gd name="T2" fmla="*/ 9 w 50"/>
                <a:gd name="T3" fmla="*/ 41 h 50"/>
                <a:gd name="T4" fmla="*/ 41 w 50"/>
                <a:gd name="T5" fmla="*/ 41 h 50"/>
                <a:gd name="T6" fmla="*/ 41 w 50"/>
                <a:gd name="T7" fmla="*/ 9 h 50"/>
                <a:gd name="T8" fmla="*/ 9 w 50"/>
                <a:gd name="T9" fmla="*/ 9 h 50"/>
              </a:gdLst>
              <a:ahLst/>
              <a:cxnLst>
                <a:cxn ang="0">
                  <a:pos x="T0" y="T1"/>
                </a:cxn>
                <a:cxn ang="0">
                  <a:pos x="T2" y="T3"/>
                </a:cxn>
                <a:cxn ang="0">
                  <a:pos x="T4" y="T5"/>
                </a:cxn>
                <a:cxn ang="0">
                  <a:pos x="T6" y="T7"/>
                </a:cxn>
                <a:cxn ang="0">
                  <a:pos x="T8" y="T9"/>
                </a:cxn>
              </a:cxnLst>
              <a:rect l="0" t="0" r="r" b="b"/>
              <a:pathLst>
                <a:path w="50" h="50">
                  <a:moveTo>
                    <a:pt x="9" y="9"/>
                  </a:moveTo>
                  <a:cubicBezTo>
                    <a:pt x="0" y="18"/>
                    <a:pt x="0" y="32"/>
                    <a:pt x="9" y="41"/>
                  </a:cubicBezTo>
                  <a:cubicBezTo>
                    <a:pt x="17" y="50"/>
                    <a:pt x="32" y="50"/>
                    <a:pt x="41" y="41"/>
                  </a:cubicBezTo>
                  <a:cubicBezTo>
                    <a:pt x="49" y="33"/>
                    <a:pt x="50" y="18"/>
                    <a:pt x="41" y="9"/>
                  </a:cubicBezTo>
                  <a:cubicBezTo>
                    <a:pt x="32" y="1"/>
                    <a:pt x="18" y="0"/>
                    <a:pt x="9" y="9"/>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32" name="Freeform 30"/>
            <p:cNvSpPr>
              <a:spLocks/>
            </p:cNvSpPr>
            <p:nvPr userDrawn="1"/>
          </p:nvSpPr>
          <p:spPr bwMode="auto">
            <a:xfrm>
              <a:off x="5495925" y="2381250"/>
              <a:ext cx="111125" cy="111125"/>
            </a:xfrm>
            <a:custGeom>
              <a:avLst/>
              <a:gdLst>
                <a:gd name="T0" fmla="*/ 41 w 50"/>
                <a:gd name="T1" fmla="*/ 41 h 50"/>
                <a:gd name="T2" fmla="*/ 41 w 50"/>
                <a:gd name="T3" fmla="*/ 9 h 50"/>
                <a:gd name="T4" fmla="*/ 9 w 50"/>
                <a:gd name="T5" fmla="*/ 9 h 50"/>
                <a:gd name="T6" fmla="*/ 9 w 50"/>
                <a:gd name="T7" fmla="*/ 41 h 50"/>
                <a:gd name="T8" fmla="*/ 41 w 50"/>
                <a:gd name="T9" fmla="*/ 41 h 50"/>
              </a:gdLst>
              <a:ahLst/>
              <a:cxnLst>
                <a:cxn ang="0">
                  <a:pos x="T0" y="T1"/>
                </a:cxn>
                <a:cxn ang="0">
                  <a:pos x="T2" y="T3"/>
                </a:cxn>
                <a:cxn ang="0">
                  <a:pos x="T4" y="T5"/>
                </a:cxn>
                <a:cxn ang="0">
                  <a:pos x="T6" y="T7"/>
                </a:cxn>
                <a:cxn ang="0">
                  <a:pos x="T8" y="T9"/>
                </a:cxn>
              </a:cxnLst>
              <a:rect l="0" t="0" r="r" b="b"/>
              <a:pathLst>
                <a:path w="50" h="50">
                  <a:moveTo>
                    <a:pt x="41" y="41"/>
                  </a:moveTo>
                  <a:cubicBezTo>
                    <a:pt x="50" y="32"/>
                    <a:pt x="50" y="18"/>
                    <a:pt x="41" y="9"/>
                  </a:cubicBezTo>
                  <a:cubicBezTo>
                    <a:pt x="33" y="0"/>
                    <a:pt x="18" y="0"/>
                    <a:pt x="9" y="9"/>
                  </a:cubicBezTo>
                  <a:cubicBezTo>
                    <a:pt x="1" y="17"/>
                    <a:pt x="0" y="32"/>
                    <a:pt x="9" y="41"/>
                  </a:cubicBezTo>
                  <a:cubicBezTo>
                    <a:pt x="18" y="49"/>
                    <a:pt x="32" y="50"/>
                    <a:pt x="41" y="41"/>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33" name="Freeform 31"/>
            <p:cNvSpPr>
              <a:spLocks/>
            </p:cNvSpPr>
            <p:nvPr userDrawn="1"/>
          </p:nvSpPr>
          <p:spPr bwMode="auto">
            <a:xfrm>
              <a:off x="4157663" y="4689475"/>
              <a:ext cx="111125" cy="111125"/>
            </a:xfrm>
            <a:custGeom>
              <a:avLst/>
              <a:gdLst>
                <a:gd name="T0" fmla="*/ 3 w 50"/>
                <a:gd name="T1" fmla="*/ 19 h 50"/>
                <a:gd name="T2" fmla="*/ 19 w 50"/>
                <a:gd name="T3" fmla="*/ 47 h 50"/>
                <a:gd name="T4" fmla="*/ 47 w 50"/>
                <a:gd name="T5" fmla="*/ 31 h 50"/>
                <a:gd name="T6" fmla="*/ 31 w 50"/>
                <a:gd name="T7" fmla="*/ 3 h 50"/>
                <a:gd name="T8" fmla="*/ 3 w 50"/>
                <a:gd name="T9" fmla="*/ 19 h 50"/>
              </a:gdLst>
              <a:ahLst/>
              <a:cxnLst>
                <a:cxn ang="0">
                  <a:pos x="T0" y="T1"/>
                </a:cxn>
                <a:cxn ang="0">
                  <a:pos x="T2" y="T3"/>
                </a:cxn>
                <a:cxn ang="0">
                  <a:pos x="T4" y="T5"/>
                </a:cxn>
                <a:cxn ang="0">
                  <a:pos x="T6" y="T7"/>
                </a:cxn>
                <a:cxn ang="0">
                  <a:pos x="T8" y="T9"/>
                </a:cxn>
              </a:cxnLst>
              <a:rect l="0" t="0" r="r" b="b"/>
              <a:pathLst>
                <a:path w="50" h="50">
                  <a:moveTo>
                    <a:pt x="3" y="19"/>
                  </a:moveTo>
                  <a:cubicBezTo>
                    <a:pt x="0" y="31"/>
                    <a:pt x="7" y="44"/>
                    <a:pt x="19" y="47"/>
                  </a:cubicBezTo>
                  <a:cubicBezTo>
                    <a:pt x="31" y="50"/>
                    <a:pt x="44" y="43"/>
                    <a:pt x="47" y="31"/>
                  </a:cubicBezTo>
                  <a:cubicBezTo>
                    <a:pt x="50" y="19"/>
                    <a:pt x="43" y="7"/>
                    <a:pt x="31" y="3"/>
                  </a:cubicBezTo>
                  <a:cubicBezTo>
                    <a:pt x="19" y="0"/>
                    <a:pt x="7" y="7"/>
                    <a:pt x="3" y="19"/>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34" name="Freeform 32"/>
            <p:cNvSpPr>
              <a:spLocks/>
            </p:cNvSpPr>
            <p:nvPr userDrawn="1"/>
          </p:nvSpPr>
          <p:spPr bwMode="auto">
            <a:xfrm>
              <a:off x="4875213" y="2024062"/>
              <a:ext cx="111125" cy="111125"/>
            </a:xfrm>
            <a:custGeom>
              <a:avLst/>
              <a:gdLst>
                <a:gd name="T0" fmla="*/ 47 w 50"/>
                <a:gd name="T1" fmla="*/ 31 h 50"/>
                <a:gd name="T2" fmla="*/ 31 w 50"/>
                <a:gd name="T3" fmla="*/ 3 h 50"/>
                <a:gd name="T4" fmla="*/ 3 w 50"/>
                <a:gd name="T5" fmla="*/ 19 h 50"/>
                <a:gd name="T6" fmla="*/ 19 w 50"/>
                <a:gd name="T7" fmla="*/ 47 h 50"/>
                <a:gd name="T8" fmla="*/ 47 w 50"/>
                <a:gd name="T9" fmla="*/ 31 h 50"/>
              </a:gdLst>
              <a:ahLst/>
              <a:cxnLst>
                <a:cxn ang="0">
                  <a:pos x="T0" y="T1"/>
                </a:cxn>
                <a:cxn ang="0">
                  <a:pos x="T2" y="T3"/>
                </a:cxn>
                <a:cxn ang="0">
                  <a:pos x="T4" y="T5"/>
                </a:cxn>
                <a:cxn ang="0">
                  <a:pos x="T6" y="T7"/>
                </a:cxn>
                <a:cxn ang="0">
                  <a:pos x="T8" y="T9"/>
                </a:cxn>
              </a:cxnLst>
              <a:rect l="0" t="0" r="r" b="b"/>
              <a:pathLst>
                <a:path w="50" h="50">
                  <a:moveTo>
                    <a:pt x="47" y="31"/>
                  </a:moveTo>
                  <a:cubicBezTo>
                    <a:pt x="50" y="19"/>
                    <a:pt x="43" y="6"/>
                    <a:pt x="31" y="3"/>
                  </a:cubicBezTo>
                  <a:cubicBezTo>
                    <a:pt x="19" y="0"/>
                    <a:pt x="6" y="7"/>
                    <a:pt x="3" y="19"/>
                  </a:cubicBezTo>
                  <a:cubicBezTo>
                    <a:pt x="0" y="31"/>
                    <a:pt x="7" y="43"/>
                    <a:pt x="19" y="47"/>
                  </a:cubicBezTo>
                  <a:cubicBezTo>
                    <a:pt x="31" y="50"/>
                    <a:pt x="43" y="43"/>
                    <a:pt x="47" y="31"/>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grpSp>
      <p:grpSp>
        <p:nvGrpSpPr>
          <p:cNvPr id="36" name="Group 35"/>
          <p:cNvGrpSpPr/>
          <p:nvPr userDrawn="1"/>
        </p:nvGrpSpPr>
        <p:grpSpPr>
          <a:xfrm>
            <a:off x="4744467" y="1624845"/>
            <a:ext cx="2770628" cy="2069245"/>
            <a:chOff x="3060700" y="1908175"/>
            <a:chExt cx="3024188" cy="3011488"/>
          </a:xfrm>
        </p:grpSpPr>
        <p:sp>
          <p:nvSpPr>
            <p:cNvPr id="37" name="Oval 6"/>
            <p:cNvSpPr>
              <a:spLocks noChangeArrowheads="1"/>
            </p:cNvSpPr>
            <p:nvPr userDrawn="1"/>
          </p:nvSpPr>
          <p:spPr bwMode="auto">
            <a:xfrm>
              <a:off x="3060700" y="1908175"/>
              <a:ext cx="3024188" cy="3011488"/>
            </a:xfrm>
            <a:prstGeom prst="ellipse">
              <a:avLst/>
            </a:pr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40" name="Freeform 9"/>
            <p:cNvSpPr>
              <a:spLocks/>
            </p:cNvSpPr>
            <p:nvPr userDrawn="1"/>
          </p:nvSpPr>
          <p:spPr bwMode="auto">
            <a:xfrm>
              <a:off x="4521200" y="1981200"/>
              <a:ext cx="101600" cy="100013"/>
            </a:xfrm>
            <a:custGeom>
              <a:avLst/>
              <a:gdLst>
                <a:gd name="T0" fmla="*/ 46 w 46"/>
                <a:gd name="T1" fmla="*/ 23 h 45"/>
                <a:gd name="T2" fmla="*/ 23 w 46"/>
                <a:gd name="T3" fmla="*/ 0 h 45"/>
                <a:gd name="T4" fmla="*/ 0 w 46"/>
                <a:gd name="T5" fmla="*/ 22 h 45"/>
                <a:gd name="T6" fmla="*/ 23 w 46"/>
                <a:gd name="T7" fmla="*/ 45 h 45"/>
                <a:gd name="T8" fmla="*/ 46 w 46"/>
                <a:gd name="T9" fmla="*/ 23 h 45"/>
              </a:gdLst>
              <a:ahLst/>
              <a:cxnLst>
                <a:cxn ang="0">
                  <a:pos x="T0" y="T1"/>
                </a:cxn>
                <a:cxn ang="0">
                  <a:pos x="T2" y="T3"/>
                </a:cxn>
                <a:cxn ang="0">
                  <a:pos x="T4" y="T5"/>
                </a:cxn>
                <a:cxn ang="0">
                  <a:pos x="T6" y="T7"/>
                </a:cxn>
                <a:cxn ang="0">
                  <a:pos x="T8" y="T9"/>
                </a:cxn>
              </a:cxnLst>
              <a:rect l="0" t="0" r="r" b="b"/>
              <a:pathLst>
                <a:path w="46" h="45">
                  <a:moveTo>
                    <a:pt x="46" y="23"/>
                  </a:moveTo>
                  <a:cubicBezTo>
                    <a:pt x="46" y="10"/>
                    <a:pt x="36" y="0"/>
                    <a:pt x="23" y="0"/>
                  </a:cubicBezTo>
                  <a:cubicBezTo>
                    <a:pt x="11" y="0"/>
                    <a:pt x="0" y="10"/>
                    <a:pt x="0" y="22"/>
                  </a:cubicBezTo>
                  <a:cubicBezTo>
                    <a:pt x="0" y="35"/>
                    <a:pt x="10" y="45"/>
                    <a:pt x="23" y="45"/>
                  </a:cubicBezTo>
                  <a:cubicBezTo>
                    <a:pt x="35" y="45"/>
                    <a:pt x="46" y="35"/>
                    <a:pt x="46" y="23"/>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41" name="Freeform 10"/>
            <p:cNvSpPr>
              <a:spLocks/>
            </p:cNvSpPr>
            <p:nvPr userDrawn="1"/>
          </p:nvSpPr>
          <p:spPr bwMode="auto">
            <a:xfrm>
              <a:off x="4521200" y="4743450"/>
              <a:ext cx="101600" cy="100013"/>
            </a:xfrm>
            <a:custGeom>
              <a:avLst/>
              <a:gdLst>
                <a:gd name="T0" fmla="*/ 0 w 46"/>
                <a:gd name="T1" fmla="*/ 22 h 45"/>
                <a:gd name="T2" fmla="*/ 23 w 46"/>
                <a:gd name="T3" fmla="*/ 45 h 45"/>
                <a:gd name="T4" fmla="*/ 46 w 46"/>
                <a:gd name="T5" fmla="*/ 23 h 45"/>
                <a:gd name="T6" fmla="*/ 23 w 46"/>
                <a:gd name="T7" fmla="*/ 0 h 45"/>
                <a:gd name="T8" fmla="*/ 0 w 46"/>
                <a:gd name="T9" fmla="*/ 22 h 45"/>
              </a:gdLst>
              <a:ahLst/>
              <a:cxnLst>
                <a:cxn ang="0">
                  <a:pos x="T0" y="T1"/>
                </a:cxn>
                <a:cxn ang="0">
                  <a:pos x="T2" y="T3"/>
                </a:cxn>
                <a:cxn ang="0">
                  <a:pos x="T4" y="T5"/>
                </a:cxn>
                <a:cxn ang="0">
                  <a:pos x="T6" y="T7"/>
                </a:cxn>
                <a:cxn ang="0">
                  <a:pos x="T8" y="T9"/>
                </a:cxn>
              </a:cxnLst>
              <a:rect l="0" t="0" r="r" b="b"/>
              <a:pathLst>
                <a:path w="46" h="45">
                  <a:moveTo>
                    <a:pt x="0" y="22"/>
                  </a:moveTo>
                  <a:cubicBezTo>
                    <a:pt x="0" y="35"/>
                    <a:pt x="10" y="45"/>
                    <a:pt x="23" y="45"/>
                  </a:cubicBezTo>
                  <a:cubicBezTo>
                    <a:pt x="35" y="45"/>
                    <a:pt x="46" y="35"/>
                    <a:pt x="46" y="23"/>
                  </a:cubicBezTo>
                  <a:cubicBezTo>
                    <a:pt x="46" y="10"/>
                    <a:pt x="36" y="0"/>
                    <a:pt x="23" y="0"/>
                  </a:cubicBezTo>
                  <a:cubicBezTo>
                    <a:pt x="11" y="0"/>
                    <a:pt x="0" y="10"/>
                    <a:pt x="0" y="22"/>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42" name="Freeform 11"/>
            <p:cNvSpPr>
              <a:spLocks/>
            </p:cNvSpPr>
            <p:nvPr userDrawn="1"/>
          </p:nvSpPr>
          <p:spPr bwMode="auto">
            <a:xfrm>
              <a:off x="3819525" y="2159000"/>
              <a:ext cx="115888" cy="115888"/>
            </a:xfrm>
            <a:custGeom>
              <a:avLst/>
              <a:gdLst>
                <a:gd name="T0" fmla="*/ 46 w 52"/>
                <a:gd name="T1" fmla="*/ 15 h 52"/>
                <a:gd name="T2" fmla="*/ 15 w 52"/>
                <a:gd name="T3" fmla="*/ 6 h 52"/>
                <a:gd name="T4" fmla="*/ 7 w 52"/>
                <a:gd name="T5" fmla="*/ 37 h 52"/>
                <a:gd name="T6" fmla="*/ 37 w 52"/>
                <a:gd name="T7" fmla="*/ 46 h 52"/>
                <a:gd name="T8" fmla="*/ 46 w 52"/>
                <a:gd name="T9" fmla="*/ 15 h 52"/>
              </a:gdLst>
              <a:ahLst/>
              <a:cxnLst>
                <a:cxn ang="0">
                  <a:pos x="T0" y="T1"/>
                </a:cxn>
                <a:cxn ang="0">
                  <a:pos x="T2" y="T3"/>
                </a:cxn>
                <a:cxn ang="0">
                  <a:pos x="T4" y="T5"/>
                </a:cxn>
                <a:cxn ang="0">
                  <a:pos x="T6" y="T7"/>
                </a:cxn>
                <a:cxn ang="0">
                  <a:pos x="T8" y="T9"/>
                </a:cxn>
              </a:cxnLst>
              <a:rect l="0" t="0" r="r" b="b"/>
              <a:pathLst>
                <a:path w="52" h="52">
                  <a:moveTo>
                    <a:pt x="46" y="15"/>
                  </a:moveTo>
                  <a:cubicBezTo>
                    <a:pt x="40" y="4"/>
                    <a:pt x="26" y="0"/>
                    <a:pt x="15" y="6"/>
                  </a:cubicBezTo>
                  <a:cubicBezTo>
                    <a:pt x="4" y="12"/>
                    <a:pt x="0" y="26"/>
                    <a:pt x="7" y="37"/>
                  </a:cubicBezTo>
                  <a:cubicBezTo>
                    <a:pt x="13" y="48"/>
                    <a:pt x="27" y="52"/>
                    <a:pt x="37" y="46"/>
                  </a:cubicBezTo>
                  <a:cubicBezTo>
                    <a:pt x="48" y="39"/>
                    <a:pt x="52" y="26"/>
                    <a:pt x="46" y="15"/>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43" name="Freeform 12"/>
            <p:cNvSpPr>
              <a:spLocks/>
            </p:cNvSpPr>
            <p:nvPr userDrawn="1"/>
          </p:nvSpPr>
          <p:spPr bwMode="auto">
            <a:xfrm>
              <a:off x="5208588" y="4549775"/>
              <a:ext cx="115888" cy="115888"/>
            </a:xfrm>
            <a:custGeom>
              <a:avLst/>
              <a:gdLst>
                <a:gd name="T0" fmla="*/ 6 w 52"/>
                <a:gd name="T1" fmla="*/ 37 h 52"/>
                <a:gd name="T2" fmla="*/ 37 w 52"/>
                <a:gd name="T3" fmla="*/ 46 h 52"/>
                <a:gd name="T4" fmla="*/ 45 w 52"/>
                <a:gd name="T5" fmla="*/ 15 h 52"/>
                <a:gd name="T6" fmla="*/ 15 w 52"/>
                <a:gd name="T7" fmla="*/ 6 h 52"/>
                <a:gd name="T8" fmla="*/ 6 w 52"/>
                <a:gd name="T9" fmla="*/ 37 h 52"/>
              </a:gdLst>
              <a:ahLst/>
              <a:cxnLst>
                <a:cxn ang="0">
                  <a:pos x="T0" y="T1"/>
                </a:cxn>
                <a:cxn ang="0">
                  <a:pos x="T2" y="T3"/>
                </a:cxn>
                <a:cxn ang="0">
                  <a:pos x="T4" y="T5"/>
                </a:cxn>
                <a:cxn ang="0">
                  <a:pos x="T6" y="T7"/>
                </a:cxn>
                <a:cxn ang="0">
                  <a:pos x="T8" y="T9"/>
                </a:cxn>
              </a:cxnLst>
              <a:rect l="0" t="0" r="r" b="b"/>
              <a:pathLst>
                <a:path w="52" h="52">
                  <a:moveTo>
                    <a:pt x="6" y="37"/>
                  </a:moveTo>
                  <a:cubicBezTo>
                    <a:pt x="12" y="48"/>
                    <a:pt x="26" y="52"/>
                    <a:pt x="37" y="46"/>
                  </a:cubicBezTo>
                  <a:cubicBezTo>
                    <a:pt x="48" y="40"/>
                    <a:pt x="52" y="26"/>
                    <a:pt x="45" y="15"/>
                  </a:cubicBezTo>
                  <a:cubicBezTo>
                    <a:pt x="39" y="4"/>
                    <a:pt x="25" y="0"/>
                    <a:pt x="15" y="6"/>
                  </a:cubicBezTo>
                  <a:cubicBezTo>
                    <a:pt x="4" y="13"/>
                    <a:pt x="0" y="26"/>
                    <a:pt x="6" y="37"/>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44" name="Freeform 13"/>
            <p:cNvSpPr>
              <a:spLocks/>
            </p:cNvSpPr>
            <p:nvPr userDrawn="1"/>
          </p:nvSpPr>
          <p:spPr bwMode="auto">
            <a:xfrm>
              <a:off x="3313113" y="2665412"/>
              <a:ext cx="115888" cy="114300"/>
            </a:xfrm>
            <a:custGeom>
              <a:avLst/>
              <a:gdLst>
                <a:gd name="T0" fmla="*/ 37 w 52"/>
                <a:gd name="T1" fmla="*/ 6 h 51"/>
                <a:gd name="T2" fmla="*/ 6 w 52"/>
                <a:gd name="T3" fmla="*/ 14 h 51"/>
                <a:gd name="T4" fmla="*/ 14 w 52"/>
                <a:gd name="T5" fmla="*/ 45 h 51"/>
                <a:gd name="T6" fmla="*/ 45 w 52"/>
                <a:gd name="T7" fmla="*/ 37 h 51"/>
                <a:gd name="T8" fmla="*/ 37 w 52"/>
                <a:gd name="T9" fmla="*/ 6 h 51"/>
              </a:gdLst>
              <a:ahLst/>
              <a:cxnLst>
                <a:cxn ang="0">
                  <a:pos x="T0" y="T1"/>
                </a:cxn>
                <a:cxn ang="0">
                  <a:pos x="T2" y="T3"/>
                </a:cxn>
                <a:cxn ang="0">
                  <a:pos x="T4" y="T5"/>
                </a:cxn>
                <a:cxn ang="0">
                  <a:pos x="T6" y="T7"/>
                </a:cxn>
                <a:cxn ang="0">
                  <a:pos x="T8" y="T9"/>
                </a:cxn>
              </a:cxnLst>
              <a:rect l="0" t="0" r="r" b="b"/>
              <a:pathLst>
                <a:path w="52" h="51">
                  <a:moveTo>
                    <a:pt x="37" y="6"/>
                  </a:moveTo>
                  <a:cubicBezTo>
                    <a:pt x="27" y="0"/>
                    <a:pt x="13" y="3"/>
                    <a:pt x="6" y="14"/>
                  </a:cubicBezTo>
                  <a:cubicBezTo>
                    <a:pt x="0" y="25"/>
                    <a:pt x="4" y="38"/>
                    <a:pt x="14" y="45"/>
                  </a:cubicBezTo>
                  <a:cubicBezTo>
                    <a:pt x="25" y="51"/>
                    <a:pt x="39" y="48"/>
                    <a:pt x="45" y="37"/>
                  </a:cubicBezTo>
                  <a:cubicBezTo>
                    <a:pt x="52" y="26"/>
                    <a:pt x="48" y="12"/>
                    <a:pt x="37" y="6"/>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45" name="Freeform 14"/>
            <p:cNvSpPr>
              <a:spLocks/>
            </p:cNvSpPr>
            <p:nvPr userDrawn="1"/>
          </p:nvSpPr>
          <p:spPr bwMode="auto">
            <a:xfrm>
              <a:off x="5715000" y="4044950"/>
              <a:ext cx="115888" cy="114300"/>
            </a:xfrm>
            <a:custGeom>
              <a:avLst/>
              <a:gdLst>
                <a:gd name="T0" fmla="*/ 15 w 52"/>
                <a:gd name="T1" fmla="*/ 45 h 51"/>
                <a:gd name="T2" fmla="*/ 46 w 52"/>
                <a:gd name="T3" fmla="*/ 37 h 51"/>
                <a:gd name="T4" fmla="*/ 38 w 52"/>
                <a:gd name="T5" fmla="*/ 6 h 51"/>
                <a:gd name="T6" fmla="*/ 7 w 52"/>
                <a:gd name="T7" fmla="*/ 14 h 51"/>
                <a:gd name="T8" fmla="*/ 15 w 52"/>
                <a:gd name="T9" fmla="*/ 45 h 51"/>
              </a:gdLst>
              <a:ahLst/>
              <a:cxnLst>
                <a:cxn ang="0">
                  <a:pos x="T0" y="T1"/>
                </a:cxn>
                <a:cxn ang="0">
                  <a:pos x="T2" y="T3"/>
                </a:cxn>
                <a:cxn ang="0">
                  <a:pos x="T4" y="T5"/>
                </a:cxn>
                <a:cxn ang="0">
                  <a:pos x="T6" y="T7"/>
                </a:cxn>
                <a:cxn ang="0">
                  <a:pos x="T8" y="T9"/>
                </a:cxn>
              </a:cxnLst>
              <a:rect l="0" t="0" r="r" b="b"/>
              <a:pathLst>
                <a:path w="52" h="51">
                  <a:moveTo>
                    <a:pt x="15" y="45"/>
                  </a:moveTo>
                  <a:cubicBezTo>
                    <a:pt x="25" y="51"/>
                    <a:pt x="39" y="48"/>
                    <a:pt x="46" y="37"/>
                  </a:cubicBezTo>
                  <a:cubicBezTo>
                    <a:pt x="52" y="26"/>
                    <a:pt x="48" y="13"/>
                    <a:pt x="38" y="6"/>
                  </a:cubicBezTo>
                  <a:cubicBezTo>
                    <a:pt x="27" y="0"/>
                    <a:pt x="13" y="3"/>
                    <a:pt x="7" y="14"/>
                  </a:cubicBezTo>
                  <a:cubicBezTo>
                    <a:pt x="0" y="25"/>
                    <a:pt x="4" y="39"/>
                    <a:pt x="15" y="45"/>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46" name="Freeform 15"/>
            <p:cNvSpPr>
              <a:spLocks/>
            </p:cNvSpPr>
            <p:nvPr userDrawn="1"/>
          </p:nvSpPr>
          <p:spPr bwMode="auto">
            <a:xfrm>
              <a:off x="3135313" y="3360737"/>
              <a:ext cx="100013" cy="103188"/>
            </a:xfrm>
            <a:custGeom>
              <a:avLst/>
              <a:gdLst>
                <a:gd name="T0" fmla="*/ 23 w 45"/>
                <a:gd name="T1" fmla="*/ 0 h 46"/>
                <a:gd name="T2" fmla="*/ 0 w 45"/>
                <a:gd name="T3" fmla="*/ 23 h 46"/>
                <a:gd name="T4" fmla="*/ 22 w 45"/>
                <a:gd name="T5" fmla="*/ 46 h 46"/>
                <a:gd name="T6" fmla="*/ 45 w 45"/>
                <a:gd name="T7" fmla="*/ 23 h 46"/>
                <a:gd name="T8" fmla="*/ 23 w 45"/>
                <a:gd name="T9" fmla="*/ 0 h 46"/>
              </a:gdLst>
              <a:ahLst/>
              <a:cxnLst>
                <a:cxn ang="0">
                  <a:pos x="T0" y="T1"/>
                </a:cxn>
                <a:cxn ang="0">
                  <a:pos x="T2" y="T3"/>
                </a:cxn>
                <a:cxn ang="0">
                  <a:pos x="T4" y="T5"/>
                </a:cxn>
                <a:cxn ang="0">
                  <a:pos x="T6" y="T7"/>
                </a:cxn>
                <a:cxn ang="0">
                  <a:pos x="T8" y="T9"/>
                </a:cxn>
              </a:cxnLst>
              <a:rect l="0" t="0" r="r" b="b"/>
              <a:pathLst>
                <a:path w="45" h="46">
                  <a:moveTo>
                    <a:pt x="23" y="0"/>
                  </a:moveTo>
                  <a:cubicBezTo>
                    <a:pt x="10" y="0"/>
                    <a:pt x="0" y="10"/>
                    <a:pt x="0" y="23"/>
                  </a:cubicBezTo>
                  <a:cubicBezTo>
                    <a:pt x="0" y="35"/>
                    <a:pt x="10" y="46"/>
                    <a:pt x="22" y="46"/>
                  </a:cubicBezTo>
                  <a:cubicBezTo>
                    <a:pt x="35" y="46"/>
                    <a:pt x="45" y="36"/>
                    <a:pt x="45" y="23"/>
                  </a:cubicBezTo>
                  <a:cubicBezTo>
                    <a:pt x="45" y="11"/>
                    <a:pt x="35" y="0"/>
                    <a:pt x="23" y="0"/>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47" name="Freeform 16"/>
            <p:cNvSpPr>
              <a:spLocks/>
            </p:cNvSpPr>
            <p:nvPr userDrawn="1"/>
          </p:nvSpPr>
          <p:spPr bwMode="auto">
            <a:xfrm>
              <a:off x="5908675" y="3360737"/>
              <a:ext cx="100013" cy="103188"/>
            </a:xfrm>
            <a:custGeom>
              <a:avLst/>
              <a:gdLst>
                <a:gd name="T0" fmla="*/ 22 w 45"/>
                <a:gd name="T1" fmla="*/ 46 h 46"/>
                <a:gd name="T2" fmla="*/ 45 w 45"/>
                <a:gd name="T3" fmla="*/ 23 h 46"/>
                <a:gd name="T4" fmla="*/ 23 w 45"/>
                <a:gd name="T5" fmla="*/ 0 h 46"/>
                <a:gd name="T6" fmla="*/ 0 w 45"/>
                <a:gd name="T7" fmla="*/ 23 h 46"/>
                <a:gd name="T8" fmla="*/ 22 w 45"/>
                <a:gd name="T9" fmla="*/ 46 h 46"/>
              </a:gdLst>
              <a:ahLst/>
              <a:cxnLst>
                <a:cxn ang="0">
                  <a:pos x="T0" y="T1"/>
                </a:cxn>
                <a:cxn ang="0">
                  <a:pos x="T2" y="T3"/>
                </a:cxn>
                <a:cxn ang="0">
                  <a:pos x="T4" y="T5"/>
                </a:cxn>
                <a:cxn ang="0">
                  <a:pos x="T6" y="T7"/>
                </a:cxn>
                <a:cxn ang="0">
                  <a:pos x="T8" y="T9"/>
                </a:cxn>
              </a:cxnLst>
              <a:rect l="0" t="0" r="r" b="b"/>
              <a:pathLst>
                <a:path w="45" h="46">
                  <a:moveTo>
                    <a:pt x="22" y="46"/>
                  </a:moveTo>
                  <a:cubicBezTo>
                    <a:pt x="35" y="46"/>
                    <a:pt x="45" y="36"/>
                    <a:pt x="45" y="23"/>
                  </a:cubicBezTo>
                  <a:cubicBezTo>
                    <a:pt x="45" y="11"/>
                    <a:pt x="35" y="0"/>
                    <a:pt x="23" y="0"/>
                  </a:cubicBezTo>
                  <a:cubicBezTo>
                    <a:pt x="10" y="0"/>
                    <a:pt x="0" y="10"/>
                    <a:pt x="0" y="23"/>
                  </a:cubicBezTo>
                  <a:cubicBezTo>
                    <a:pt x="0" y="35"/>
                    <a:pt x="10" y="46"/>
                    <a:pt x="22" y="46"/>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48" name="Freeform 17"/>
            <p:cNvSpPr>
              <a:spLocks/>
            </p:cNvSpPr>
            <p:nvPr userDrawn="1"/>
          </p:nvSpPr>
          <p:spPr bwMode="auto">
            <a:xfrm>
              <a:off x="3313113" y="4044950"/>
              <a:ext cx="115888" cy="115888"/>
            </a:xfrm>
            <a:custGeom>
              <a:avLst/>
              <a:gdLst>
                <a:gd name="T0" fmla="*/ 15 w 52"/>
                <a:gd name="T1" fmla="*/ 6 h 52"/>
                <a:gd name="T2" fmla="*/ 6 w 52"/>
                <a:gd name="T3" fmla="*/ 37 h 52"/>
                <a:gd name="T4" fmla="*/ 37 w 52"/>
                <a:gd name="T5" fmla="*/ 45 h 52"/>
                <a:gd name="T6" fmla="*/ 46 w 52"/>
                <a:gd name="T7" fmla="*/ 15 h 52"/>
                <a:gd name="T8" fmla="*/ 15 w 52"/>
                <a:gd name="T9" fmla="*/ 6 h 52"/>
              </a:gdLst>
              <a:ahLst/>
              <a:cxnLst>
                <a:cxn ang="0">
                  <a:pos x="T0" y="T1"/>
                </a:cxn>
                <a:cxn ang="0">
                  <a:pos x="T2" y="T3"/>
                </a:cxn>
                <a:cxn ang="0">
                  <a:pos x="T4" y="T5"/>
                </a:cxn>
                <a:cxn ang="0">
                  <a:pos x="T6" y="T7"/>
                </a:cxn>
                <a:cxn ang="0">
                  <a:pos x="T8" y="T9"/>
                </a:cxn>
              </a:cxnLst>
              <a:rect l="0" t="0" r="r" b="b"/>
              <a:pathLst>
                <a:path w="52" h="52">
                  <a:moveTo>
                    <a:pt x="15" y="6"/>
                  </a:moveTo>
                  <a:cubicBezTo>
                    <a:pt x="4" y="12"/>
                    <a:pt x="0" y="26"/>
                    <a:pt x="6" y="37"/>
                  </a:cubicBezTo>
                  <a:cubicBezTo>
                    <a:pt x="12" y="48"/>
                    <a:pt x="26" y="52"/>
                    <a:pt x="37" y="45"/>
                  </a:cubicBezTo>
                  <a:cubicBezTo>
                    <a:pt x="48" y="39"/>
                    <a:pt x="52" y="25"/>
                    <a:pt x="46" y="15"/>
                  </a:cubicBezTo>
                  <a:cubicBezTo>
                    <a:pt x="39" y="4"/>
                    <a:pt x="26" y="0"/>
                    <a:pt x="15" y="6"/>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49" name="Freeform 18"/>
            <p:cNvSpPr>
              <a:spLocks/>
            </p:cNvSpPr>
            <p:nvPr userDrawn="1"/>
          </p:nvSpPr>
          <p:spPr bwMode="auto">
            <a:xfrm>
              <a:off x="5715000" y="2663825"/>
              <a:ext cx="115888" cy="115888"/>
            </a:xfrm>
            <a:custGeom>
              <a:avLst/>
              <a:gdLst>
                <a:gd name="T0" fmla="*/ 37 w 52"/>
                <a:gd name="T1" fmla="*/ 46 h 52"/>
                <a:gd name="T2" fmla="*/ 46 w 52"/>
                <a:gd name="T3" fmla="*/ 15 h 52"/>
                <a:gd name="T4" fmla="*/ 15 w 52"/>
                <a:gd name="T5" fmla="*/ 7 h 52"/>
                <a:gd name="T6" fmla="*/ 6 w 52"/>
                <a:gd name="T7" fmla="*/ 37 h 52"/>
                <a:gd name="T8" fmla="*/ 37 w 52"/>
                <a:gd name="T9" fmla="*/ 46 h 52"/>
              </a:gdLst>
              <a:ahLst/>
              <a:cxnLst>
                <a:cxn ang="0">
                  <a:pos x="T0" y="T1"/>
                </a:cxn>
                <a:cxn ang="0">
                  <a:pos x="T2" y="T3"/>
                </a:cxn>
                <a:cxn ang="0">
                  <a:pos x="T4" y="T5"/>
                </a:cxn>
                <a:cxn ang="0">
                  <a:pos x="T6" y="T7"/>
                </a:cxn>
                <a:cxn ang="0">
                  <a:pos x="T8" y="T9"/>
                </a:cxn>
              </a:cxnLst>
              <a:rect l="0" t="0" r="r" b="b"/>
              <a:pathLst>
                <a:path w="52" h="52">
                  <a:moveTo>
                    <a:pt x="37" y="46"/>
                  </a:moveTo>
                  <a:cubicBezTo>
                    <a:pt x="48" y="40"/>
                    <a:pt x="52" y="26"/>
                    <a:pt x="46" y="15"/>
                  </a:cubicBezTo>
                  <a:cubicBezTo>
                    <a:pt x="40" y="4"/>
                    <a:pt x="26" y="0"/>
                    <a:pt x="15" y="7"/>
                  </a:cubicBezTo>
                  <a:cubicBezTo>
                    <a:pt x="4" y="13"/>
                    <a:pt x="0" y="27"/>
                    <a:pt x="6" y="37"/>
                  </a:cubicBezTo>
                  <a:cubicBezTo>
                    <a:pt x="13" y="48"/>
                    <a:pt x="26" y="52"/>
                    <a:pt x="37" y="46"/>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50" name="Freeform 19"/>
            <p:cNvSpPr>
              <a:spLocks/>
            </p:cNvSpPr>
            <p:nvPr userDrawn="1"/>
          </p:nvSpPr>
          <p:spPr bwMode="auto">
            <a:xfrm>
              <a:off x="3822700" y="4549775"/>
              <a:ext cx="112713" cy="115888"/>
            </a:xfrm>
            <a:custGeom>
              <a:avLst/>
              <a:gdLst>
                <a:gd name="T0" fmla="*/ 6 w 51"/>
                <a:gd name="T1" fmla="*/ 15 h 52"/>
                <a:gd name="T2" fmla="*/ 14 w 51"/>
                <a:gd name="T3" fmla="*/ 46 h 52"/>
                <a:gd name="T4" fmla="*/ 45 w 51"/>
                <a:gd name="T5" fmla="*/ 38 h 52"/>
                <a:gd name="T6" fmla="*/ 37 w 51"/>
                <a:gd name="T7" fmla="*/ 7 h 52"/>
                <a:gd name="T8" fmla="*/ 6 w 51"/>
                <a:gd name="T9" fmla="*/ 15 h 52"/>
              </a:gdLst>
              <a:ahLst/>
              <a:cxnLst>
                <a:cxn ang="0">
                  <a:pos x="T0" y="T1"/>
                </a:cxn>
                <a:cxn ang="0">
                  <a:pos x="T2" y="T3"/>
                </a:cxn>
                <a:cxn ang="0">
                  <a:pos x="T4" y="T5"/>
                </a:cxn>
                <a:cxn ang="0">
                  <a:pos x="T6" y="T7"/>
                </a:cxn>
                <a:cxn ang="0">
                  <a:pos x="T8" y="T9"/>
                </a:cxn>
              </a:cxnLst>
              <a:rect l="0" t="0" r="r" b="b"/>
              <a:pathLst>
                <a:path w="51" h="52">
                  <a:moveTo>
                    <a:pt x="6" y="15"/>
                  </a:moveTo>
                  <a:cubicBezTo>
                    <a:pt x="0" y="25"/>
                    <a:pt x="3" y="39"/>
                    <a:pt x="14" y="46"/>
                  </a:cubicBezTo>
                  <a:cubicBezTo>
                    <a:pt x="25" y="52"/>
                    <a:pt x="38" y="48"/>
                    <a:pt x="45" y="38"/>
                  </a:cubicBezTo>
                  <a:cubicBezTo>
                    <a:pt x="51" y="27"/>
                    <a:pt x="48" y="13"/>
                    <a:pt x="37" y="7"/>
                  </a:cubicBezTo>
                  <a:cubicBezTo>
                    <a:pt x="26" y="0"/>
                    <a:pt x="12" y="4"/>
                    <a:pt x="6" y="15"/>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51" name="Freeform 20"/>
            <p:cNvSpPr>
              <a:spLocks/>
            </p:cNvSpPr>
            <p:nvPr userDrawn="1"/>
          </p:nvSpPr>
          <p:spPr bwMode="auto">
            <a:xfrm>
              <a:off x="5208588" y="2159000"/>
              <a:ext cx="112713" cy="115888"/>
            </a:xfrm>
            <a:custGeom>
              <a:avLst/>
              <a:gdLst>
                <a:gd name="T0" fmla="*/ 45 w 51"/>
                <a:gd name="T1" fmla="*/ 37 h 52"/>
                <a:gd name="T2" fmla="*/ 37 w 51"/>
                <a:gd name="T3" fmla="*/ 6 h 52"/>
                <a:gd name="T4" fmla="*/ 6 w 51"/>
                <a:gd name="T5" fmla="*/ 14 h 52"/>
                <a:gd name="T6" fmla="*/ 14 w 51"/>
                <a:gd name="T7" fmla="*/ 45 h 52"/>
                <a:gd name="T8" fmla="*/ 45 w 51"/>
                <a:gd name="T9" fmla="*/ 37 h 52"/>
              </a:gdLst>
              <a:ahLst/>
              <a:cxnLst>
                <a:cxn ang="0">
                  <a:pos x="T0" y="T1"/>
                </a:cxn>
                <a:cxn ang="0">
                  <a:pos x="T2" y="T3"/>
                </a:cxn>
                <a:cxn ang="0">
                  <a:pos x="T4" y="T5"/>
                </a:cxn>
                <a:cxn ang="0">
                  <a:pos x="T6" y="T7"/>
                </a:cxn>
                <a:cxn ang="0">
                  <a:pos x="T8" y="T9"/>
                </a:cxn>
              </a:cxnLst>
              <a:rect l="0" t="0" r="r" b="b"/>
              <a:pathLst>
                <a:path w="51" h="52">
                  <a:moveTo>
                    <a:pt x="45" y="37"/>
                  </a:moveTo>
                  <a:cubicBezTo>
                    <a:pt x="51" y="27"/>
                    <a:pt x="48" y="13"/>
                    <a:pt x="37" y="6"/>
                  </a:cubicBezTo>
                  <a:cubicBezTo>
                    <a:pt x="26" y="0"/>
                    <a:pt x="13" y="4"/>
                    <a:pt x="6" y="14"/>
                  </a:cubicBezTo>
                  <a:cubicBezTo>
                    <a:pt x="0" y="25"/>
                    <a:pt x="3" y="39"/>
                    <a:pt x="14" y="45"/>
                  </a:cubicBezTo>
                  <a:cubicBezTo>
                    <a:pt x="25" y="52"/>
                    <a:pt x="39" y="48"/>
                    <a:pt x="45" y="37"/>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52" name="Freeform 21"/>
            <p:cNvSpPr>
              <a:spLocks/>
            </p:cNvSpPr>
            <p:nvPr userDrawn="1"/>
          </p:nvSpPr>
          <p:spPr bwMode="auto">
            <a:xfrm>
              <a:off x="4157663" y="2024062"/>
              <a:ext cx="111125" cy="111125"/>
            </a:xfrm>
            <a:custGeom>
              <a:avLst/>
              <a:gdLst>
                <a:gd name="T0" fmla="*/ 47 w 50"/>
                <a:gd name="T1" fmla="*/ 19 h 50"/>
                <a:gd name="T2" fmla="*/ 20 w 50"/>
                <a:gd name="T3" fmla="*/ 3 h 50"/>
                <a:gd name="T4" fmla="*/ 3 w 50"/>
                <a:gd name="T5" fmla="*/ 31 h 50"/>
                <a:gd name="T6" fmla="*/ 31 w 50"/>
                <a:gd name="T7" fmla="*/ 47 h 50"/>
                <a:gd name="T8" fmla="*/ 47 w 50"/>
                <a:gd name="T9" fmla="*/ 19 h 50"/>
              </a:gdLst>
              <a:ahLst/>
              <a:cxnLst>
                <a:cxn ang="0">
                  <a:pos x="T0" y="T1"/>
                </a:cxn>
                <a:cxn ang="0">
                  <a:pos x="T2" y="T3"/>
                </a:cxn>
                <a:cxn ang="0">
                  <a:pos x="T4" y="T5"/>
                </a:cxn>
                <a:cxn ang="0">
                  <a:pos x="T6" y="T7"/>
                </a:cxn>
                <a:cxn ang="0">
                  <a:pos x="T8" y="T9"/>
                </a:cxn>
              </a:cxnLst>
              <a:rect l="0" t="0" r="r" b="b"/>
              <a:pathLst>
                <a:path w="50" h="50">
                  <a:moveTo>
                    <a:pt x="47" y="19"/>
                  </a:moveTo>
                  <a:cubicBezTo>
                    <a:pt x="44" y="7"/>
                    <a:pt x="32" y="0"/>
                    <a:pt x="20" y="3"/>
                  </a:cubicBezTo>
                  <a:cubicBezTo>
                    <a:pt x="7" y="6"/>
                    <a:pt x="0" y="18"/>
                    <a:pt x="3" y="31"/>
                  </a:cubicBezTo>
                  <a:cubicBezTo>
                    <a:pt x="6" y="43"/>
                    <a:pt x="19" y="50"/>
                    <a:pt x="31" y="47"/>
                  </a:cubicBezTo>
                  <a:cubicBezTo>
                    <a:pt x="43" y="44"/>
                    <a:pt x="50" y="31"/>
                    <a:pt x="47" y="19"/>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53" name="Freeform 22"/>
            <p:cNvSpPr>
              <a:spLocks/>
            </p:cNvSpPr>
            <p:nvPr userDrawn="1"/>
          </p:nvSpPr>
          <p:spPr bwMode="auto">
            <a:xfrm>
              <a:off x="4875213" y="4689475"/>
              <a:ext cx="111125" cy="111125"/>
            </a:xfrm>
            <a:custGeom>
              <a:avLst/>
              <a:gdLst>
                <a:gd name="T0" fmla="*/ 3 w 50"/>
                <a:gd name="T1" fmla="*/ 31 h 50"/>
                <a:gd name="T2" fmla="*/ 30 w 50"/>
                <a:gd name="T3" fmla="*/ 47 h 50"/>
                <a:gd name="T4" fmla="*/ 47 w 50"/>
                <a:gd name="T5" fmla="*/ 19 h 50"/>
                <a:gd name="T6" fmla="*/ 19 w 50"/>
                <a:gd name="T7" fmla="*/ 3 h 50"/>
                <a:gd name="T8" fmla="*/ 3 w 50"/>
                <a:gd name="T9" fmla="*/ 31 h 50"/>
              </a:gdLst>
              <a:ahLst/>
              <a:cxnLst>
                <a:cxn ang="0">
                  <a:pos x="T0" y="T1"/>
                </a:cxn>
                <a:cxn ang="0">
                  <a:pos x="T2" y="T3"/>
                </a:cxn>
                <a:cxn ang="0">
                  <a:pos x="T4" y="T5"/>
                </a:cxn>
                <a:cxn ang="0">
                  <a:pos x="T6" y="T7"/>
                </a:cxn>
                <a:cxn ang="0">
                  <a:pos x="T8" y="T9"/>
                </a:cxn>
              </a:cxnLst>
              <a:rect l="0" t="0" r="r" b="b"/>
              <a:pathLst>
                <a:path w="50" h="50">
                  <a:moveTo>
                    <a:pt x="3" y="31"/>
                  </a:moveTo>
                  <a:cubicBezTo>
                    <a:pt x="6" y="43"/>
                    <a:pt x="18" y="50"/>
                    <a:pt x="30" y="47"/>
                  </a:cubicBezTo>
                  <a:cubicBezTo>
                    <a:pt x="43" y="44"/>
                    <a:pt x="50" y="32"/>
                    <a:pt x="47" y="19"/>
                  </a:cubicBezTo>
                  <a:cubicBezTo>
                    <a:pt x="44" y="7"/>
                    <a:pt x="31" y="0"/>
                    <a:pt x="19" y="3"/>
                  </a:cubicBezTo>
                  <a:cubicBezTo>
                    <a:pt x="7" y="6"/>
                    <a:pt x="0" y="19"/>
                    <a:pt x="3" y="31"/>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54" name="Freeform 23"/>
            <p:cNvSpPr>
              <a:spLocks/>
            </p:cNvSpPr>
            <p:nvPr userDrawn="1"/>
          </p:nvSpPr>
          <p:spPr bwMode="auto">
            <a:xfrm>
              <a:off x="3536950" y="2381250"/>
              <a:ext cx="111125" cy="111125"/>
            </a:xfrm>
            <a:custGeom>
              <a:avLst/>
              <a:gdLst>
                <a:gd name="T0" fmla="*/ 41 w 50"/>
                <a:gd name="T1" fmla="*/ 9 h 50"/>
                <a:gd name="T2" fmla="*/ 9 w 50"/>
                <a:gd name="T3" fmla="*/ 9 h 50"/>
                <a:gd name="T4" fmla="*/ 9 w 50"/>
                <a:gd name="T5" fmla="*/ 41 h 50"/>
                <a:gd name="T6" fmla="*/ 41 w 50"/>
                <a:gd name="T7" fmla="*/ 41 h 50"/>
                <a:gd name="T8" fmla="*/ 41 w 50"/>
                <a:gd name="T9" fmla="*/ 9 h 50"/>
              </a:gdLst>
              <a:ahLst/>
              <a:cxnLst>
                <a:cxn ang="0">
                  <a:pos x="T0" y="T1"/>
                </a:cxn>
                <a:cxn ang="0">
                  <a:pos x="T2" y="T3"/>
                </a:cxn>
                <a:cxn ang="0">
                  <a:pos x="T4" y="T5"/>
                </a:cxn>
                <a:cxn ang="0">
                  <a:pos x="T6" y="T7"/>
                </a:cxn>
                <a:cxn ang="0">
                  <a:pos x="T8" y="T9"/>
                </a:cxn>
              </a:cxnLst>
              <a:rect l="0" t="0" r="r" b="b"/>
              <a:pathLst>
                <a:path w="50" h="50">
                  <a:moveTo>
                    <a:pt x="41" y="9"/>
                  </a:moveTo>
                  <a:cubicBezTo>
                    <a:pt x="32" y="0"/>
                    <a:pt x="18" y="0"/>
                    <a:pt x="9" y="9"/>
                  </a:cubicBezTo>
                  <a:cubicBezTo>
                    <a:pt x="0" y="17"/>
                    <a:pt x="0" y="32"/>
                    <a:pt x="9" y="41"/>
                  </a:cubicBezTo>
                  <a:cubicBezTo>
                    <a:pt x="17" y="49"/>
                    <a:pt x="32" y="50"/>
                    <a:pt x="41" y="41"/>
                  </a:cubicBezTo>
                  <a:cubicBezTo>
                    <a:pt x="49" y="32"/>
                    <a:pt x="50" y="18"/>
                    <a:pt x="41" y="9"/>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55" name="Freeform 24"/>
            <p:cNvSpPr>
              <a:spLocks/>
            </p:cNvSpPr>
            <p:nvPr userDrawn="1"/>
          </p:nvSpPr>
          <p:spPr bwMode="auto">
            <a:xfrm>
              <a:off x="5495925" y="4332287"/>
              <a:ext cx="111125" cy="111125"/>
            </a:xfrm>
            <a:custGeom>
              <a:avLst/>
              <a:gdLst>
                <a:gd name="T0" fmla="*/ 9 w 50"/>
                <a:gd name="T1" fmla="*/ 41 h 50"/>
                <a:gd name="T2" fmla="*/ 41 w 50"/>
                <a:gd name="T3" fmla="*/ 41 h 50"/>
                <a:gd name="T4" fmla="*/ 41 w 50"/>
                <a:gd name="T5" fmla="*/ 9 h 50"/>
                <a:gd name="T6" fmla="*/ 9 w 50"/>
                <a:gd name="T7" fmla="*/ 9 h 50"/>
                <a:gd name="T8" fmla="*/ 9 w 50"/>
                <a:gd name="T9" fmla="*/ 41 h 50"/>
              </a:gdLst>
              <a:ahLst/>
              <a:cxnLst>
                <a:cxn ang="0">
                  <a:pos x="T0" y="T1"/>
                </a:cxn>
                <a:cxn ang="0">
                  <a:pos x="T2" y="T3"/>
                </a:cxn>
                <a:cxn ang="0">
                  <a:pos x="T4" y="T5"/>
                </a:cxn>
                <a:cxn ang="0">
                  <a:pos x="T6" y="T7"/>
                </a:cxn>
                <a:cxn ang="0">
                  <a:pos x="T8" y="T9"/>
                </a:cxn>
              </a:cxnLst>
              <a:rect l="0" t="0" r="r" b="b"/>
              <a:pathLst>
                <a:path w="50" h="50">
                  <a:moveTo>
                    <a:pt x="9" y="41"/>
                  </a:moveTo>
                  <a:cubicBezTo>
                    <a:pt x="18" y="50"/>
                    <a:pt x="32" y="50"/>
                    <a:pt x="41" y="41"/>
                  </a:cubicBezTo>
                  <a:cubicBezTo>
                    <a:pt x="50" y="33"/>
                    <a:pt x="50" y="18"/>
                    <a:pt x="41" y="9"/>
                  </a:cubicBezTo>
                  <a:cubicBezTo>
                    <a:pt x="33" y="1"/>
                    <a:pt x="18" y="0"/>
                    <a:pt x="9" y="9"/>
                  </a:cubicBezTo>
                  <a:cubicBezTo>
                    <a:pt x="1" y="18"/>
                    <a:pt x="0" y="32"/>
                    <a:pt x="9" y="41"/>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56" name="Freeform 25"/>
            <p:cNvSpPr>
              <a:spLocks/>
            </p:cNvSpPr>
            <p:nvPr userDrawn="1"/>
          </p:nvSpPr>
          <p:spPr bwMode="auto">
            <a:xfrm>
              <a:off x="3178175" y="2998787"/>
              <a:ext cx="111125" cy="111125"/>
            </a:xfrm>
            <a:custGeom>
              <a:avLst/>
              <a:gdLst>
                <a:gd name="T0" fmla="*/ 31 w 50"/>
                <a:gd name="T1" fmla="*/ 3 h 50"/>
                <a:gd name="T2" fmla="*/ 3 w 50"/>
                <a:gd name="T3" fmla="*/ 19 h 50"/>
                <a:gd name="T4" fmla="*/ 19 w 50"/>
                <a:gd name="T5" fmla="*/ 47 h 50"/>
                <a:gd name="T6" fmla="*/ 47 w 50"/>
                <a:gd name="T7" fmla="*/ 31 h 50"/>
                <a:gd name="T8" fmla="*/ 31 w 50"/>
                <a:gd name="T9" fmla="*/ 3 h 50"/>
              </a:gdLst>
              <a:ahLst/>
              <a:cxnLst>
                <a:cxn ang="0">
                  <a:pos x="T0" y="T1"/>
                </a:cxn>
                <a:cxn ang="0">
                  <a:pos x="T2" y="T3"/>
                </a:cxn>
                <a:cxn ang="0">
                  <a:pos x="T4" y="T5"/>
                </a:cxn>
                <a:cxn ang="0">
                  <a:pos x="T6" y="T7"/>
                </a:cxn>
                <a:cxn ang="0">
                  <a:pos x="T8" y="T9"/>
                </a:cxn>
              </a:cxnLst>
              <a:rect l="0" t="0" r="r" b="b"/>
              <a:pathLst>
                <a:path w="50" h="50">
                  <a:moveTo>
                    <a:pt x="31" y="3"/>
                  </a:moveTo>
                  <a:cubicBezTo>
                    <a:pt x="19" y="0"/>
                    <a:pt x="6" y="7"/>
                    <a:pt x="3" y="19"/>
                  </a:cubicBezTo>
                  <a:cubicBezTo>
                    <a:pt x="0" y="31"/>
                    <a:pt x="7" y="44"/>
                    <a:pt x="19" y="47"/>
                  </a:cubicBezTo>
                  <a:cubicBezTo>
                    <a:pt x="31" y="50"/>
                    <a:pt x="43" y="43"/>
                    <a:pt x="47" y="31"/>
                  </a:cubicBezTo>
                  <a:cubicBezTo>
                    <a:pt x="50" y="19"/>
                    <a:pt x="43" y="7"/>
                    <a:pt x="31" y="3"/>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57" name="Freeform 26"/>
            <p:cNvSpPr>
              <a:spLocks/>
            </p:cNvSpPr>
            <p:nvPr userDrawn="1"/>
          </p:nvSpPr>
          <p:spPr bwMode="auto">
            <a:xfrm>
              <a:off x="5854700" y="3714750"/>
              <a:ext cx="111125" cy="111125"/>
            </a:xfrm>
            <a:custGeom>
              <a:avLst/>
              <a:gdLst>
                <a:gd name="T0" fmla="*/ 19 w 50"/>
                <a:gd name="T1" fmla="*/ 47 h 50"/>
                <a:gd name="T2" fmla="*/ 47 w 50"/>
                <a:gd name="T3" fmla="*/ 31 h 50"/>
                <a:gd name="T4" fmla="*/ 31 w 50"/>
                <a:gd name="T5" fmla="*/ 3 h 50"/>
                <a:gd name="T6" fmla="*/ 3 w 50"/>
                <a:gd name="T7" fmla="*/ 19 h 50"/>
                <a:gd name="T8" fmla="*/ 19 w 50"/>
                <a:gd name="T9" fmla="*/ 47 h 50"/>
              </a:gdLst>
              <a:ahLst/>
              <a:cxnLst>
                <a:cxn ang="0">
                  <a:pos x="T0" y="T1"/>
                </a:cxn>
                <a:cxn ang="0">
                  <a:pos x="T2" y="T3"/>
                </a:cxn>
                <a:cxn ang="0">
                  <a:pos x="T4" y="T5"/>
                </a:cxn>
                <a:cxn ang="0">
                  <a:pos x="T6" y="T7"/>
                </a:cxn>
                <a:cxn ang="0">
                  <a:pos x="T8" y="T9"/>
                </a:cxn>
              </a:cxnLst>
              <a:rect l="0" t="0" r="r" b="b"/>
              <a:pathLst>
                <a:path w="50" h="50">
                  <a:moveTo>
                    <a:pt x="19" y="47"/>
                  </a:moveTo>
                  <a:cubicBezTo>
                    <a:pt x="31" y="50"/>
                    <a:pt x="44" y="43"/>
                    <a:pt x="47" y="31"/>
                  </a:cubicBezTo>
                  <a:cubicBezTo>
                    <a:pt x="50" y="19"/>
                    <a:pt x="43" y="6"/>
                    <a:pt x="31" y="3"/>
                  </a:cubicBezTo>
                  <a:cubicBezTo>
                    <a:pt x="19" y="0"/>
                    <a:pt x="7" y="7"/>
                    <a:pt x="3" y="19"/>
                  </a:cubicBezTo>
                  <a:cubicBezTo>
                    <a:pt x="0" y="31"/>
                    <a:pt x="7" y="43"/>
                    <a:pt x="19" y="47"/>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58" name="Freeform 27"/>
            <p:cNvSpPr>
              <a:spLocks/>
            </p:cNvSpPr>
            <p:nvPr userDrawn="1"/>
          </p:nvSpPr>
          <p:spPr bwMode="auto">
            <a:xfrm>
              <a:off x="3178175" y="3714750"/>
              <a:ext cx="111125" cy="111125"/>
            </a:xfrm>
            <a:custGeom>
              <a:avLst/>
              <a:gdLst>
                <a:gd name="T0" fmla="*/ 19 w 50"/>
                <a:gd name="T1" fmla="*/ 3 h 50"/>
                <a:gd name="T2" fmla="*/ 3 w 50"/>
                <a:gd name="T3" fmla="*/ 30 h 50"/>
                <a:gd name="T4" fmla="*/ 31 w 50"/>
                <a:gd name="T5" fmla="*/ 47 h 50"/>
                <a:gd name="T6" fmla="*/ 47 w 50"/>
                <a:gd name="T7" fmla="*/ 19 h 50"/>
                <a:gd name="T8" fmla="*/ 19 w 50"/>
                <a:gd name="T9" fmla="*/ 3 h 50"/>
              </a:gdLst>
              <a:ahLst/>
              <a:cxnLst>
                <a:cxn ang="0">
                  <a:pos x="T0" y="T1"/>
                </a:cxn>
                <a:cxn ang="0">
                  <a:pos x="T2" y="T3"/>
                </a:cxn>
                <a:cxn ang="0">
                  <a:pos x="T4" y="T5"/>
                </a:cxn>
                <a:cxn ang="0">
                  <a:pos x="T6" y="T7"/>
                </a:cxn>
                <a:cxn ang="0">
                  <a:pos x="T8" y="T9"/>
                </a:cxn>
              </a:cxnLst>
              <a:rect l="0" t="0" r="r" b="b"/>
              <a:pathLst>
                <a:path w="50" h="50">
                  <a:moveTo>
                    <a:pt x="19" y="3"/>
                  </a:moveTo>
                  <a:cubicBezTo>
                    <a:pt x="7" y="6"/>
                    <a:pt x="0" y="18"/>
                    <a:pt x="3" y="30"/>
                  </a:cubicBezTo>
                  <a:cubicBezTo>
                    <a:pt x="6" y="43"/>
                    <a:pt x="18" y="50"/>
                    <a:pt x="31" y="47"/>
                  </a:cubicBezTo>
                  <a:cubicBezTo>
                    <a:pt x="43" y="44"/>
                    <a:pt x="50" y="31"/>
                    <a:pt x="47" y="19"/>
                  </a:cubicBezTo>
                  <a:cubicBezTo>
                    <a:pt x="44" y="7"/>
                    <a:pt x="31" y="0"/>
                    <a:pt x="19" y="3"/>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59" name="Freeform 28"/>
            <p:cNvSpPr>
              <a:spLocks/>
            </p:cNvSpPr>
            <p:nvPr userDrawn="1"/>
          </p:nvSpPr>
          <p:spPr bwMode="auto">
            <a:xfrm>
              <a:off x="5854700" y="2998787"/>
              <a:ext cx="111125" cy="111125"/>
            </a:xfrm>
            <a:custGeom>
              <a:avLst/>
              <a:gdLst>
                <a:gd name="T0" fmla="*/ 31 w 50"/>
                <a:gd name="T1" fmla="*/ 47 h 50"/>
                <a:gd name="T2" fmla="*/ 47 w 50"/>
                <a:gd name="T3" fmla="*/ 20 h 50"/>
                <a:gd name="T4" fmla="*/ 19 w 50"/>
                <a:gd name="T5" fmla="*/ 3 h 50"/>
                <a:gd name="T6" fmla="*/ 3 w 50"/>
                <a:gd name="T7" fmla="*/ 31 h 50"/>
                <a:gd name="T8" fmla="*/ 31 w 50"/>
                <a:gd name="T9" fmla="*/ 47 h 50"/>
              </a:gdLst>
              <a:ahLst/>
              <a:cxnLst>
                <a:cxn ang="0">
                  <a:pos x="T0" y="T1"/>
                </a:cxn>
                <a:cxn ang="0">
                  <a:pos x="T2" y="T3"/>
                </a:cxn>
                <a:cxn ang="0">
                  <a:pos x="T4" y="T5"/>
                </a:cxn>
                <a:cxn ang="0">
                  <a:pos x="T6" y="T7"/>
                </a:cxn>
                <a:cxn ang="0">
                  <a:pos x="T8" y="T9"/>
                </a:cxn>
              </a:cxnLst>
              <a:rect l="0" t="0" r="r" b="b"/>
              <a:pathLst>
                <a:path w="50" h="50">
                  <a:moveTo>
                    <a:pt x="31" y="47"/>
                  </a:moveTo>
                  <a:cubicBezTo>
                    <a:pt x="43" y="44"/>
                    <a:pt x="50" y="32"/>
                    <a:pt x="47" y="20"/>
                  </a:cubicBezTo>
                  <a:cubicBezTo>
                    <a:pt x="44" y="7"/>
                    <a:pt x="32" y="0"/>
                    <a:pt x="19" y="3"/>
                  </a:cubicBezTo>
                  <a:cubicBezTo>
                    <a:pt x="7" y="6"/>
                    <a:pt x="0" y="19"/>
                    <a:pt x="3" y="31"/>
                  </a:cubicBezTo>
                  <a:cubicBezTo>
                    <a:pt x="6" y="43"/>
                    <a:pt x="19" y="50"/>
                    <a:pt x="31" y="47"/>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60" name="Freeform 29"/>
            <p:cNvSpPr>
              <a:spLocks/>
            </p:cNvSpPr>
            <p:nvPr userDrawn="1"/>
          </p:nvSpPr>
          <p:spPr bwMode="auto">
            <a:xfrm>
              <a:off x="3536950" y="4332287"/>
              <a:ext cx="111125" cy="111125"/>
            </a:xfrm>
            <a:custGeom>
              <a:avLst/>
              <a:gdLst>
                <a:gd name="T0" fmla="*/ 9 w 50"/>
                <a:gd name="T1" fmla="*/ 9 h 50"/>
                <a:gd name="T2" fmla="*/ 9 w 50"/>
                <a:gd name="T3" fmla="*/ 41 h 50"/>
                <a:gd name="T4" fmla="*/ 41 w 50"/>
                <a:gd name="T5" fmla="*/ 41 h 50"/>
                <a:gd name="T6" fmla="*/ 41 w 50"/>
                <a:gd name="T7" fmla="*/ 9 h 50"/>
                <a:gd name="T8" fmla="*/ 9 w 50"/>
                <a:gd name="T9" fmla="*/ 9 h 50"/>
              </a:gdLst>
              <a:ahLst/>
              <a:cxnLst>
                <a:cxn ang="0">
                  <a:pos x="T0" y="T1"/>
                </a:cxn>
                <a:cxn ang="0">
                  <a:pos x="T2" y="T3"/>
                </a:cxn>
                <a:cxn ang="0">
                  <a:pos x="T4" y="T5"/>
                </a:cxn>
                <a:cxn ang="0">
                  <a:pos x="T6" y="T7"/>
                </a:cxn>
                <a:cxn ang="0">
                  <a:pos x="T8" y="T9"/>
                </a:cxn>
              </a:cxnLst>
              <a:rect l="0" t="0" r="r" b="b"/>
              <a:pathLst>
                <a:path w="50" h="50">
                  <a:moveTo>
                    <a:pt x="9" y="9"/>
                  </a:moveTo>
                  <a:cubicBezTo>
                    <a:pt x="0" y="18"/>
                    <a:pt x="0" y="32"/>
                    <a:pt x="9" y="41"/>
                  </a:cubicBezTo>
                  <a:cubicBezTo>
                    <a:pt x="17" y="50"/>
                    <a:pt x="32" y="50"/>
                    <a:pt x="41" y="41"/>
                  </a:cubicBezTo>
                  <a:cubicBezTo>
                    <a:pt x="49" y="33"/>
                    <a:pt x="50" y="18"/>
                    <a:pt x="41" y="9"/>
                  </a:cubicBezTo>
                  <a:cubicBezTo>
                    <a:pt x="32" y="1"/>
                    <a:pt x="18" y="0"/>
                    <a:pt x="9" y="9"/>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61" name="Freeform 30"/>
            <p:cNvSpPr>
              <a:spLocks/>
            </p:cNvSpPr>
            <p:nvPr userDrawn="1"/>
          </p:nvSpPr>
          <p:spPr bwMode="auto">
            <a:xfrm>
              <a:off x="5495925" y="2381250"/>
              <a:ext cx="111125" cy="111125"/>
            </a:xfrm>
            <a:custGeom>
              <a:avLst/>
              <a:gdLst>
                <a:gd name="T0" fmla="*/ 41 w 50"/>
                <a:gd name="T1" fmla="*/ 41 h 50"/>
                <a:gd name="T2" fmla="*/ 41 w 50"/>
                <a:gd name="T3" fmla="*/ 9 h 50"/>
                <a:gd name="T4" fmla="*/ 9 w 50"/>
                <a:gd name="T5" fmla="*/ 9 h 50"/>
                <a:gd name="T6" fmla="*/ 9 w 50"/>
                <a:gd name="T7" fmla="*/ 41 h 50"/>
                <a:gd name="T8" fmla="*/ 41 w 50"/>
                <a:gd name="T9" fmla="*/ 41 h 50"/>
              </a:gdLst>
              <a:ahLst/>
              <a:cxnLst>
                <a:cxn ang="0">
                  <a:pos x="T0" y="T1"/>
                </a:cxn>
                <a:cxn ang="0">
                  <a:pos x="T2" y="T3"/>
                </a:cxn>
                <a:cxn ang="0">
                  <a:pos x="T4" y="T5"/>
                </a:cxn>
                <a:cxn ang="0">
                  <a:pos x="T6" y="T7"/>
                </a:cxn>
                <a:cxn ang="0">
                  <a:pos x="T8" y="T9"/>
                </a:cxn>
              </a:cxnLst>
              <a:rect l="0" t="0" r="r" b="b"/>
              <a:pathLst>
                <a:path w="50" h="50">
                  <a:moveTo>
                    <a:pt x="41" y="41"/>
                  </a:moveTo>
                  <a:cubicBezTo>
                    <a:pt x="50" y="32"/>
                    <a:pt x="50" y="18"/>
                    <a:pt x="41" y="9"/>
                  </a:cubicBezTo>
                  <a:cubicBezTo>
                    <a:pt x="33" y="0"/>
                    <a:pt x="18" y="0"/>
                    <a:pt x="9" y="9"/>
                  </a:cubicBezTo>
                  <a:cubicBezTo>
                    <a:pt x="1" y="17"/>
                    <a:pt x="0" y="32"/>
                    <a:pt x="9" y="41"/>
                  </a:cubicBezTo>
                  <a:cubicBezTo>
                    <a:pt x="18" y="49"/>
                    <a:pt x="32" y="50"/>
                    <a:pt x="41" y="41"/>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62" name="Freeform 31"/>
            <p:cNvSpPr>
              <a:spLocks/>
            </p:cNvSpPr>
            <p:nvPr userDrawn="1"/>
          </p:nvSpPr>
          <p:spPr bwMode="auto">
            <a:xfrm>
              <a:off x="4157663" y="4689475"/>
              <a:ext cx="111125" cy="111125"/>
            </a:xfrm>
            <a:custGeom>
              <a:avLst/>
              <a:gdLst>
                <a:gd name="T0" fmla="*/ 3 w 50"/>
                <a:gd name="T1" fmla="*/ 19 h 50"/>
                <a:gd name="T2" fmla="*/ 19 w 50"/>
                <a:gd name="T3" fmla="*/ 47 h 50"/>
                <a:gd name="T4" fmla="*/ 47 w 50"/>
                <a:gd name="T5" fmla="*/ 31 h 50"/>
                <a:gd name="T6" fmla="*/ 31 w 50"/>
                <a:gd name="T7" fmla="*/ 3 h 50"/>
                <a:gd name="T8" fmla="*/ 3 w 50"/>
                <a:gd name="T9" fmla="*/ 19 h 50"/>
              </a:gdLst>
              <a:ahLst/>
              <a:cxnLst>
                <a:cxn ang="0">
                  <a:pos x="T0" y="T1"/>
                </a:cxn>
                <a:cxn ang="0">
                  <a:pos x="T2" y="T3"/>
                </a:cxn>
                <a:cxn ang="0">
                  <a:pos x="T4" y="T5"/>
                </a:cxn>
                <a:cxn ang="0">
                  <a:pos x="T6" y="T7"/>
                </a:cxn>
                <a:cxn ang="0">
                  <a:pos x="T8" y="T9"/>
                </a:cxn>
              </a:cxnLst>
              <a:rect l="0" t="0" r="r" b="b"/>
              <a:pathLst>
                <a:path w="50" h="50">
                  <a:moveTo>
                    <a:pt x="3" y="19"/>
                  </a:moveTo>
                  <a:cubicBezTo>
                    <a:pt x="0" y="31"/>
                    <a:pt x="7" y="44"/>
                    <a:pt x="19" y="47"/>
                  </a:cubicBezTo>
                  <a:cubicBezTo>
                    <a:pt x="31" y="50"/>
                    <a:pt x="44" y="43"/>
                    <a:pt x="47" y="31"/>
                  </a:cubicBezTo>
                  <a:cubicBezTo>
                    <a:pt x="50" y="19"/>
                    <a:pt x="43" y="7"/>
                    <a:pt x="31" y="3"/>
                  </a:cubicBezTo>
                  <a:cubicBezTo>
                    <a:pt x="19" y="0"/>
                    <a:pt x="7" y="7"/>
                    <a:pt x="3" y="19"/>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63" name="Freeform 32"/>
            <p:cNvSpPr>
              <a:spLocks/>
            </p:cNvSpPr>
            <p:nvPr userDrawn="1"/>
          </p:nvSpPr>
          <p:spPr bwMode="auto">
            <a:xfrm>
              <a:off x="4875213" y="2024062"/>
              <a:ext cx="111125" cy="111125"/>
            </a:xfrm>
            <a:custGeom>
              <a:avLst/>
              <a:gdLst>
                <a:gd name="T0" fmla="*/ 47 w 50"/>
                <a:gd name="T1" fmla="*/ 31 h 50"/>
                <a:gd name="T2" fmla="*/ 31 w 50"/>
                <a:gd name="T3" fmla="*/ 3 h 50"/>
                <a:gd name="T4" fmla="*/ 3 w 50"/>
                <a:gd name="T5" fmla="*/ 19 h 50"/>
                <a:gd name="T6" fmla="*/ 19 w 50"/>
                <a:gd name="T7" fmla="*/ 47 h 50"/>
                <a:gd name="T8" fmla="*/ 47 w 50"/>
                <a:gd name="T9" fmla="*/ 31 h 50"/>
              </a:gdLst>
              <a:ahLst/>
              <a:cxnLst>
                <a:cxn ang="0">
                  <a:pos x="T0" y="T1"/>
                </a:cxn>
                <a:cxn ang="0">
                  <a:pos x="T2" y="T3"/>
                </a:cxn>
                <a:cxn ang="0">
                  <a:pos x="T4" y="T5"/>
                </a:cxn>
                <a:cxn ang="0">
                  <a:pos x="T6" y="T7"/>
                </a:cxn>
                <a:cxn ang="0">
                  <a:pos x="T8" y="T9"/>
                </a:cxn>
              </a:cxnLst>
              <a:rect l="0" t="0" r="r" b="b"/>
              <a:pathLst>
                <a:path w="50" h="50">
                  <a:moveTo>
                    <a:pt x="47" y="31"/>
                  </a:moveTo>
                  <a:cubicBezTo>
                    <a:pt x="50" y="19"/>
                    <a:pt x="43" y="6"/>
                    <a:pt x="31" y="3"/>
                  </a:cubicBezTo>
                  <a:cubicBezTo>
                    <a:pt x="19" y="0"/>
                    <a:pt x="6" y="7"/>
                    <a:pt x="3" y="19"/>
                  </a:cubicBezTo>
                  <a:cubicBezTo>
                    <a:pt x="0" y="31"/>
                    <a:pt x="7" y="43"/>
                    <a:pt x="19" y="47"/>
                  </a:cubicBezTo>
                  <a:cubicBezTo>
                    <a:pt x="31" y="50"/>
                    <a:pt x="43" y="43"/>
                    <a:pt x="47" y="31"/>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grpSp>
      <p:grpSp>
        <p:nvGrpSpPr>
          <p:cNvPr id="64" name="Group 63"/>
          <p:cNvGrpSpPr/>
          <p:nvPr userDrawn="1"/>
        </p:nvGrpSpPr>
        <p:grpSpPr>
          <a:xfrm>
            <a:off x="8361555" y="1624845"/>
            <a:ext cx="2770628" cy="2069245"/>
            <a:chOff x="3060700" y="1908175"/>
            <a:chExt cx="3024188" cy="3011488"/>
          </a:xfrm>
        </p:grpSpPr>
        <p:sp>
          <p:nvSpPr>
            <p:cNvPr id="65" name="Oval 6"/>
            <p:cNvSpPr>
              <a:spLocks noChangeArrowheads="1"/>
            </p:cNvSpPr>
            <p:nvPr userDrawn="1"/>
          </p:nvSpPr>
          <p:spPr bwMode="auto">
            <a:xfrm>
              <a:off x="3060700" y="1908175"/>
              <a:ext cx="3024188" cy="3011488"/>
            </a:xfrm>
            <a:prstGeom prst="ellipse">
              <a:avLst/>
            </a:pr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68" name="Freeform 9"/>
            <p:cNvSpPr>
              <a:spLocks/>
            </p:cNvSpPr>
            <p:nvPr userDrawn="1"/>
          </p:nvSpPr>
          <p:spPr bwMode="auto">
            <a:xfrm>
              <a:off x="4521200" y="1981200"/>
              <a:ext cx="101600" cy="100013"/>
            </a:xfrm>
            <a:custGeom>
              <a:avLst/>
              <a:gdLst>
                <a:gd name="T0" fmla="*/ 46 w 46"/>
                <a:gd name="T1" fmla="*/ 23 h 45"/>
                <a:gd name="T2" fmla="*/ 23 w 46"/>
                <a:gd name="T3" fmla="*/ 0 h 45"/>
                <a:gd name="T4" fmla="*/ 0 w 46"/>
                <a:gd name="T5" fmla="*/ 22 h 45"/>
                <a:gd name="T6" fmla="*/ 23 w 46"/>
                <a:gd name="T7" fmla="*/ 45 h 45"/>
                <a:gd name="T8" fmla="*/ 46 w 46"/>
                <a:gd name="T9" fmla="*/ 23 h 45"/>
              </a:gdLst>
              <a:ahLst/>
              <a:cxnLst>
                <a:cxn ang="0">
                  <a:pos x="T0" y="T1"/>
                </a:cxn>
                <a:cxn ang="0">
                  <a:pos x="T2" y="T3"/>
                </a:cxn>
                <a:cxn ang="0">
                  <a:pos x="T4" y="T5"/>
                </a:cxn>
                <a:cxn ang="0">
                  <a:pos x="T6" y="T7"/>
                </a:cxn>
                <a:cxn ang="0">
                  <a:pos x="T8" y="T9"/>
                </a:cxn>
              </a:cxnLst>
              <a:rect l="0" t="0" r="r" b="b"/>
              <a:pathLst>
                <a:path w="46" h="45">
                  <a:moveTo>
                    <a:pt x="46" y="23"/>
                  </a:moveTo>
                  <a:cubicBezTo>
                    <a:pt x="46" y="10"/>
                    <a:pt x="36" y="0"/>
                    <a:pt x="23" y="0"/>
                  </a:cubicBezTo>
                  <a:cubicBezTo>
                    <a:pt x="11" y="0"/>
                    <a:pt x="0" y="10"/>
                    <a:pt x="0" y="22"/>
                  </a:cubicBezTo>
                  <a:cubicBezTo>
                    <a:pt x="0" y="35"/>
                    <a:pt x="10" y="45"/>
                    <a:pt x="23" y="45"/>
                  </a:cubicBezTo>
                  <a:cubicBezTo>
                    <a:pt x="35" y="45"/>
                    <a:pt x="46" y="35"/>
                    <a:pt x="46" y="23"/>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69" name="Freeform 10"/>
            <p:cNvSpPr>
              <a:spLocks/>
            </p:cNvSpPr>
            <p:nvPr userDrawn="1"/>
          </p:nvSpPr>
          <p:spPr bwMode="auto">
            <a:xfrm>
              <a:off x="4521200" y="4743450"/>
              <a:ext cx="101600" cy="100013"/>
            </a:xfrm>
            <a:custGeom>
              <a:avLst/>
              <a:gdLst>
                <a:gd name="T0" fmla="*/ 0 w 46"/>
                <a:gd name="T1" fmla="*/ 22 h 45"/>
                <a:gd name="T2" fmla="*/ 23 w 46"/>
                <a:gd name="T3" fmla="*/ 45 h 45"/>
                <a:gd name="T4" fmla="*/ 46 w 46"/>
                <a:gd name="T5" fmla="*/ 23 h 45"/>
                <a:gd name="T6" fmla="*/ 23 w 46"/>
                <a:gd name="T7" fmla="*/ 0 h 45"/>
                <a:gd name="T8" fmla="*/ 0 w 46"/>
                <a:gd name="T9" fmla="*/ 22 h 45"/>
              </a:gdLst>
              <a:ahLst/>
              <a:cxnLst>
                <a:cxn ang="0">
                  <a:pos x="T0" y="T1"/>
                </a:cxn>
                <a:cxn ang="0">
                  <a:pos x="T2" y="T3"/>
                </a:cxn>
                <a:cxn ang="0">
                  <a:pos x="T4" y="T5"/>
                </a:cxn>
                <a:cxn ang="0">
                  <a:pos x="T6" y="T7"/>
                </a:cxn>
                <a:cxn ang="0">
                  <a:pos x="T8" y="T9"/>
                </a:cxn>
              </a:cxnLst>
              <a:rect l="0" t="0" r="r" b="b"/>
              <a:pathLst>
                <a:path w="46" h="45">
                  <a:moveTo>
                    <a:pt x="0" y="22"/>
                  </a:moveTo>
                  <a:cubicBezTo>
                    <a:pt x="0" y="35"/>
                    <a:pt x="10" y="45"/>
                    <a:pt x="23" y="45"/>
                  </a:cubicBezTo>
                  <a:cubicBezTo>
                    <a:pt x="35" y="45"/>
                    <a:pt x="46" y="35"/>
                    <a:pt x="46" y="23"/>
                  </a:cubicBezTo>
                  <a:cubicBezTo>
                    <a:pt x="46" y="10"/>
                    <a:pt x="36" y="0"/>
                    <a:pt x="23" y="0"/>
                  </a:cubicBezTo>
                  <a:cubicBezTo>
                    <a:pt x="11" y="0"/>
                    <a:pt x="0" y="10"/>
                    <a:pt x="0" y="22"/>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70" name="Freeform 11"/>
            <p:cNvSpPr>
              <a:spLocks/>
            </p:cNvSpPr>
            <p:nvPr userDrawn="1"/>
          </p:nvSpPr>
          <p:spPr bwMode="auto">
            <a:xfrm>
              <a:off x="3819525" y="2159000"/>
              <a:ext cx="115888" cy="115888"/>
            </a:xfrm>
            <a:custGeom>
              <a:avLst/>
              <a:gdLst>
                <a:gd name="T0" fmla="*/ 46 w 52"/>
                <a:gd name="T1" fmla="*/ 15 h 52"/>
                <a:gd name="T2" fmla="*/ 15 w 52"/>
                <a:gd name="T3" fmla="*/ 6 h 52"/>
                <a:gd name="T4" fmla="*/ 7 w 52"/>
                <a:gd name="T5" fmla="*/ 37 h 52"/>
                <a:gd name="T6" fmla="*/ 37 w 52"/>
                <a:gd name="T7" fmla="*/ 46 h 52"/>
                <a:gd name="T8" fmla="*/ 46 w 52"/>
                <a:gd name="T9" fmla="*/ 15 h 52"/>
              </a:gdLst>
              <a:ahLst/>
              <a:cxnLst>
                <a:cxn ang="0">
                  <a:pos x="T0" y="T1"/>
                </a:cxn>
                <a:cxn ang="0">
                  <a:pos x="T2" y="T3"/>
                </a:cxn>
                <a:cxn ang="0">
                  <a:pos x="T4" y="T5"/>
                </a:cxn>
                <a:cxn ang="0">
                  <a:pos x="T6" y="T7"/>
                </a:cxn>
                <a:cxn ang="0">
                  <a:pos x="T8" y="T9"/>
                </a:cxn>
              </a:cxnLst>
              <a:rect l="0" t="0" r="r" b="b"/>
              <a:pathLst>
                <a:path w="52" h="52">
                  <a:moveTo>
                    <a:pt x="46" y="15"/>
                  </a:moveTo>
                  <a:cubicBezTo>
                    <a:pt x="40" y="4"/>
                    <a:pt x="26" y="0"/>
                    <a:pt x="15" y="6"/>
                  </a:cubicBezTo>
                  <a:cubicBezTo>
                    <a:pt x="4" y="12"/>
                    <a:pt x="0" y="26"/>
                    <a:pt x="7" y="37"/>
                  </a:cubicBezTo>
                  <a:cubicBezTo>
                    <a:pt x="13" y="48"/>
                    <a:pt x="27" y="52"/>
                    <a:pt x="37" y="46"/>
                  </a:cubicBezTo>
                  <a:cubicBezTo>
                    <a:pt x="48" y="39"/>
                    <a:pt x="52" y="26"/>
                    <a:pt x="46" y="15"/>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71" name="Freeform 12"/>
            <p:cNvSpPr>
              <a:spLocks/>
            </p:cNvSpPr>
            <p:nvPr userDrawn="1"/>
          </p:nvSpPr>
          <p:spPr bwMode="auto">
            <a:xfrm>
              <a:off x="5208588" y="4549775"/>
              <a:ext cx="115888" cy="115888"/>
            </a:xfrm>
            <a:custGeom>
              <a:avLst/>
              <a:gdLst>
                <a:gd name="T0" fmla="*/ 6 w 52"/>
                <a:gd name="T1" fmla="*/ 37 h 52"/>
                <a:gd name="T2" fmla="*/ 37 w 52"/>
                <a:gd name="T3" fmla="*/ 46 h 52"/>
                <a:gd name="T4" fmla="*/ 45 w 52"/>
                <a:gd name="T5" fmla="*/ 15 h 52"/>
                <a:gd name="T6" fmla="*/ 15 w 52"/>
                <a:gd name="T7" fmla="*/ 6 h 52"/>
                <a:gd name="T8" fmla="*/ 6 w 52"/>
                <a:gd name="T9" fmla="*/ 37 h 52"/>
              </a:gdLst>
              <a:ahLst/>
              <a:cxnLst>
                <a:cxn ang="0">
                  <a:pos x="T0" y="T1"/>
                </a:cxn>
                <a:cxn ang="0">
                  <a:pos x="T2" y="T3"/>
                </a:cxn>
                <a:cxn ang="0">
                  <a:pos x="T4" y="T5"/>
                </a:cxn>
                <a:cxn ang="0">
                  <a:pos x="T6" y="T7"/>
                </a:cxn>
                <a:cxn ang="0">
                  <a:pos x="T8" y="T9"/>
                </a:cxn>
              </a:cxnLst>
              <a:rect l="0" t="0" r="r" b="b"/>
              <a:pathLst>
                <a:path w="52" h="52">
                  <a:moveTo>
                    <a:pt x="6" y="37"/>
                  </a:moveTo>
                  <a:cubicBezTo>
                    <a:pt x="12" y="48"/>
                    <a:pt x="26" y="52"/>
                    <a:pt x="37" y="46"/>
                  </a:cubicBezTo>
                  <a:cubicBezTo>
                    <a:pt x="48" y="40"/>
                    <a:pt x="52" y="26"/>
                    <a:pt x="45" y="15"/>
                  </a:cubicBezTo>
                  <a:cubicBezTo>
                    <a:pt x="39" y="4"/>
                    <a:pt x="25" y="0"/>
                    <a:pt x="15" y="6"/>
                  </a:cubicBezTo>
                  <a:cubicBezTo>
                    <a:pt x="4" y="13"/>
                    <a:pt x="0" y="26"/>
                    <a:pt x="6" y="37"/>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72" name="Freeform 13"/>
            <p:cNvSpPr>
              <a:spLocks/>
            </p:cNvSpPr>
            <p:nvPr userDrawn="1"/>
          </p:nvSpPr>
          <p:spPr bwMode="auto">
            <a:xfrm>
              <a:off x="3313113" y="2665412"/>
              <a:ext cx="115888" cy="114300"/>
            </a:xfrm>
            <a:custGeom>
              <a:avLst/>
              <a:gdLst>
                <a:gd name="T0" fmla="*/ 37 w 52"/>
                <a:gd name="T1" fmla="*/ 6 h 51"/>
                <a:gd name="T2" fmla="*/ 6 w 52"/>
                <a:gd name="T3" fmla="*/ 14 h 51"/>
                <a:gd name="T4" fmla="*/ 14 w 52"/>
                <a:gd name="T5" fmla="*/ 45 h 51"/>
                <a:gd name="T6" fmla="*/ 45 w 52"/>
                <a:gd name="T7" fmla="*/ 37 h 51"/>
                <a:gd name="T8" fmla="*/ 37 w 52"/>
                <a:gd name="T9" fmla="*/ 6 h 51"/>
              </a:gdLst>
              <a:ahLst/>
              <a:cxnLst>
                <a:cxn ang="0">
                  <a:pos x="T0" y="T1"/>
                </a:cxn>
                <a:cxn ang="0">
                  <a:pos x="T2" y="T3"/>
                </a:cxn>
                <a:cxn ang="0">
                  <a:pos x="T4" y="T5"/>
                </a:cxn>
                <a:cxn ang="0">
                  <a:pos x="T6" y="T7"/>
                </a:cxn>
                <a:cxn ang="0">
                  <a:pos x="T8" y="T9"/>
                </a:cxn>
              </a:cxnLst>
              <a:rect l="0" t="0" r="r" b="b"/>
              <a:pathLst>
                <a:path w="52" h="51">
                  <a:moveTo>
                    <a:pt x="37" y="6"/>
                  </a:moveTo>
                  <a:cubicBezTo>
                    <a:pt x="27" y="0"/>
                    <a:pt x="13" y="3"/>
                    <a:pt x="6" y="14"/>
                  </a:cubicBezTo>
                  <a:cubicBezTo>
                    <a:pt x="0" y="25"/>
                    <a:pt x="4" y="38"/>
                    <a:pt x="14" y="45"/>
                  </a:cubicBezTo>
                  <a:cubicBezTo>
                    <a:pt x="25" y="51"/>
                    <a:pt x="39" y="48"/>
                    <a:pt x="45" y="37"/>
                  </a:cubicBezTo>
                  <a:cubicBezTo>
                    <a:pt x="52" y="26"/>
                    <a:pt x="48" y="12"/>
                    <a:pt x="37" y="6"/>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73" name="Freeform 14"/>
            <p:cNvSpPr>
              <a:spLocks/>
            </p:cNvSpPr>
            <p:nvPr userDrawn="1"/>
          </p:nvSpPr>
          <p:spPr bwMode="auto">
            <a:xfrm>
              <a:off x="5715000" y="4044950"/>
              <a:ext cx="115888" cy="114300"/>
            </a:xfrm>
            <a:custGeom>
              <a:avLst/>
              <a:gdLst>
                <a:gd name="T0" fmla="*/ 15 w 52"/>
                <a:gd name="T1" fmla="*/ 45 h 51"/>
                <a:gd name="T2" fmla="*/ 46 w 52"/>
                <a:gd name="T3" fmla="*/ 37 h 51"/>
                <a:gd name="T4" fmla="*/ 38 w 52"/>
                <a:gd name="T5" fmla="*/ 6 h 51"/>
                <a:gd name="T6" fmla="*/ 7 w 52"/>
                <a:gd name="T7" fmla="*/ 14 h 51"/>
                <a:gd name="T8" fmla="*/ 15 w 52"/>
                <a:gd name="T9" fmla="*/ 45 h 51"/>
              </a:gdLst>
              <a:ahLst/>
              <a:cxnLst>
                <a:cxn ang="0">
                  <a:pos x="T0" y="T1"/>
                </a:cxn>
                <a:cxn ang="0">
                  <a:pos x="T2" y="T3"/>
                </a:cxn>
                <a:cxn ang="0">
                  <a:pos x="T4" y="T5"/>
                </a:cxn>
                <a:cxn ang="0">
                  <a:pos x="T6" y="T7"/>
                </a:cxn>
                <a:cxn ang="0">
                  <a:pos x="T8" y="T9"/>
                </a:cxn>
              </a:cxnLst>
              <a:rect l="0" t="0" r="r" b="b"/>
              <a:pathLst>
                <a:path w="52" h="51">
                  <a:moveTo>
                    <a:pt x="15" y="45"/>
                  </a:moveTo>
                  <a:cubicBezTo>
                    <a:pt x="25" y="51"/>
                    <a:pt x="39" y="48"/>
                    <a:pt x="46" y="37"/>
                  </a:cubicBezTo>
                  <a:cubicBezTo>
                    <a:pt x="52" y="26"/>
                    <a:pt x="48" y="13"/>
                    <a:pt x="38" y="6"/>
                  </a:cubicBezTo>
                  <a:cubicBezTo>
                    <a:pt x="27" y="0"/>
                    <a:pt x="13" y="3"/>
                    <a:pt x="7" y="14"/>
                  </a:cubicBezTo>
                  <a:cubicBezTo>
                    <a:pt x="0" y="25"/>
                    <a:pt x="4" y="39"/>
                    <a:pt x="15" y="45"/>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74" name="Freeform 15"/>
            <p:cNvSpPr>
              <a:spLocks/>
            </p:cNvSpPr>
            <p:nvPr userDrawn="1"/>
          </p:nvSpPr>
          <p:spPr bwMode="auto">
            <a:xfrm>
              <a:off x="3135313" y="3360737"/>
              <a:ext cx="100013" cy="103188"/>
            </a:xfrm>
            <a:custGeom>
              <a:avLst/>
              <a:gdLst>
                <a:gd name="T0" fmla="*/ 23 w 45"/>
                <a:gd name="T1" fmla="*/ 0 h 46"/>
                <a:gd name="T2" fmla="*/ 0 w 45"/>
                <a:gd name="T3" fmla="*/ 23 h 46"/>
                <a:gd name="T4" fmla="*/ 22 w 45"/>
                <a:gd name="T5" fmla="*/ 46 h 46"/>
                <a:gd name="T6" fmla="*/ 45 w 45"/>
                <a:gd name="T7" fmla="*/ 23 h 46"/>
                <a:gd name="T8" fmla="*/ 23 w 45"/>
                <a:gd name="T9" fmla="*/ 0 h 46"/>
              </a:gdLst>
              <a:ahLst/>
              <a:cxnLst>
                <a:cxn ang="0">
                  <a:pos x="T0" y="T1"/>
                </a:cxn>
                <a:cxn ang="0">
                  <a:pos x="T2" y="T3"/>
                </a:cxn>
                <a:cxn ang="0">
                  <a:pos x="T4" y="T5"/>
                </a:cxn>
                <a:cxn ang="0">
                  <a:pos x="T6" y="T7"/>
                </a:cxn>
                <a:cxn ang="0">
                  <a:pos x="T8" y="T9"/>
                </a:cxn>
              </a:cxnLst>
              <a:rect l="0" t="0" r="r" b="b"/>
              <a:pathLst>
                <a:path w="45" h="46">
                  <a:moveTo>
                    <a:pt x="23" y="0"/>
                  </a:moveTo>
                  <a:cubicBezTo>
                    <a:pt x="10" y="0"/>
                    <a:pt x="0" y="10"/>
                    <a:pt x="0" y="23"/>
                  </a:cubicBezTo>
                  <a:cubicBezTo>
                    <a:pt x="0" y="35"/>
                    <a:pt x="10" y="46"/>
                    <a:pt x="22" y="46"/>
                  </a:cubicBezTo>
                  <a:cubicBezTo>
                    <a:pt x="35" y="46"/>
                    <a:pt x="45" y="36"/>
                    <a:pt x="45" y="23"/>
                  </a:cubicBezTo>
                  <a:cubicBezTo>
                    <a:pt x="45" y="11"/>
                    <a:pt x="35" y="0"/>
                    <a:pt x="23" y="0"/>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75" name="Freeform 16"/>
            <p:cNvSpPr>
              <a:spLocks/>
            </p:cNvSpPr>
            <p:nvPr userDrawn="1"/>
          </p:nvSpPr>
          <p:spPr bwMode="auto">
            <a:xfrm>
              <a:off x="5908675" y="3360737"/>
              <a:ext cx="100013" cy="103188"/>
            </a:xfrm>
            <a:custGeom>
              <a:avLst/>
              <a:gdLst>
                <a:gd name="T0" fmla="*/ 22 w 45"/>
                <a:gd name="T1" fmla="*/ 46 h 46"/>
                <a:gd name="T2" fmla="*/ 45 w 45"/>
                <a:gd name="T3" fmla="*/ 23 h 46"/>
                <a:gd name="T4" fmla="*/ 23 w 45"/>
                <a:gd name="T5" fmla="*/ 0 h 46"/>
                <a:gd name="T6" fmla="*/ 0 w 45"/>
                <a:gd name="T7" fmla="*/ 23 h 46"/>
                <a:gd name="T8" fmla="*/ 22 w 45"/>
                <a:gd name="T9" fmla="*/ 46 h 46"/>
              </a:gdLst>
              <a:ahLst/>
              <a:cxnLst>
                <a:cxn ang="0">
                  <a:pos x="T0" y="T1"/>
                </a:cxn>
                <a:cxn ang="0">
                  <a:pos x="T2" y="T3"/>
                </a:cxn>
                <a:cxn ang="0">
                  <a:pos x="T4" y="T5"/>
                </a:cxn>
                <a:cxn ang="0">
                  <a:pos x="T6" y="T7"/>
                </a:cxn>
                <a:cxn ang="0">
                  <a:pos x="T8" y="T9"/>
                </a:cxn>
              </a:cxnLst>
              <a:rect l="0" t="0" r="r" b="b"/>
              <a:pathLst>
                <a:path w="45" h="46">
                  <a:moveTo>
                    <a:pt x="22" y="46"/>
                  </a:moveTo>
                  <a:cubicBezTo>
                    <a:pt x="35" y="46"/>
                    <a:pt x="45" y="36"/>
                    <a:pt x="45" y="23"/>
                  </a:cubicBezTo>
                  <a:cubicBezTo>
                    <a:pt x="45" y="11"/>
                    <a:pt x="35" y="0"/>
                    <a:pt x="23" y="0"/>
                  </a:cubicBezTo>
                  <a:cubicBezTo>
                    <a:pt x="10" y="0"/>
                    <a:pt x="0" y="10"/>
                    <a:pt x="0" y="23"/>
                  </a:cubicBezTo>
                  <a:cubicBezTo>
                    <a:pt x="0" y="35"/>
                    <a:pt x="10" y="46"/>
                    <a:pt x="22" y="46"/>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76" name="Freeform 17"/>
            <p:cNvSpPr>
              <a:spLocks/>
            </p:cNvSpPr>
            <p:nvPr userDrawn="1"/>
          </p:nvSpPr>
          <p:spPr bwMode="auto">
            <a:xfrm>
              <a:off x="3313113" y="4044950"/>
              <a:ext cx="115888" cy="115888"/>
            </a:xfrm>
            <a:custGeom>
              <a:avLst/>
              <a:gdLst>
                <a:gd name="T0" fmla="*/ 15 w 52"/>
                <a:gd name="T1" fmla="*/ 6 h 52"/>
                <a:gd name="T2" fmla="*/ 6 w 52"/>
                <a:gd name="T3" fmla="*/ 37 h 52"/>
                <a:gd name="T4" fmla="*/ 37 w 52"/>
                <a:gd name="T5" fmla="*/ 45 h 52"/>
                <a:gd name="T6" fmla="*/ 46 w 52"/>
                <a:gd name="T7" fmla="*/ 15 h 52"/>
                <a:gd name="T8" fmla="*/ 15 w 52"/>
                <a:gd name="T9" fmla="*/ 6 h 52"/>
              </a:gdLst>
              <a:ahLst/>
              <a:cxnLst>
                <a:cxn ang="0">
                  <a:pos x="T0" y="T1"/>
                </a:cxn>
                <a:cxn ang="0">
                  <a:pos x="T2" y="T3"/>
                </a:cxn>
                <a:cxn ang="0">
                  <a:pos x="T4" y="T5"/>
                </a:cxn>
                <a:cxn ang="0">
                  <a:pos x="T6" y="T7"/>
                </a:cxn>
                <a:cxn ang="0">
                  <a:pos x="T8" y="T9"/>
                </a:cxn>
              </a:cxnLst>
              <a:rect l="0" t="0" r="r" b="b"/>
              <a:pathLst>
                <a:path w="52" h="52">
                  <a:moveTo>
                    <a:pt x="15" y="6"/>
                  </a:moveTo>
                  <a:cubicBezTo>
                    <a:pt x="4" y="12"/>
                    <a:pt x="0" y="26"/>
                    <a:pt x="6" y="37"/>
                  </a:cubicBezTo>
                  <a:cubicBezTo>
                    <a:pt x="12" y="48"/>
                    <a:pt x="26" y="52"/>
                    <a:pt x="37" y="45"/>
                  </a:cubicBezTo>
                  <a:cubicBezTo>
                    <a:pt x="48" y="39"/>
                    <a:pt x="52" y="25"/>
                    <a:pt x="46" y="15"/>
                  </a:cubicBezTo>
                  <a:cubicBezTo>
                    <a:pt x="39" y="4"/>
                    <a:pt x="26" y="0"/>
                    <a:pt x="15" y="6"/>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77" name="Freeform 18"/>
            <p:cNvSpPr>
              <a:spLocks/>
            </p:cNvSpPr>
            <p:nvPr userDrawn="1"/>
          </p:nvSpPr>
          <p:spPr bwMode="auto">
            <a:xfrm>
              <a:off x="5715000" y="2663825"/>
              <a:ext cx="115888" cy="115888"/>
            </a:xfrm>
            <a:custGeom>
              <a:avLst/>
              <a:gdLst>
                <a:gd name="T0" fmla="*/ 37 w 52"/>
                <a:gd name="T1" fmla="*/ 46 h 52"/>
                <a:gd name="T2" fmla="*/ 46 w 52"/>
                <a:gd name="T3" fmla="*/ 15 h 52"/>
                <a:gd name="T4" fmla="*/ 15 w 52"/>
                <a:gd name="T5" fmla="*/ 7 h 52"/>
                <a:gd name="T6" fmla="*/ 6 w 52"/>
                <a:gd name="T7" fmla="*/ 37 h 52"/>
                <a:gd name="T8" fmla="*/ 37 w 52"/>
                <a:gd name="T9" fmla="*/ 46 h 52"/>
              </a:gdLst>
              <a:ahLst/>
              <a:cxnLst>
                <a:cxn ang="0">
                  <a:pos x="T0" y="T1"/>
                </a:cxn>
                <a:cxn ang="0">
                  <a:pos x="T2" y="T3"/>
                </a:cxn>
                <a:cxn ang="0">
                  <a:pos x="T4" y="T5"/>
                </a:cxn>
                <a:cxn ang="0">
                  <a:pos x="T6" y="T7"/>
                </a:cxn>
                <a:cxn ang="0">
                  <a:pos x="T8" y="T9"/>
                </a:cxn>
              </a:cxnLst>
              <a:rect l="0" t="0" r="r" b="b"/>
              <a:pathLst>
                <a:path w="52" h="52">
                  <a:moveTo>
                    <a:pt x="37" y="46"/>
                  </a:moveTo>
                  <a:cubicBezTo>
                    <a:pt x="48" y="40"/>
                    <a:pt x="52" y="26"/>
                    <a:pt x="46" y="15"/>
                  </a:cubicBezTo>
                  <a:cubicBezTo>
                    <a:pt x="40" y="4"/>
                    <a:pt x="26" y="0"/>
                    <a:pt x="15" y="7"/>
                  </a:cubicBezTo>
                  <a:cubicBezTo>
                    <a:pt x="4" y="13"/>
                    <a:pt x="0" y="27"/>
                    <a:pt x="6" y="37"/>
                  </a:cubicBezTo>
                  <a:cubicBezTo>
                    <a:pt x="13" y="48"/>
                    <a:pt x="26" y="52"/>
                    <a:pt x="37" y="46"/>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78" name="Freeform 19"/>
            <p:cNvSpPr>
              <a:spLocks/>
            </p:cNvSpPr>
            <p:nvPr userDrawn="1"/>
          </p:nvSpPr>
          <p:spPr bwMode="auto">
            <a:xfrm>
              <a:off x="3822700" y="4549775"/>
              <a:ext cx="112713" cy="115888"/>
            </a:xfrm>
            <a:custGeom>
              <a:avLst/>
              <a:gdLst>
                <a:gd name="T0" fmla="*/ 6 w 51"/>
                <a:gd name="T1" fmla="*/ 15 h 52"/>
                <a:gd name="T2" fmla="*/ 14 w 51"/>
                <a:gd name="T3" fmla="*/ 46 h 52"/>
                <a:gd name="T4" fmla="*/ 45 w 51"/>
                <a:gd name="T5" fmla="*/ 38 h 52"/>
                <a:gd name="T6" fmla="*/ 37 w 51"/>
                <a:gd name="T7" fmla="*/ 7 h 52"/>
                <a:gd name="T8" fmla="*/ 6 w 51"/>
                <a:gd name="T9" fmla="*/ 15 h 52"/>
              </a:gdLst>
              <a:ahLst/>
              <a:cxnLst>
                <a:cxn ang="0">
                  <a:pos x="T0" y="T1"/>
                </a:cxn>
                <a:cxn ang="0">
                  <a:pos x="T2" y="T3"/>
                </a:cxn>
                <a:cxn ang="0">
                  <a:pos x="T4" y="T5"/>
                </a:cxn>
                <a:cxn ang="0">
                  <a:pos x="T6" y="T7"/>
                </a:cxn>
                <a:cxn ang="0">
                  <a:pos x="T8" y="T9"/>
                </a:cxn>
              </a:cxnLst>
              <a:rect l="0" t="0" r="r" b="b"/>
              <a:pathLst>
                <a:path w="51" h="52">
                  <a:moveTo>
                    <a:pt x="6" y="15"/>
                  </a:moveTo>
                  <a:cubicBezTo>
                    <a:pt x="0" y="25"/>
                    <a:pt x="3" y="39"/>
                    <a:pt x="14" y="46"/>
                  </a:cubicBezTo>
                  <a:cubicBezTo>
                    <a:pt x="25" y="52"/>
                    <a:pt x="38" y="48"/>
                    <a:pt x="45" y="38"/>
                  </a:cubicBezTo>
                  <a:cubicBezTo>
                    <a:pt x="51" y="27"/>
                    <a:pt x="48" y="13"/>
                    <a:pt x="37" y="7"/>
                  </a:cubicBezTo>
                  <a:cubicBezTo>
                    <a:pt x="26" y="0"/>
                    <a:pt x="12" y="4"/>
                    <a:pt x="6" y="15"/>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79" name="Freeform 20"/>
            <p:cNvSpPr>
              <a:spLocks/>
            </p:cNvSpPr>
            <p:nvPr userDrawn="1"/>
          </p:nvSpPr>
          <p:spPr bwMode="auto">
            <a:xfrm>
              <a:off x="5208588" y="2159000"/>
              <a:ext cx="112713" cy="115888"/>
            </a:xfrm>
            <a:custGeom>
              <a:avLst/>
              <a:gdLst>
                <a:gd name="T0" fmla="*/ 45 w 51"/>
                <a:gd name="T1" fmla="*/ 37 h 52"/>
                <a:gd name="T2" fmla="*/ 37 w 51"/>
                <a:gd name="T3" fmla="*/ 6 h 52"/>
                <a:gd name="T4" fmla="*/ 6 w 51"/>
                <a:gd name="T5" fmla="*/ 14 h 52"/>
                <a:gd name="T6" fmla="*/ 14 w 51"/>
                <a:gd name="T7" fmla="*/ 45 h 52"/>
                <a:gd name="T8" fmla="*/ 45 w 51"/>
                <a:gd name="T9" fmla="*/ 37 h 52"/>
              </a:gdLst>
              <a:ahLst/>
              <a:cxnLst>
                <a:cxn ang="0">
                  <a:pos x="T0" y="T1"/>
                </a:cxn>
                <a:cxn ang="0">
                  <a:pos x="T2" y="T3"/>
                </a:cxn>
                <a:cxn ang="0">
                  <a:pos x="T4" y="T5"/>
                </a:cxn>
                <a:cxn ang="0">
                  <a:pos x="T6" y="T7"/>
                </a:cxn>
                <a:cxn ang="0">
                  <a:pos x="T8" y="T9"/>
                </a:cxn>
              </a:cxnLst>
              <a:rect l="0" t="0" r="r" b="b"/>
              <a:pathLst>
                <a:path w="51" h="52">
                  <a:moveTo>
                    <a:pt x="45" y="37"/>
                  </a:moveTo>
                  <a:cubicBezTo>
                    <a:pt x="51" y="27"/>
                    <a:pt x="48" y="13"/>
                    <a:pt x="37" y="6"/>
                  </a:cubicBezTo>
                  <a:cubicBezTo>
                    <a:pt x="26" y="0"/>
                    <a:pt x="13" y="4"/>
                    <a:pt x="6" y="14"/>
                  </a:cubicBezTo>
                  <a:cubicBezTo>
                    <a:pt x="0" y="25"/>
                    <a:pt x="3" y="39"/>
                    <a:pt x="14" y="45"/>
                  </a:cubicBezTo>
                  <a:cubicBezTo>
                    <a:pt x="25" y="52"/>
                    <a:pt x="39" y="48"/>
                    <a:pt x="45" y="37"/>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80" name="Freeform 21"/>
            <p:cNvSpPr>
              <a:spLocks/>
            </p:cNvSpPr>
            <p:nvPr userDrawn="1"/>
          </p:nvSpPr>
          <p:spPr bwMode="auto">
            <a:xfrm>
              <a:off x="4157663" y="2024062"/>
              <a:ext cx="111125" cy="111125"/>
            </a:xfrm>
            <a:custGeom>
              <a:avLst/>
              <a:gdLst>
                <a:gd name="T0" fmla="*/ 47 w 50"/>
                <a:gd name="T1" fmla="*/ 19 h 50"/>
                <a:gd name="T2" fmla="*/ 20 w 50"/>
                <a:gd name="T3" fmla="*/ 3 h 50"/>
                <a:gd name="T4" fmla="*/ 3 w 50"/>
                <a:gd name="T5" fmla="*/ 31 h 50"/>
                <a:gd name="T6" fmla="*/ 31 w 50"/>
                <a:gd name="T7" fmla="*/ 47 h 50"/>
                <a:gd name="T8" fmla="*/ 47 w 50"/>
                <a:gd name="T9" fmla="*/ 19 h 50"/>
              </a:gdLst>
              <a:ahLst/>
              <a:cxnLst>
                <a:cxn ang="0">
                  <a:pos x="T0" y="T1"/>
                </a:cxn>
                <a:cxn ang="0">
                  <a:pos x="T2" y="T3"/>
                </a:cxn>
                <a:cxn ang="0">
                  <a:pos x="T4" y="T5"/>
                </a:cxn>
                <a:cxn ang="0">
                  <a:pos x="T6" y="T7"/>
                </a:cxn>
                <a:cxn ang="0">
                  <a:pos x="T8" y="T9"/>
                </a:cxn>
              </a:cxnLst>
              <a:rect l="0" t="0" r="r" b="b"/>
              <a:pathLst>
                <a:path w="50" h="50">
                  <a:moveTo>
                    <a:pt x="47" y="19"/>
                  </a:moveTo>
                  <a:cubicBezTo>
                    <a:pt x="44" y="7"/>
                    <a:pt x="32" y="0"/>
                    <a:pt x="20" y="3"/>
                  </a:cubicBezTo>
                  <a:cubicBezTo>
                    <a:pt x="7" y="6"/>
                    <a:pt x="0" y="18"/>
                    <a:pt x="3" y="31"/>
                  </a:cubicBezTo>
                  <a:cubicBezTo>
                    <a:pt x="6" y="43"/>
                    <a:pt x="19" y="50"/>
                    <a:pt x="31" y="47"/>
                  </a:cubicBezTo>
                  <a:cubicBezTo>
                    <a:pt x="43" y="44"/>
                    <a:pt x="50" y="31"/>
                    <a:pt x="47" y="19"/>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81" name="Freeform 22"/>
            <p:cNvSpPr>
              <a:spLocks/>
            </p:cNvSpPr>
            <p:nvPr userDrawn="1"/>
          </p:nvSpPr>
          <p:spPr bwMode="auto">
            <a:xfrm>
              <a:off x="4875213" y="4689475"/>
              <a:ext cx="111125" cy="111125"/>
            </a:xfrm>
            <a:custGeom>
              <a:avLst/>
              <a:gdLst>
                <a:gd name="T0" fmla="*/ 3 w 50"/>
                <a:gd name="T1" fmla="*/ 31 h 50"/>
                <a:gd name="T2" fmla="*/ 30 w 50"/>
                <a:gd name="T3" fmla="*/ 47 h 50"/>
                <a:gd name="T4" fmla="*/ 47 w 50"/>
                <a:gd name="T5" fmla="*/ 19 h 50"/>
                <a:gd name="T6" fmla="*/ 19 w 50"/>
                <a:gd name="T7" fmla="*/ 3 h 50"/>
                <a:gd name="T8" fmla="*/ 3 w 50"/>
                <a:gd name="T9" fmla="*/ 31 h 50"/>
              </a:gdLst>
              <a:ahLst/>
              <a:cxnLst>
                <a:cxn ang="0">
                  <a:pos x="T0" y="T1"/>
                </a:cxn>
                <a:cxn ang="0">
                  <a:pos x="T2" y="T3"/>
                </a:cxn>
                <a:cxn ang="0">
                  <a:pos x="T4" y="T5"/>
                </a:cxn>
                <a:cxn ang="0">
                  <a:pos x="T6" y="T7"/>
                </a:cxn>
                <a:cxn ang="0">
                  <a:pos x="T8" y="T9"/>
                </a:cxn>
              </a:cxnLst>
              <a:rect l="0" t="0" r="r" b="b"/>
              <a:pathLst>
                <a:path w="50" h="50">
                  <a:moveTo>
                    <a:pt x="3" y="31"/>
                  </a:moveTo>
                  <a:cubicBezTo>
                    <a:pt x="6" y="43"/>
                    <a:pt x="18" y="50"/>
                    <a:pt x="30" y="47"/>
                  </a:cubicBezTo>
                  <a:cubicBezTo>
                    <a:pt x="43" y="44"/>
                    <a:pt x="50" y="32"/>
                    <a:pt x="47" y="19"/>
                  </a:cubicBezTo>
                  <a:cubicBezTo>
                    <a:pt x="44" y="7"/>
                    <a:pt x="31" y="0"/>
                    <a:pt x="19" y="3"/>
                  </a:cubicBezTo>
                  <a:cubicBezTo>
                    <a:pt x="7" y="6"/>
                    <a:pt x="0" y="19"/>
                    <a:pt x="3" y="31"/>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82" name="Freeform 23"/>
            <p:cNvSpPr>
              <a:spLocks/>
            </p:cNvSpPr>
            <p:nvPr userDrawn="1"/>
          </p:nvSpPr>
          <p:spPr bwMode="auto">
            <a:xfrm>
              <a:off x="3536950" y="2381250"/>
              <a:ext cx="111125" cy="111125"/>
            </a:xfrm>
            <a:custGeom>
              <a:avLst/>
              <a:gdLst>
                <a:gd name="T0" fmla="*/ 41 w 50"/>
                <a:gd name="T1" fmla="*/ 9 h 50"/>
                <a:gd name="T2" fmla="*/ 9 w 50"/>
                <a:gd name="T3" fmla="*/ 9 h 50"/>
                <a:gd name="T4" fmla="*/ 9 w 50"/>
                <a:gd name="T5" fmla="*/ 41 h 50"/>
                <a:gd name="T6" fmla="*/ 41 w 50"/>
                <a:gd name="T7" fmla="*/ 41 h 50"/>
                <a:gd name="T8" fmla="*/ 41 w 50"/>
                <a:gd name="T9" fmla="*/ 9 h 50"/>
              </a:gdLst>
              <a:ahLst/>
              <a:cxnLst>
                <a:cxn ang="0">
                  <a:pos x="T0" y="T1"/>
                </a:cxn>
                <a:cxn ang="0">
                  <a:pos x="T2" y="T3"/>
                </a:cxn>
                <a:cxn ang="0">
                  <a:pos x="T4" y="T5"/>
                </a:cxn>
                <a:cxn ang="0">
                  <a:pos x="T6" y="T7"/>
                </a:cxn>
                <a:cxn ang="0">
                  <a:pos x="T8" y="T9"/>
                </a:cxn>
              </a:cxnLst>
              <a:rect l="0" t="0" r="r" b="b"/>
              <a:pathLst>
                <a:path w="50" h="50">
                  <a:moveTo>
                    <a:pt x="41" y="9"/>
                  </a:moveTo>
                  <a:cubicBezTo>
                    <a:pt x="32" y="0"/>
                    <a:pt x="18" y="0"/>
                    <a:pt x="9" y="9"/>
                  </a:cubicBezTo>
                  <a:cubicBezTo>
                    <a:pt x="0" y="17"/>
                    <a:pt x="0" y="32"/>
                    <a:pt x="9" y="41"/>
                  </a:cubicBezTo>
                  <a:cubicBezTo>
                    <a:pt x="17" y="49"/>
                    <a:pt x="32" y="50"/>
                    <a:pt x="41" y="41"/>
                  </a:cubicBezTo>
                  <a:cubicBezTo>
                    <a:pt x="49" y="32"/>
                    <a:pt x="50" y="18"/>
                    <a:pt x="41" y="9"/>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83" name="Freeform 24"/>
            <p:cNvSpPr>
              <a:spLocks/>
            </p:cNvSpPr>
            <p:nvPr userDrawn="1"/>
          </p:nvSpPr>
          <p:spPr bwMode="auto">
            <a:xfrm>
              <a:off x="5495925" y="4332287"/>
              <a:ext cx="111125" cy="111125"/>
            </a:xfrm>
            <a:custGeom>
              <a:avLst/>
              <a:gdLst>
                <a:gd name="T0" fmla="*/ 9 w 50"/>
                <a:gd name="T1" fmla="*/ 41 h 50"/>
                <a:gd name="T2" fmla="*/ 41 w 50"/>
                <a:gd name="T3" fmla="*/ 41 h 50"/>
                <a:gd name="T4" fmla="*/ 41 w 50"/>
                <a:gd name="T5" fmla="*/ 9 h 50"/>
                <a:gd name="T6" fmla="*/ 9 w 50"/>
                <a:gd name="T7" fmla="*/ 9 h 50"/>
                <a:gd name="T8" fmla="*/ 9 w 50"/>
                <a:gd name="T9" fmla="*/ 41 h 50"/>
              </a:gdLst>
              <a:ahLst/>
              <a:cxnLst>
                <a:cxn ang="0">
                  <a:pos x="T0" y="T1"/>
                </a:cxn>
                <a:cxn ang="0">
                  <a:pos x="T2" y="T3"/>
                </a:cxn>
                <a:cxn ang="0">
                  <a:pos x="T4" y="T5"/>
                </a:cxn>
                <a:cxn ang="0">
                  <a:pos x="T6" y="T7"/>
                </a:cxn>
                <a:cxn ang="0">
                  <a:pos x="T8" y="T9"/>
                </a:cxn>
              </a:cxnLst>
              <a:rect l="0" t="0" r="r" b="b"/>
              <a:pathLst>
                <a:path w="50" h="50">
                  <a:moveTo>
                    <a:pt x="9" y="41"/>
                  </a:moveTo>
                  <a:cubicBezTo>
                    <a:pt x="18" y="50"/>
                    <a:pt x="32" y="50"/>
                    <a:pt x="41" y="41"/>
                  </a:cubicBezTo>
                  <a:cubicBezTo>
                    <a:pt x="50" y="33"/>
                    <a:pt x="50" y="18"/>
                    <a:pt x="41" y="9"/>
                  </a:cubicBezTo>
                  <a:cubicBezTo>
                    <a:pt x="33" y="1"/>
                    <a:pt x="18" y="0"/>
                    <a:pt x="9" y="9"/>
                  </a:cubicBezTo>
                  <a:cubicBezTo>
                    <a:pt x="1" y="18"/>
                    <a:pt x="0" y="32"/>
                    <a:pt x="9" y="41"/>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84" name="Freeform 25"/>
            <p:cNvSpPr>
              <a:spLocks/>
            </p:cNvSpPr>
            <p:nvPr userDrawn="1"/>
          </p:nvSpPr>
          <p:spPr bwMode="auto">
            <a:xfrm>
              <a:off x="3178175" y="2998787"/>
              <a:ext cx="111125" cy="111125"/>
            </a:xfrm>
            <a:custGeom>
              <a:avLst/>
              <a:gdLst>
                <a:gd name="T0" fmla="*/ 31 w 50"/>
                <a:gd name="T1" fmla="*/ 3 h 50"/>
                <a:gd name="T2" fmla="*/ 3 w 50"/>
                <a:gd name="T3" fmla="*/ 19 h 50"/>
                <a:gd name="T4" fmla="*/ 19 w 50"/>
                <a:gd name="T5" fmla="*/ 47 h 50"/>
                <a:gd name="T6" fmla="*/ 47 w 50"/>
                <a:gd name="T7" fmla="*/ 31 h 50"/>
                <a:gd name="T8" fmla="*/ 31 w 50"/>
                <a:gd name="T9" fmla="*/ 3 h 50"/>
              </a:gdLst>
              <a:ahLst/>
              <a:cxnLst>
                <a:cxn ang="0">
                  <a:pos x="T0" y="T1"/>
                </a:cxn>
                <a:cxn ang="0">
                  <a:pos x="T2" y="T3"/>
                </a:cxn>
                <a:cxn ang="0">
                  <a:pos x="T4" y="T5"/>
                </a:cxn>
                <a:cxn ang="0">
                  <a:pos x="T6" y="T7"/>
                </a:cxn>
                <a:cxn ang="0">
                  <a:pos x="T8" y="T9"/>
                </a:cxn>
              </a:cxnLst>
              <a:rect l="0" t="0" r="r" b="b"/>
              <a:pathLst>
                <a:path w="50" h="50">
                  <a:moveTo>
                    <a:pt x="31" y="3"/>
                  </a:moveTo>
                  <a:cubicBezTo>
                    <a:pt x="19" y="0"/>
                    <a:pt x="6" y="7"/>
                    <a:pt x="3" y="19"/>
                  </a:cubicBezTo>
                  <a:cubicBezTo>
                    <a:pt x="0" y="31"/>
                    <a:pt x="7" y="44"/>
                    <a:pt x="19" y="47"/>
                  </a:cubicBezTo>
                  <a:cubicBezTo>
                    <a:pt x="31" y="50"/>
                    <a:pt x="43" y="43"/>
                    <a:pt x="47" y="31"/>
                  </a:cubicBezTo>
                  <a:cubicBezTo>
                    <a:pt x="50" y="19"/>
                    <a:pt x="43" y="7"/>
                    <a:pt x="31" y="3"/>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85" name="Freeform 26"/>
            <p:cNvSpPr>
              <a:spLocks/>
            </p:cNvSpPr>
            <p:nvPr userDrawn="1"/>
          </p:nvSpPr>
          <p:spPr bwMode="auto">
            <a:xfrm>
              <a:off x="5854700" y="3714750"/>
              <a:ext cx="111125" cy="111125"/>
            </a:xfrm>
            <a:custGeom>
              <a:avLst/>
              <a:gdLst>
                <a:gd name="T0" fmla="*/ 19 w 50"/>
                <a:gd name="T1" fmla="*/ 47 h 50"/>
                <a:gd name="T2" fmla="*/ 47 w 50"/>
                <a:gd name="T3" fmla="*/ 31 h 50"/>
                <a:gd name="T4" fmla="*/ 31 w 50"/>
                <a:gd name="T5" fmla="*/ 3 h 50"/>
                <a:gd name="T6" fmla="*/ 3 w 50"/>
                <a:gd name="T7" fmla="*/ 19 h 50"/>
                <a:gd name="T8" fmla="*/ 19 w 50"/>
                <a:gd name="T9" fmla="*/ 47 h 50"/>
              </a:gdLst>
              <a:ahLst/>
              <a:cxnLst>
                <a:cxn ang="0">
                  <a:pos x="T0" y="T1"/>
                </a:cxn>
                <a:cxn ang="0">
                  <a:pos x="T2" y="T3"/>
                </a:cxn>
                <a:cxn ang="0">
                  <a:pos x="T4" y="T5"/>
                </a:cxn>
                <a:cxn ang="0">
                  <a:pos x="T6" y="T7"/>
                </a:cxn>
                <a:cxn ang="0">
                  <a:pos x="T8" y="T9"/>
                </a:cxn>
              </a:cxnLst>
              <a:rect l="0" t="0" r="r" b="b"/>
              <a:pathLst>
                <a:path w="50" h="50">
                  <a:moveTo>
                    <a:pt x="19" y="47"/>
                  </a:moveTo>
                  <a:cubicBezTo>
                    <a:pt x="31" y="50"/>
                    <a:pt x="44" y="43"/>
                    <a:pt x="47" y="31"/>
                  </a:cubicBezTo>
                  <a:cubicBezTo>
                    <a:pt x="50" y="19"/>
                    <a:pt x="43" y="6"/>
                    <a:pt x="31" y="3"/>
                  </a:cubicBezTo>
                  <a:cubicBezTo>
                    <a:pt x="19" y="0"/>
                    <a:pt x="7" y="7"/>
                    <a:pt x="3" y="19"/>
                  </a:cubicBezTo>
                  <a:cubicBezTo>
                    <a:pt x="0" y="31"/>
                    <a:pt x="7" y="43"/>
                    <a:pt x="19" y="47"/>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86" name="Freeform 27"/>
            <p:cNvSpPr>
              <a:spLocks/>
            </p:cNvSpPr>
            <p:nvPr userDrawn="1"/>
          </p:nvSpPr>
          <p:spPr bwMode="auto">
            <a:xfrm>
              <a:off x="3178175" y="3714750"/>
              <a:ext cx="111125" cy="111125"/>
            </a:xfrm>
            <a:custGeom>
              <a:avLst/>
              <a:gdLst>
                <a:gd name="T0" fmla="*/ 19 w 50"/>
                <a:gd name="T1" fmla="*/ 3 h 50"/>
                <a:gd name="T2" fmla="*/ 3 w 50"/>
                <a:gd name="T3" fmla="*/ 30 h 50"/>
                <a:gd name="T4" fmla="*/ 31 w 50"/>
                <a:gd name="T5" fmla="*/ 47 h 50"/>
                <a:gd name="T6" fmla="*/ 47 w 50"/>
                <a:gd name="T7" fmla="*/ 19 h 50"/>
                <a:gd name="T8" fmla="*/ 19 w 50"/>
                <a:gd name="T9" fmla="*/ 3 h 50"/>
              </a:gdLst>
              <a:ahLst/>
              <a:cxnLst>
                <a:cxn ang="0">
                  <a:pos x="T0" y="T1"/>
                </a:cxn>
                <a:cxn ang="0">
                  <a:pos x="T2" y="T3"/>
                </a:cxn>
                <a:cxn ang="0">
                  <a:pos x="T4" y="T5"/>
                </a:cxn>
                <a:cxn ang="0">
                  <a:pos x="T6" y="T7"/>
                </a:cxn>
                <a:cxn ang="0">
                  <a:pos x="T8" y="T9"/>
                </a:cxn>
              </a:cxnLst>
              <a:rect l="0" t="0" r="r" b="b"/>
              <a:pathLst>
                <a:path w="50" h="50">
                  <a:moveTo>
                    <a:pt x="19" y="3"/>
                  </a:moveTo>
                  <a:cubicBezTo>
                    <a:pt x="7" y="6"/>
                    <a:pt x="0" y="18"/>
                    <a:pt x="3" y="30"/>
                  </a:cubicBezTo>
                  <a:cubicBezTo>
                    <a:pt x="6" y="43"/>
                    <a:pt x="18" y="50"/>
                    <a:pt x="31" y="47"/>
                  </a:cubicBezTo>
                  <a:cubicBezTo>
                    <a:pt x="43" y="44"/>
                    <a:pt x="50" y="31"/>
                    <a:pt x="47" y="19"/>
                  </a:cubicBezTo>
                  <a:cubicBezTo>
                    <a:pt x="44" y="7"/>
                    <a:pt x="31" y="0"/>
                    <a:pt x="19" y="3"/>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87" name="Freeform 28"/>
            <p:cNvSpPr>
              <a:spLocks/>
            </p:cNvSpPr>
            <p:nvPr userDrawn="1"/>
          </p:nvSpPr>
          <p:spPr bwMode="auto">
            <a:xfrm>
              <a:off x="5854700" y="2998787"/>
              <a:ext cx="111125" cy="111125"/>
            </a:xfrm>
            <a:custGeom>
              <a:avLst/>
              <a:gdLst>
                <a:gd name="T0" fmla="*/ 31 w 50"/>
                <a:gd name="T1" fmla="*/ 47 h 50"/>
                <a:gd name="T2" fmla="*/ 47 w 50"/>
                <a:gd name="T3" fmla="*/ 20 h 50"/>
                <a:gd name="T4" fmla="*/ 19 w 50"/>
                <a:gd name="T5" fmla="*/ 3 h 50"/>
                <a:gd name="T6" fmla="*/ 3 w 50"/>
                <a:gd name="T7" fmla="*/ 31 h 50"/>
                <a:gd name="T8" fmla="*/ 31 w 50"/>
                <a:gd name="T9" fmla="*/ 47 h 50"/>
              </a:gdLst>
              <a:ahLst/>
              <a:cxnLst>
                <a:cxn ang="0">
                  <a:pos x="T0" y="T1"/>
                </a:cxn>
                <a:cxn ang="0">
                  <a:pos x="T2" y="T3"/>
                </a:cxn>
                <a:cxn ang="0">
                  <a:pos x="T4" y="T5"/>
                </a:cxn>
                <a:cxn ang="0">
                  <a:pos x="T6" y="T7"/>
                </a:cxn>
                <a:cxn ang="0">
                  <a:pos x="T8" y="T9"/>
                </a:cxn>
              </a:cxnLst>
              <a:rect l="0" t="0" r="r" b="b"/>
              <a:pathLst>
                <a:path w="50" h="50">
                  <a:moveTo>
                    <a:pt x="31" y="47"/>
                  </a:moveTo>
                  <a:cubicBezTo>
                    <a:pt x="43" y="44"/>
                    <a:pt x="50" y="32"/>
                    <a:pt x="47" y="20"/>
                  </a:cubicBezTo>
                  <a:cubicBezTo>
                    <a:pt x="44" y="7"/>
                    <a:pt x="32" y="0"/>
                    <a:pt x="19" y="3"/>
                  </a:cubicBezTo>
                  <a:cubicBezTo>
                    <a:pt x="7" y="6"/>
                    <a:pt x="0" y="19"/>
                    <a:pt x="3" y="31"/>
                  </a:cubicBezTo>
                  <a:cubicBezTo>
                    <a:pt x="6" y="43"/>
                    <a:pt x="19" y="50"/>
                    <a:pt x="31" y="47"/>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88" name="Freeform 29"/>
            <p:cNvSpPr>
              <a:spLocks/>
            </p:cNvSpPr>
            <p:nvPr userDrawn="1"/>
          </p:nvSpPr>
          <p:spPr bwMode="auto">
            <a:xfrm>
              <a:off x="3536950" y="4332287"/>
              <a:ext cx="111125" cy="111125"/>
            </a:xfrm>
            <a:custGeom>
              <a:avLst/>
              <a:gdLst>
                <a:gd name="T0" fmla="*/ 9 w 50"/>
                <a:gd name="T1" fmla="*/ 9 h 50"/>
                <a:gd name="T2" fmla="*/ 9 w 50"/>
                <a:gd name="T3" fmla="*/ 41 h 50"/>
                <a:gd name="T4" fmla="*/ 41 w 50"/>
                <a:gd name="T5" fmla="*/ 41 h 50"/>
                <a:gd name="T6" fmla="*/ 41 w 50"/>
                <a:gd name="T7" fmla="*/ 9 h 50"/>
                <a:gd name="T8" fmla="*/ 9 w 50"/>
                <a:gd name="T9" fmla="*/ 9 h 50"/>
              </a:gdLst>
              <a:ahLst/>
              <a:cxnLst>
                <a:cxn ang="0">
                  <a:pos x="T0" y="T1"/>
                </a:cxn>
                <a:cxn ang="0">
                  <a:pos x="T2" y="T3"/>
                </a:cxn>
                <a:cxn ang="0">
                  <a:pos x="T4" y="T5"/>
                </a:cxn>
                <a:cxn ang="0">
                  <a:pos x="T6" y="T7"/>
                </a:cxn>
                <a:cxn ang="0">
                  <a:pos x="T8" y="T9"/>
                </a:cxn>
              </a:cxnLst>
              <a:rect l="0" t="0" r="r" b="b"/>
              <a:pathLst>
                <a:path w="50" h="50">
                  <a:moveTo>
                    <a:pt x="9" y="9"/>
                  </a:moveTo>
                  <a:cubicBezTo>
                    <a:pt x="0" y="18"/>
                    <a:pt x="0" y="32"/>
                    <a:pt x="9" y="41"/>
                  </a:cubicBezTo>
                  <a:cubicBezTo>
                    <a:pt x="17" y="50"/>
                    <a:pt x="32" y="50"/>
                    <a:pt x="41" y="41"/>
                  </a:cubicBezTo>
                  <a:cubicBezTo>
                    <a:pt x="49" y="33"/>
                    <a:pt x="50" y="18"/>
                    <a:pt x="41" y="9"/>
                  </a:cubicBezTo>
                  <a:cubicBezTo>
                    <a:pt x="32" y="1"/>
                    <a:pt x="18" y="0"/>
                    <a:pt x="9" y="9"/>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89" name="Freeform 30"/>
            <p:cNvSpPr>
              <a:spLocks/>
            </p:cNvSpPr>
            <p:nvPr userDrawn="1"/>
          </p:nvSpPr>
          <p:spPr bwMode="auto">
            <a:xfrm>
              <a:off x="5495925" y="2381250"/>
              <a:ext cx="111125" cy="111125"/>
            </a:xfrm>
            <a:custGeom>
              <a:avLst/>
              <a:gdLst>
                <a:gd name="T0" fmla="*/ 41 w 50"/>
                <a:gd name="T1" fmla="*/ 41 h 50"/>
                <a:gd name="T2" fmla="*/ 41 w 50"/>
                <a:gd name="T3" fmla="*/ 9 h 50"/>
                <a:gd name="T4" fmla="*/ 9 w 50"/>
                <a:gd name="T5" fmla="*/ 9 h 50"/>
                <a:gd name="T6" fmla="*/ 9 w 50"/>
                <a:gd name="T7" fmla="*/ 41 h 50"/>
                <a:gd name="T8" fmla="*/ 41 w 50"/>
                <a:gd name="T9" fmla="*/ 41 h 50"/>
              </a:gdLst>
              <a:ahLst/>
              <a:cxnLst>
                <a:cxn ang="0">
                  <a:pos x="T0" y="T1"/>
                </a:cxn>
                <a:cxn ang="0">
                  <a:pos x="T2" y="T3"/>
                </a:cxn>
                <a:cxn ang="0">
                  <a:pos x="T4" y="T5"/>
                </a:cxn>
                <a:cxn ang="0">
                  <a:pos x="T6" y="T7"/>
                </a:cxn>
                <a:cxn ang="0">
                  <a:pos x="T8" y="T9"/>
                </a:cxn>
              </a:cxnLst>
              <a:rect l="0" t="0" r="r" b="b"/>
              <a:pathLst>
                <a:path w="50" h="50">
                  <a:moveTo>
                    <a:pt x="41" y="41"/>
                  </a:moveTo>
                  <a:cubicBezTo>
                    <a:pt x="50" y="32"/>
                    <a:pt x="50" y="18"/>
                    <a:pt x="41" y="9"/>
                  </a:cubicBezTo>
                  <a:cubicBezTo>
                    <a:pt x="33" y="0"/>
                    <a:pt x="18" y="0"/>
                    <a:pt x="9" y="9"/>
                  </a:cubicBezTo>
                  <a:cubicBezTo>
                    <a:pt x="1" y="17"/>
                    <a:pt x="0" y="32"/>
                    <a:pt x="9" y="41"/>
                  </a:cubicBezTo>
                  <a:cubicBezTo>
                    <a:pt x="18" y="49"/>
                    <a:pt x="32" y="50"/>
                    <a:pt x="41" y="41"/>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90" name="Freeform 31"/>
            <p:cNvSpPr>
              <a:spLocks/>
            </p:cNvSpPr>
            <p:nvPr userDrawn="1"/>
          </p:nvSpPr>
          <p:spPr bwMode="auto">
            <a:xfrm>
              <a:off x="4157663" y="4689475"/>
              <a:ext cx="111125" cy="111125"/>
            </a:xfrm>
            <a:custGeom>
              <a:avLst/>
              <a:gdLst>
                <a:gd name="T0" fmla="*/ 3 w 50"/>
                <a:gd name="T1" fmla="*/ 19 h 50"/>
                <a:gd name="T2" fmla="*/ 19 w 50"/>
                <a:gd name="T3" fmla="*/ 47 h 50"/>
                <a:gd name="T4" fmla="*/ 47 w 50"/>
                <a:gd name="T5" fmla="*/ 31 h 50"/>
                <a:gd name="T6" fmla="*/ 31 w 50"/>
                <a:gd name="T7" fmla="*/ 3 h 50"/>
                <a:gd name="T8" fmla="*/ 3 w 50"/>
                <a:gd name="T9" fmla="*/ 19 h 50"/>
              </a:gdLst>
              <a:ahLst/>
              <a:cxnLst>
                <a:cxn ang="0">
                  <a:pos x="T0" y="T1"/>
                </a:cxn>
                <a:cxn ang="0">
                  <a:pos x="T2" y="T3"/>
                </a:cxn>
                <a:cxn ang="0">
                  <a:pos x="T4" y="T5"/>
                </a:cxn>
                <a:cxn ang="0">
                  <a:pos x="T6" y="T7"/>
                </a:cxn>
                <a:cxn ang="0">
                  <a:pos x="T8" y="T9"/>
                </a:cxn>
              </a:cxnLst>
              <a:rect l="0" t="0" r="r" b="b"/>
              <a:pathLst>
                <a:path w="50" h="50">
                  <a:moveTo>
                    <a:pt x="3" y="19"/>
                  </a:moveTo>
                  <a:cubicBezTo>
                    <a:pt x="0" y="31"/>
                    <a:pt x="7" y="44"/>
                    <a:pt x="19" y="47"/>
                  </a:cubicBezTo>
                  <a:cubicBezTo>
                    <a:pt x="31" y="50"/>
                    <a:pt x="44" y="43"/>
                    <a:pt x="47" y="31"/>
                  </a:cubicBezTo>
                  <a:cubicBezTo>
                    <a:pt x="50" y="19"/>
                    <a:pt x="43" y="7"/>
                    <a:pt x="31" y="3"/>
                  </a:cubicBezTo>
                  <a:cubicBezTo>
                    <a:pt x="19" y="0"/>
                    <a:pt x="7" y="7"/>
                    <a:pt x="3" y="19"/>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91" name="Freeform 32"/>
            <p:cNvSpPr>
              <a:spLocks/>
            </p:cNvSpPr>
            <p:nvPr userDrawn="1"/>
          </p:nvSpPr>
          <p:spPr bwMode="auto">
            <a:xfrm>
              <a:off x="4875213" y="2024062"/>
              <a:ext cx="111125" cy="111125"/>
            </a:xfrm>
            <a:custGeom>
              <a:avLst/>
              <a:gdLst>
                <a:gd name="T0" fmla="*/ 47 w 50"/>
                <a:gd name="T1" fmla="*/ 31 h 50"/>
                <a:gd name="T2" fmla="*/ 31 w 50"/>
                <a:gd name="T3" fmla="*/ 3 h 50"/>
                <a:gd name="T4" fmla="*/ 3 w 50"/>
                <a:gd name="T5" fmla="*/ 19 h 50"/>
                <a:gd name="T6" fmla="*/ 19 w 50"/>
                <a:gd name="T7" fmla="*/ 47 h 50"/>
                <a:gd name="T8" fmla="*/ 47 w 50"/>
                <a:gd name="T9" fmla="*/ 31 h 50"/>
              </a:gdLst>
              <a:ahLst/>
              <a:cxnLst>
                <a:cxn ang="0">
                  <a:pos x="T0" y="T1"/>
                </a:cxn>
                <a:cxn ang="0">
                  <a:pos x="T2" y="T3"/>
                </a:cxn>
                <a:cxn ang="0">
                  <a:pos x="T4" y="T5"/>
                </a:cxn>
                <a:cxn ang="0">
                  <a:pos x="T6" y="T7"/>
                </a:cxn>
                <a:cxn ang="0">
                  <a:pos x="T8" y="T9"/>
                </a:cxn>
              </a:cxnLst>
              <a:rect l="0" t="0" r="r" b="b"/>
              <a:pathLst>
                <a:path w="50" h="50">
                  <a:moveTo>
                    <a:pt x="47" y="31"/>
                  </a:moveTo>
                  <a:cubicBezTo>
                    <a:pt x="50" y="19"/>
                    <a:pt x="43" y="6"/>
                    <a:pt x="31" y="3"/>
                  </a:cubicBezTo>
                  <a:cubicBezTo>
                    <a:pt x="19" y="0"/>
                    <a:pt x="6" y="7"/>
                    <a:pt x="3" y="19"/>
                  </a:cubicBezTo>
                  <a:cubicBezTo>
                    <a:pt x="0" y="31"/>
                    <a:pt x="7" y="43"/>
                    <a:pt x="19" y="47"/>
                  </a:cubicBezTo>
                  <a:cubicBezTo>
                    <a:pt x="31" y="50"/>
                    <a:pt x="43" y="43"/>
                    <a:pt x="47" y="31"/>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grpSp>
      <p:sp>
        <p:nvSpPr>
          <p:cNvPr id="94" name="Text Placeholder 5"/>
          <p:cNvSpPr>
            <a:spLocks noGrp="1"/>
          </p:cNvSpPr>
          <p:nvPr>
            <p:ph type="body" sz="quarter" idx="11"/>
          </p:nvPr>
        </p:nvSpPr>
        <p:spPr>
          <a:xfrm>
            <a:off x="1127380" y="3894522"/>
            <a:ext cx="2770629" cy="406048"/>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a:t>Edit Master text styles</a:t>
            </a:r>
          </a:p>
        </p:txBody>
      </p:sp>
      <p:sp>
        <p:nvSpPr>
          <p:cNvPr id="97" name="Text Placeholder 5"/>
          <p:cNvSpPr>
            <a:spLocks noGrp="1"/>
          </p:cNvSpPr>
          <p:nvPr>
            <p:ph type="body" sz="quarter" idx="14"/>
          </p:nvPr>
        </p:nvSpPr>
        <p:spPr>
          <a:xfrm>
            <a:off x="1126652" y="4279847"/>
            <a:ext cx="2770629" cy="1568843"/>
          </a:xfrm>
          <a:prstGeom prst="rect">
            <a:avLst/>
          </a:prstGeom>
        </p:spPr>
        <p:txBody>
          <a:bodyPr/>
          <a:lstStyle>
            <a:lvl1pPr marL="0" indent="0" algn="l">
              <a:lnSpc>
                <a:spcPct val="100000"/>
              </a:lnSpc>
              <a:spcBef>
                <a:spcPts val="0"/>
              </a:spcBef>
              <a:buNone/>
              <a:defRPr sz="1500">
                <a:solidFill>
                  <a:srgbClr val="1C344D"/>
                </a:solidFill>
                <a:latin typeface="Gill Sans MT" panose="020B0502020104020203" pitchFamily="34" charset="0"/>
              </a:defRPr>
            </a:lvl1pPr>
          </a:lstStyle>
          <a:p>
            <a:pPr lvl="0"/>
            <a:r>
              <a:rPr lang="en-US"/>
              <a:t>Edit Master text styles</a:t>
            </a:r>
          </a:p>
        </p:txBody>
      </p:sp>
      <p:sp>
        <p:nvSpPr>
          <p:cNvPr id="98" name="Text Placeholder 5"/>
          <p:cNvSpPr>
            <a:spLocks noGrp="1"/>
          </p:cNvSpPr>
          <p:nvPr>
            <p:ph type="body" sz="quarter" idx="15"/>
          </p:nvPr>
        </p:nvSpPr>
        <p:spPr>
          <a:xfrm>
            <a:off x="4744467" y="3882656"/>
            <a:ext cx="2770629" cy="406048"/>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a:t>Edit Master text styles</a:t>
            </a:r>
          </a:p>
        </p:txBody>
      </p:sp>
      <p:sp>
        <p:nvSpPr>
          <p:cNvPr id="99" name="Text Placeholder 5"/>
          <p:cNvSpPr>
            <a:spLocks noGrp="1"/>
          </p:cNvSpPr>
          <p:nvPr>
            <p:ph type="body" sz="quarter" idx="16"/>
          </p:nvPr>
        </p:nvSpPr>
        <p:spPr>
          <a:xfrm>
            <a:off x="4743736" y="4267981"/>
            <a:ext cx="2770629" cy="1568843"/>
          </a:xfrm>
          <a:prstGeom prst="rect">
            <a:avLst/>
          </a:prstGeom>
        </p:spPr>
        <p:txBody>
          <a:bodyPr/>
          <a:lstStyle>
            <a:lvl1pPr marL="0" indent="0" algn="l">
              <a:lnSpc>
                <a:spcPct val="100000"/>
              </a:lnSpc>
              <a:spcBef>
                <a:spcPts val="0"/>
              </a:spcBef>
              <a:buNone/>
              <a:defRPr sz="1500">
                <a:solidFill>
                  <a:srgbClr val="1C344D"/>
                </a:solidFill>
                <a:latin typeface="Gill Sans MT" panose="020B0502020104020203" pitchFamily="34" charset="0"/>
              </a:defRPr>
            </a:lvl1pPr>
          </a:lstStyle>
          <a:p>
            <a:pPr lvl="0"/>
            <a:r>
              <a:rPr lang="en-US"/>
              <a:t>Edit Master text styles</a:t>
            </a:r>
          </a:p>
        </p:txBody>
      </p:sp>
      <p:sp>
        <p:nvSpPr>
          <p:cNvPr id="100" name="Text Placeholder 5"/>
          <p:cNvSpPr>
            <a:spLocks noGrp="1"/>
          </p:cNvSpPr>
          <p:nvPr>
            <p:ph type="body" sz="quarter" idx="17"/>
          </p:nvPr>
        </p:nvSpPr>
        <p:spPr>
          <a:xfrm>
            <a:off x="8364076" y="3855522"/>
            <a:ext cx="2770629" cy="406048"/>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a:t>Edit Master text styles</a:t>
            </a:r>
          </a:p>
        </p:txBody>
      </p:sp>
      <p:sp>
        <p:nvSpPr>
          <p:cNvPr id="101" name="Text Placeholder 5"/>
          <p:cNvSpPr>
            <a:spLocks noGrp="1"/>
          </p:cNvSpPr>
          <p:nvPr>
            <p:ph type="body" sz="quarter" idx="18"/>
          </p:nvPr>
        </p:nvSpPr>
        <p:spPr>
          <a:xfrm>
            <a:off x="8363348" y="4240847"/>
            <a:ext cx="2770629" cy="1568843"/>
          </a:xfrm>
          <a:prstGeom prst="rect">
            <a:avLst/>
          </a:prstGeom>
        </p:spPr>
        <p:txBody>
          <a:bodyPr/>
          <a:lstStyle>
            <a:lvl1pPr marL="0" indent="0" algn="l">
              <a:lnSpc>
                <a:spcPct val="100000"/>
              </a:lnSpc>
              <a:spcBef>
                <a:spcPts val="0"/>
              </a:spcBef>
              <a:buNone/>
              <a:defRPr sz="1500">
                <a:solidFill>
                  <a:srgbClr val="1C344D"/>
                </a:solidFill>
                <a:latin typeface="Gill Sans MT" panose="020B0502020104020203" pitchFamily="34" charset="0"/>
              </a:defRPr>
            </a:lvl1pPr>
          </a:lstStyle>
          <a:p>
            <a:pPr lvl="0"/>
            <a:r>
              <a:rPr lang="en-US"/>
              <a:t>Edit Master text styles</a:t>
            </a:r>
          </a:p>
        </p:txBody>
      </p:sp>
      <p:sp>
        <p:nvSpPr>
          <p:cNvPr id="102" name="Text Placeholder 3"/>
          <p:cNvSpPr>
            <a:spLocks noGrp="1"/>
          </p:cNvSpPr>
          <p:nvPr>
            <p:ph type="body" sz="quarter" idx="10"/>
          </p:nvPr>
        </p:nvSpPr>
        <p:spPr>
          <a:xfrm>
            <a:off x="463643" y="395397"/>
            <a:ext cx="7530031" cy="699268"/>
          </a:xfrm>
          <a:prstGeom prst="rect">
            <a:avLst/>
          </a:prstGeom>
        </p:spPr>
        <p:txBody>
          <a:bodyPr/>
          <a:lstStyle>
            <a:lvl1pPr marL="0" indent="0" algn="l">
              <a:buNone/>
              <a:defRPr sz="3000" b="1">
                <a:solidFill>
                  <a:srgbClr val="1C344D"/>
                </a:solidFill>
                <a:latin typeface="Gill Sans MT" panose="020B0502020104020203" pitchFamily="34" charset="0"/>
              </a:defRPr>
            </a:lvl1pPr>
          </a:lstStyle>
          <a:p>
            <a:pPr lvl="0"/>
            <a:r>
              <a:rPr lang="en-US"/>
              <a:t>Edit Master text styles</a:t>
            </a:r>
          </a:p>
        </p:txBody>
      </p:sp>
    </p:spTree>
    <p:custDataLst>
      <p:tags r:id="rId1"/>
    </p:custDataLst>
    <p:extLst>
      <p:ext uri="{BB962C8B-B14F-4D97-AF65-F5344CB8AC3E}">
        <p14:creationId xmlns:p14="http://schemas.microsoft.com/office/powerpoint/2010/main" val="2889464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573118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grpSp>
        <p:nvGrpSpPr>
          <p:cNvPr id="3" name="Group 2"/>
          <p:cNvGrpSpPr/>
          <p:nvPr userDrawn="1"/>
        </p:nvGrpSpPr>
        <p:grpSpPr>
          <a:xfrm>
            <a:off x="835453" y="1706121"/>
            <a:ext cx="4041344" cy="3018279"/>
            <a:chOff x="3060700" y="1908175"/>
            <a:chExt cx="3024188" cy="3011488"/>
          </a:xfrm>
        </p:grpSpPr>
        <p:sp>
          <p:nvSpPr>
            <p:cNvPr id="4" name="Oval 6"/>
            <p:cNvSpPr>
              <a:spLocks noChangeArrowheads="1"/>
            </p:cNvSpPr>
            <p:nvPr userDrawn="1"/>
          </p:nvSpPr>
          <p:spPr bwMode="auto">
            <a:xfrm>
              <a:off x="3060700" y="1908175"/>
              <a:ext cx="3024188" cy="3011488"/>
            </a:xfrm>
            <a:prstGeom prst="ellipse">
              <a:avLst/>
            </a:pr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7" name="Freeform 9"/>
            <p:cNvSpPr>
              <a:spLocks/>
            </p:cNvSpPr>
            <p:nvPr userDrawn="1"/>
          </p:nvSpPr>
          <p:spPr bwMode="auto">
            <a:xfrm>
              <a:off x="4521200" y="1981200"/>
              <a:ext cx="101600" cy="100013"/>
            </a:xfrm>
            <a:custGeom>
              <a:avLst/>
              <a:gdLst>
                <a:gd name="T0" fmla="*/ 46 w 46"/>
                <a:gd name="T1" fmla="*/ 23 h 45"/>
                <a:gd name="T2" fmla="*/ 23 w 46"/>
                <a:gd name="T3" fmla="*/ 0 h 45"/>
                <a:gd name="T4" fmla="*/ 0 w 46"/>
                <a:gd name="T5" fmla="*/ 22 h 45"/>
                <a:gd name="T6" fmla="*/ 23 w 46"/>
                <a:gd name="T7" fmla="*/ 45 h 45"/>
                <a:gd name="T8" fmla="*/ 46 w 46"/>
                <a:gd name="T9" fmla="*/ 23 h 45"/>
              </a:gdLst>
              <a:ahLst/>
              <a:cxnLst>
                <a:cxn ang="0">
                  <a:pos x="T0" y="T1"/>
                </a:cxn>
                <a:cxn ang="0">
                  <a:pos x="T2" y="T3"/>
                </a:cxn>
                <a:cxn ang="0">
                  <a:pos x="T4" y="T5"/>
                </a:cxn>
                <a:cxn ang="0">
                  <a:pos x="T6" y="T7"/>
                </a:cxn>
                <a:cxn ang="0">
                  <a:pos x="T8" y="T9"/>
                </a:cxn>
              </a:cxnLst>
              <a:rect l="0" t="0" r="r" b="b"/>
              <a:pathLst>
                <a:path w="46" h="45">
                  <a:moveTo>
                    <a:pt x="46" y="23"/>
                  </a:moveTo>
                  <a:cubicBezTo>
                    <a:pt x="46" y="10"/>
                    <a:pt x="36" y="0"/>
                    <a:pt x="23" y="0"/>
                  </a:cubicBezTo>
                  <a:cubicBezTo>
                    <a:pt x="11" y="0"/>
                    <a:pt x="0" y="10"/>
                    <a:pt x="0" y="22"/>
                  </a:cubicBezTo>
                  <a:cubicBezTo>
                    <a:pt x="0" y="35"/>
                    <a:pt x="10" y="45"/>
                    <a:pt x="23" y="45"/>
                  </a:cubicBezTo>
                  <a:cubicBezTo>
                    <a:pt x="35" y="45"/>
                    <a:pt x="46" y="35"/>
                    <a:pt x="46" y="23"/>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8" name="Freeform 10"/>
            <p:cNvSpPr>
              <a:spLocks/>
            </p:cNvSpPr>
            <p:nvPr userDrawn="1"/>
          </p:nvSpPr>
          <p:spPr bwMode="auto">
            <a:xfrm>
              <a:off x="4521200" y="4743450"/>
              <a:ext cx="101600" cy="100013"/>
            </a:xfrm>
            <a:custGeom>
              <a:avLst/>
              <a:gdLst>
                <a:gd name="T0" fmla="*/ 0 w 46"/>
                <a:gd name="T1" fmla="*/ 22 h 45"/>
                <a:gd name="T2" fmla="*/ 23 w 46"/>
                <a:gd name="T3" fmla="*/ 45 h 45"/>
                <a:gd name="T4" fmla="*/ 46 w 46"/>
                <a:gd name="T5" fmla="*/ 23 h 45"/>
                <a:gd name="T6" fmla="*/ 23 w 46"/>
                <a:gd name="T7" fmla="*/ 0 h 45"/>
                <a:gd name="T8" fmla="*/ 0 w 46"/>
                <a:gd name="T9" fmla="*/ 22 h 45"/>
              </a:gdLst>
              <a:ahLst/>
              <a:cxnLst>
                <a:cxn ang="0">
                  <a:pos x="T0" y="T1"/>
                </a:cxn>
                <a:cxn ang="0">
                  <a:pos x="T2" y="T3"/>
                </a:cxn>
                <a:cxn ang="0">
                  <a:pos x="T4" y="T5"/>
                </a:cxn>
                <a:cxn ang="0">
                  <a:pos x="T6" y="T7"/>
                </a:cxn>
                <a:cxn ang="0">
                  <a:pos x="T8" y="T9"/>
                </a:cxn>
              </a:cxnLst>
              <a:rect l="0" t="0" r="r" b="b"/>
              <a:pathLst>
                <a:path w="46" h="45">
                  <a:moveTo>
                    <a:pt x="0" y="22"/>
                  </a:moveTo>
                  <a:cubicBezTo>
                    <a:pt x="0" y="35"/>
                    <a:pt x="10" y="45"/>
                    <a:pt x="23" y="45"/>
                  </a:cubicBezTo>
                  <a:cubicBezTo>
                    <a:pt x="35" y="45"/>
                    <a:pt x="46" y="35"/>
                    <a:pt x="46" y="23"/>
                  </a:cubicBezTo>
                  <a:cubicBezTo>
                    <a:pt x="46" y="10"/>
                    <a:pt x="36" y="0"/>
                    <a:pt x="23" y="0"/>
                  </a:cubicBezTo>
                  <a:cubicBezTo>
                    <a:pt x="11" y="0"/>
                    <a:pt x="0" y="10"/>
                    <a:pt x="0" y="22"/>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9" name="Freeform 11"/>
            <p:cNvSpPr>
              <a:spLocks/>
            </p:cNvSpPr>
            <p:nvPr userDrawn="1"/>
          </p:nvSpPr>
          <p:spPr bwMode="auto">
            <a:xfrm>
              <a:off x="3819525" y="2159000"/>
              <a:ext cx="115888" cy="115888"/>
            </a:xfrm>
            <a:custGeom>
              <a:avLst/>
              <a:gdLst>
                <a:gd name="T0" fmla="*/ 46 w 52"/>
                <a:gd name="T1" fmla="*/ 15 h 52"/>
                <a:gd name="T2" fmla="*/ 15 w 52"/>
                <a:gd name="T3" fmla="*/ 6 h 52"/>
                <a:gd name="T4" fmla="*/ 7 w 52"/>
                <a:gd name="T5" fmla="*/ 37 h 52"/>
                <a:gd name="T6" fmla="*/ 37 w 52"/>
                <a:gd name="T7" fmla="*/ 46 h 52"/>
                <a:gd name="T8" fmla="*/ 46 w 52"/>
                <a:gd name="T9" fmla="*/ 15 h 52"/>
              </a:gdLst>
              <a:ahLst/>
              <a:cxnLst>
                <a:cxn ang="0">
                  <a:pos x="T0" y="T1"/>
                </a:cxn>
                <a:cxn ang="0">
                  <a:pos x="T2" y="T3"/>
                </a:cxn>
                <a:cxn ang="0">
                  <a:pos x="T4" y="T5"/>
                </a:cxn>
                <a:cxn ang="0">
                  <a:pos x="T6" y="T7"/>
                </a:cxn>
                <a:cxn ang="0">
                  <a:pos x="T8" y="T9"/>
                </a:cxn>
              </a:cxnLst>
              <a:rect l="0" t="0" r="r" b="b"/>
              <a:pathLst>
                <a:path w="52" h="52">
                  <a:moveTo>
                    <a:pt x="46" y="15"/>
                  </a:moveTo>
                  <a:cubicBezTo>
                    <a:pt x="40" y="4"/>
                    <a:pt x="26" y="0"/>
                    <a:pt x="15" y="6"/>
                  </a:cubicBezTo>
                  <a:cubicBezTo>
                    <a:pt x="4" y="12"/>
                    <a:pt x="0" y="26"/>
                    <a:pt x="7" y="37"/>
                  </a:cubicBezTo>
                  <a:cubicBezTo>
                    <a:pt x="13" y="48"/>
                    <a:pt x="27" y="52"/>
                    <a:pt x="37" y="46"/>
                  </a:cubicBezTo>
                  <a:cubicBezTo>
                    <a:pt x="48" y="39"/>
                    <a:pt x="52" y="26"/>
                    <a:pt x="46" y="15"/>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0" name="Freeform 12"/>
            <p:cNvSpPr>
              <a:spLocks/>
            </p:cNvSpPr>
            <p:nvPr userDrawn="1"/>
          </p:nvSpPr>
          <p:spPr bwMode="auto">
            <a:xfrm>
              <a:off x="5208588" y="4549775"/>
              <a:ext cx="115888" cy="115888"/>
            </a:xfrm>
            <a:custGeom>
              <a:avLst/>
              <a:gdLst>
                <a:gd name="T0" fmla="*/ 6 w 52"/>
                <a:gd name="T1" fmla="*/ 37 h 52"/>
                <a:gd name="T2" fmla="*/ 37 w 52"/>
                <a:gd name="T3" fmla="*/ 46 h 52"/>
                <a:gd name="T4" fmla="*/ 45 w 52"/>
                <a:gd name="T5" fmla="*/ 15 h 52"/>
                <a:gd name="T6" fmla="*/ 15 w 52"/>
                <a:gd name="T7" fmla="*/ 6 h 52"/>
                <a:gd name="T8" fmla="*/ 6 w 52"/>
                <a:gd name="T9" fmla="*/ 37 h 52"/>
              </a:gdLst>
              <a:ahLst/>
              <a:cxnLst>
                <a:cxn ang="0">
                  <a:pos x="T0" y="T1"/>
                </a:cxn>
                <a:cxn ang="0">
                  <a:pos x="T2" y="T3"/>
                </a:cxn>
                <a:cxn ang="0">
                  <a:pos x="T4" y="T5"/>
                </a:cxn>
                <a:cxn ang="0">
                  <a:pos x="T6" y="T7"/>
                </a:cxn>
                <a:cxn ang="0">
                  <a:pos x="T8" y="T9"/>
                </a:cxn>
              </a:cxnLst>
              <a:rect l="0" t="0" r="r" b="b"/>
              <a:pathLst>
                <a:path w="52" h="52">
                  <a:moveTo>
                    <a:pt x="6" y="37"/>
                  </a:moveTo>
                  <a:cubicBezTo>
                    <a:pt x="12" y="48"/>
                    <a:pt x="26" y="52"/>
                    <a:pt x="37" y="46"/>
                  </a:cubicBezTo>
                  <a:cubicBezTo>
                    <a:pt x="48" y="40"/>
                    <a:pt x="52" y="26"/>
                    <a:pt x="45" y="15"/>
                  </a:cubicBezTo>
                  <a:cubicBezTo>
                    <a:pt x="39" y="4"/>
                    <a:pt x="25" y="0"/>
                    <a:pt x="15" y="6"/>
                  </a:cubicBezTo>
                  <a:cubicBezTo>
                    <a:pt x="4" y="13"/>
                    <a:pt x="0" y="26"/>
                    <a:pt x="6" y="37"/>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1" name="Freeform 13"/>
            <p:cNvSpPr>
              <a:spLocks/>
            </p:cNvSpPr>
            <p:nvPr userDrawn="1"/>
          </p:nvSpPr>
          <p:spPr bwMode="auto">
            <a:xfrm>
              <a:off x="3313113" y="2665412"/>
              <a:ext cx="115888" cy="114300"/>
            </a:xfrm>
            <a:custGeom>
              <a:avLst/>
              <a:gdLst>
                <a:gd name="T0" fmla="*/ 37 w 52"/>
                <a:gd name="T1" fmla="*/ 6 h 51"/>
                <a:gd name="T2" fmla="*/ 6 w 52"/>
                <a:gd name="T3" fmla="*/ 14 h 51"/>
                <a:gd name="T4" fmla="*/ 14 w 52"/>
                <a:gd name="T5" fmla="*/ 45 h 51"/>
                <a:gd name="T6" fmla="*/ 45 w 52"/>
                <a:gd name="T7" fmla="*/ 37 h 51"/>
                <a:gd name="T8" fmla="*/ 37 w 52"/>
                <a:gd name="T9" fmla="*/ 6 h 51"/>
              </a:gdLst>
              <a:ahLst/>
              <a:cxnLst>
                <a:cxn ang="0">
                  <a:pos x="T0" y="T1"/>
                </a:cxn>
                <a:cxn ang="0">
                  <a:pos x="T2" y="T3"/>
                </a:cxn>
                <a:cxn ang="0">
                  <a:pos x="T4" y="T5"/>
                </a:cxn>
                <a:cxn ang="0">
                  <a:pos x="T6" y="T7"/>
                </a:cxn>
                <a:cxn ang="0">
                  <a:pos x="T8" y="T9"/>
                </a:cxn>
              </a:cxnLst>
              <a:rect l="0" t="0" r="r" b="b"/>
              <a:pathLst>
                <a:path w="52" h="51">
                  <a:moveTo>
                    <a:pt x="37" y="6"/>
                  </a:moveTo>
                  <a:cubicBezTo>
                    <a:pt x="27" y="0"/>
                    <a:pt x="13" y="3"/>
                    <a:pt x="6" y="14"/>
                  </a:cubicBezTo>
                  <a:cubicBezTo>
                    <a:pt x="0" y="25"/>
                    <a:pt x="4" y="38"/>
                    <a:pt x="14" y="45"/>
                  </a:cubicBezTo>
                  <a:cubicBezTo>
                    <a:pt x="25" y="51"/>
                    <a:pt x="39" y="48"/>
                    <a:pt x="45" y="37"/>
                  </a:cubicBezTo>
                  <a:cubicBezTo>
                    <a:pt x="52" y="26"/>
                    <a:pt x="48" y="12"/>
                    <a:pt x="37" y="6"/>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2" name="Freeform 14"/>
            <p:cNvSpPr>
              <a:spLocks/>
            </p:cNvSpPr>
            <p:nvPr userDrawn="1"/>
          </p:nvSpPr>
          <p:spPr bwMode="auto">
            <a:xfrm>
              <a:off x="5715000" y="4044950"/>
              <a:ext cx="115888" cy="114300"/>
            </a:xfrm>
            <a:custGeom>
              <a:avLst/>
              <a:gdLst>
                <a:gd name="T0" fmla="*/ 15 w 52"/>
                <a:gd name="T1" fmla="*/ 45 h 51"/>
                <a:gd name="T2" fmla="*/ 46 w 52"/>
                <a:gd name="T3" fmla="*/ 37 h 51"/>
                <a:gd name="T4" fmla="*/ 38 w 52"/>
                <a:gd name="T5" fmla="*/ 6 h 51"/>
                <a:gd name="T6" fmla="*/ 7 w 52"/>
                <a:gd name="T7" fmla="*/ 14 h 51"/>
                <a:gd name="T8" fmla="*/ 15 w 52"/>
                <a:gd name="T9" fmla="*/ 45 h 51"/>
              </a:gdLst>
              <a:ahLst/>
              <a:cxnLst>
                <a:cxn ang="0">
                  <a:pos x="T0" y="T1"/>
                </a:cxn>
                <a:cxn ang="0">
                  <a:pos x="T2" y="T3"/>
                </a:cxn>
                <a:cxn ang="0">
                  <a:pos x="T4" y="T5"/>
                </a:cxn>
                <a:cxn ang="0">
                  <a:pos x="T6" y="T7"/>
                </a:cxn>
                <a:cxn ang="0">
                  <a:pos x="T8" y="T9"/>
                </a:cxn>
              </a:cxnLst>
              <a:rect l="0" t="0" r="r" b="b"/>
              <a:pathLst>
                <a:path w="52" h="51">
                  <a:moveTo>
                    <a:pt x="15" y="45"/>
                  </a:moveTo>
                  <a:cubicBezTo>
                    <a:pt x="25" y="51"/>
                    <a:pt x="39" y="48"/>
                    <a:pt x="46" y="37"/>
                  </a:cubicBezTo>
                  <a:cubicBezTo>
                    <a:pt x="52" y="26"/>
                    <a:pt x="48" y="13"/>
                    <a:pt x="38" y="6"/>
                  </a:cubicBezTo>
                  <a:cubicBezTo>
                    <a:pt x="27" y="0"/>
                    <a:pt x="13" y="3"/>
                    <a:pt x="7" y="14"/>
                  </a:cubicBezTo>
                  <a:cubicBezTo>
                    <a:pt x="0" y="25"/>
                    <a:pt x="4" y="39"/>
                    <a:pt x="15" y="45"/>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3" name="Freeform 15"/>
            <p:cNvSpPr>
              <a:spLocks/>
            </p:cNvSpPr>
            <p:nvPr userDrawn="1"/>
          </p:nvSpPr>
          <p:spPr bwMode="auto">
            <a:xfrm>
              <a:off x="3135313" y="3360737"/>
              <a:ext cx="100013" cy="103188"/>
            </a:xfrm>
            <a:custGeom>
              <a:avLst/>
              <a:gdLst>
                <a:gd name="T0" fmla="*/ 23 w 45"/>
                <a:gd name="T1" fmla="*/ 0 h 46"/>
                <a:gd name="T2" fmla="*/ 0 w 45"/>
                <a:gd name="T3" fmla="*/ 23 h 46"/>
                <a:gd name="T4" fmla="*/ 22 w 45"/>
                <a:gd name="T5" fmla="*/ 46 h 46"/>
                <a:gd name="T6" fmla="*/ 45 w 45"/>
                <a:gd name="T7" fmla="*/ 23 h 46"/>
                <a:gd name="T8" fmla="*/ 23 w 45"/>
                <a:gd name="T9" fmla="*/ 0 h 46"/>
              </a:gdLst>
              <a:ahLst/>
              <a:cxnLst>
                <a:cxn ang="0">
                  <a:pos x="T0" y="T1"/>
                </a:cxn>
                <a:cxn ang="0">
                  <a:pos x="T2" y="T3"/>
                </a:cxn>
                <a:cxn ang="0">
                  <a:pos x="T4" y="T5"/>
                </a:cxn>
                <a:cxn ang="0">
                  <a:pos x="T6" y="T7"/>
                </a:cxn>
                <a:cxn ang="0">
                  <a:pos x="T8" y="T9"/>
                </a:cxn>
              </a:cxnLst>
              <a:rect l="0" t="0" r="r" b="b"/>
              <a:pathLst>
                <a:path w="45" h="46">
                  <a:moveTo>
                    <a:pt x="23" y="0"/>
                  </a:moveTo>
                  <a:cubicBezTo>
                    <a:pt x="10" y="0"/>
                    <a:pt x="0" y="10"/>
                    <a:pt x="0" y="23"/>
                  </a:cubicBezTo>
                  <a:cubicBezTo>
                    <a:pt x="0" y="35"/>
                    <a:pt x="10" y="46"/>
                    <a:pt x="22" y="46"/>
                  </a:cubicBezTo>
                  <a:cubicBezTo>
                    <a:pt x="35" y="46"/>
                    <a:pt x="45" y="36"/>
                    <a:pt x="45" y="23"/>
                  </a:cubicBezTo>
                  <a:cubicBezTo>
                    <a:pt x="45" y="11"/>
                    <a:pt x="35" y="0"/>
                    <a:pt x="23" y="0"/>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4" name="Freeform 16"/>
            <p:cNvSpPr>
              <a:spLocks/>
            </p:cNvSpPr>
            <p:nvPr userDrawn="1"/>
          </p:nvSpPr>
          <p:spPr bwMode="auto">
            <a:xfrm>
              <a:off x="5908675" y="3360737"/>
              <a:ext cx="100013" cy="103188"/>
            </a:xfrm>
            <a:custGeom>
              <a:avLst/>
              <a:gdLst>
                <a:gd name="T0" fmla="*/ 22 w 45"/>
                <a:gd name="T1" fmla="*/ 46 h 46"/>
                <a:gd name="T2" fmla="*/ 45 w 45"/>
                <a:gd name="T3" fmla="*/ 23 h 46"/>
                <a:gd name="T4" fmla="*/ 23 w 45"/>
                <a:gd name="T5" fmla="*/ 0 h 46"/>
                <a:gd name="T6" fmla="*/ 0 w 45"/>
                <a:gd name="T7" fmla="*/ 23 h 46"/>
                <a:gd name="T8" fmla="*/ 22 w 45"/>
                <a:gd name="T9" fmla="*/ 46 h 46"/>
              </a:gdLst>
              <a:ahLst/>
              <a:cxnLst>
                <a:cxn ang="0">
                  <a:pos x="T0" y="T1"/>
                </a:cxn>
                <a:cxn ang="0">
                  <a:pos x="T2" y="T3"/>
                </a:cxn>
                <a:cxn ang="0">
                  <a:pos x="T4" y="T5"/>
                </a:cxn>
                <a:cxn ang="0">
                  <a:pos x="T6" y="T7"/>
                </a:cxn>
                <a:cxn ang="0">
                  <a:pos x="T8" y="T9"/>
                </a:cxn>
              </a:cxnLst>
              <a:rect l="0" t="0" r="r" b="b"/>
              <a:pathLst>
                <a:path w="45" h="46">
                  <a:moveTo>
                    <a:pt x="22" y="46"/>
                  </a:moveTo>
                  <a:cubicBezTo>
                    <a:pt x="35" y="46"/>
                    <a:pt x="45" y="36"/>
                    <a:pt x="45" y="23"/>
                  </a:cubicBezTo>
                  <a:cubicBezTo>
                    <a:pt x="45" y="11"/>
                    <a:pt x="35" y="0"/>
                    <a:pt x="23" y="0"/>
                  </a:cubicBezTo>
                  <a:cubicBezTo>
                    <a:pt x="10" y="0"/>
                    <a:pt x="0" y="10"/>
                    <a:pt x="0" y="23"/>
                  </a:cubicBezTo>
                  <a:cubicBezTo>
                    <a:pt x="0" y="35"/>
                    <a:pt x="10" y="46"/>
                    <a:pt x="22" y="46"/>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5" name="Freeform 17"/>
            <p:cNvSpPr>
              <a:spLocks/>
            </p:cNvSpPr>
            <p:nvPr userDrawn="1"/>
          </p:nvSpPr>
          <p:spPr bwMode="auto">
            <a:xfrm>
              <a:off x="3313113" y="4044950"/>
              <a:ext cx="115888" cy="115888"/>
            </a:xfrm>
            <a:custGeom>
              <a:avLst/>
              <a:gdLst>
                <a:gd name="T0" fmla="*/ 15 w 52"/>
                <a:gd name="T1" fmla="*/ 6 h 52"/>
                <a:gd name="T2" fmla="*/ 6 w 52"/>
                <a:gd name="T3" fmla="*/ 37 h 52"/>
                <a:gd name="T4" fmla="*/ 37 w 52"/>
                <a:gd name="T5" fmla="*/ 45 h 52"/>
                <a:gd name="T6" fmla="*/ 46 w 52"/>
                <a:gd name="T7" fmla="*/ 15 h 52"/>
                <a:gd name="T8" fmla="*/ 15 w 52"/>
                <a:gd name="T9" fmla="*/ 6 h 52"/>
              </a:gdLst>
              <a:ahLst/>
              <a:cxnLst>
                <a:cxn ang="0">
                  <a:pos x="T0" y="T1"/>
                </a:cxn>
                <a:cxn ang="0">
                  <a:pos x="T2" y="T3"/>
                </a:cxn>
                <a:cxn ang="0">
                  <a:pos x="T4" y="T5"/>
                </a:cxn>
                <a:cxn ang="0">
                  <a:pos x="T6" y="T7"/>
                </a:cxn>
                <a:cxn ang="0">
                  <a:pos x="T8" y="T9"/>
                </a:cxn>
              </a:cxnLst>
              <a:rect l="0" t="0" r="r" b="b"/>
              <a:pathLst>
                <a:path w="52" h="52">
                  <a:moveTo>
                    <a:pt x="15" y="6"/>
                  </a:moveTo>
                  <a:cubicBezTo>
                    <a:pt x="4" y="12"/>
                    <a:pt x="0" y="26"/>
                    <a:pt x="6" y="37"/>
                  </a:cubicBezTo>
                  <a:cubicBezTo>
                    <a:pt x="12" y="48"/>
                    <a:pt x="26" y="52"/>
                    <a:pt x="37" y="45"/>
                  </a:cubicBezTo>
                  <a:cubicBezTo>
                    <a:pt x="48" y="39"/>
                    <a:pt x="52" y="25"/>
                    <a:pt x="46" y="15"/>
                  </a:cubicBezTo>
                  <a:cubicBezTo>
                    <a:pt x="39" y="4"/>
                    <a:pt x="26" y="0"/>
                    <a:pt x="15" y="6"/>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6" name="Freeform 18"/>
            <p:cNvSpPr>
              <a:spLocks/>
            </p:cNvSpPr>
            <p:nvPr userDrawn="1"/>
          </p:nvSpPr>
          <p:spPr bwMode="auto">
            <a:xfrm>
              <a:off x="5715000" y="2663825"/>
              <a:ext cx="115888" cy="115888"/>
            </a:xfrm>
            <a:custGeom>
              <a:avLst/>
              <a:gdLst>
                <a:gd name="T0" fmla="*/ 37 w 52"/>
                <a:gd name="T1" fmla="*/ 46 h 52"/>
                <a:gd name="T2" fmla="*/ 46 w 52"/>
                <a:gd name="T3" fmla="*/ 15 h 52"/>
                <a:gd name="T4" fmla="*/ 15 w 52"/>
                <a:gd name="T5" fmla="*/ 7 h 52"/>
                <a:gd name="T6" fmla="*/ 6 w 52"/>
                <a:gd name="T7" fmla="*/ 37 h 52"/>
                <a:gd name="T8" fmla="*/ 37 w 52"/>
                <a:gd name="T9" fmla="*/ 46 h 52"/>
              </a:gdLst>
              <a:ahLst/>
              <a:cxnLst>
                <a:cxn ang="0">
                  <a:pos x="T0" y="T1"/>
                </a:cxn>
                <a:cxn ang="0">
                  <a:pos x="T2" y="T3"/>
                </a:cxn>
                <a:cxn ang="0">
                  <a:pos x="T4" y="T5"/>
                </a:cxn>
                <a:cxn ang="0">
                  <a:pos x="T6" y="T7"/>
                </a:cxn>
                <a:cxn ang="0">
                  <a:pos x="T8" y="T9"/>
                </a:cxn>
              </a:cxnLst>
              <a:rect l="0" t="0" r="r" b="b"/>
              <a:pathLst>
                <a:path w="52" h="52">
                  <a:moveTo>
                    <a:pt x="37" y="46"/>
                  </a:moveTo>
                  <a:cubicBezTo>
                    <a:pt x="48" y="40"/>
                    <a:pt x="52" y="26"/>
                    <a:pt x="46" y="15"/>
                  </a:cubicBezTo>
                  <a:cubicBezTo>
                    <a:pt x="40" y="4"/>
                    <a:pt x="26" y="0"/>
                    <a:pt x="15" y="7"/>
                  </a:cubicBezTo>
                  <a:cubicBezTo>
                    <a:pt x="4" y="13"/>
                    <a:pt x="0" y="27"/>
                    <a:pt x="6" y="37"/>
                  </a:cubicBezTo>
                  <a:cubicBezTo>
                    <a:pt x="13" y="48"/>
                    <a:pt x="26" y="52"/>
                    <a:pt x="37" y="46"/>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7" name="Freeform 19"/>
            <p:cNvSpPr>
              <a:spLocks/>
            </p:cNvSpPr>
            <p:nvPr userDrawn="1"/>
          </p:nvSpPr>
          <p:spPr bwMode="auto">
            <a:xfrm>
              <a:off x="3822700" y="4549775"/>
              <a:ext cx="112713" cy="115888"/>
            </a:xfrm>
            <a:custGeom>
              <a:avLst/>
              <a:gdLst>
                <a:gd name="T0" fmla="*/ 6 w 51"/>
                <a:gd name="T1" fmla="*/ 15 h 52"/>
                <a:gd name="T2" fmla="*/ 14 w 51"/>
                <a:gd name="T3" fmla="*/ 46 h 52"/>
                <a:gd name="T4" fmla="*/ 45 w 51"/>
                <a:gd name="T5" fmla="*/ 38 h 52"/>
                <a:gd name="T6" fmla="*/ 37 w 51"/>
                <a:gd name="T7" fmla="*/ 7 h 52"/>
                <a:gd name="T8" fmla="*/ 6 w 51"/>
                <a:gd name="T9" fmla="*/ 15 h 52"/>
              </a:gdLst>
              <a:ahLst/>
              <a:cxnLst>
                <a:cxn ang="0">
                  <a:pos x="T0" y="T1"/>
                </a:cxn>
                <a:cxn ang="0">
                  <a:pos x="T2" y="T3"/>
                </a:cxn>
                <a:cxn ang="0">
                  <a:pos x="T4" y="T5"/>
                </a:cxn>
                <a:cxn ang="0">
                  <a:pos x="T6" y="T7"/>
                </a:cxn>
                <a:cxn ang="0">
                  <a:pos x="T8" y="T9"/>
                </a:cxn>
              </a:cxnLst>
              <a:rect l="0" t="0" r="r" b="b"/>
              <a:pathLst>
                <a:path w="51" h="52">
                  <a:moveTo>
                    <a:pt x="6" y="15"/>
                  </a:moveTo>
                  <a:cubicBezTo>
                    <a:pt x="0" y="25"/>
                    <a:pt x="3" y="39"/>
                    <a:pt x="14" y="46"/>
                  </a:cubicBezTo>
                  <a:cubicBezTo>
                    <a:pt x="25" y="52"/>
                    <a:pt x="38" y="48"/>
                    <a:pt x="45" y="38"/>
                  </a:cubicBezTo>
                  <a:cubicBezTo>
                    <a:pt x="51" y="27"/>
                    <a:pt x="48" y="13"/>
                    <a:pt x="37" y="7"/>
                  </a:cubicBezTo>
                  <a:cubicBezTo>
                    <a:pt x="26" y="0"/>
                    <a:pt x="12" y="4"/>
                    <a:pt x="6" y="15"/>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8" name="Freeform 20"/>
            <p:cNvSpPr>
              <a:spLocks/>
            </p:cNvSpPr>
            <p:nvPr userDrawn="1"/>
          </p:nvSpPr>
          <p:spPr bwMode="auto">
            <a:xfrm>
              <a:off x="5208588" y="2159000"/>
              <a:ext cx="112713" cy="115888"/>
            </a:xfrm>
            <a:custGeom>
              <a:avLst/>
              <a:gdLst>
                <a:gd name="T0" fmla="*/ 45 w 51"/>
                <a:gd name="T1" fmla="*/ 37 h 52"/>
                <a:gd name="T2" fmla="*/ 37 w 51"/>
                <a:gd name="T3" fmla="*/ 6 h 52"/>
                <a:gd name="T4" fmla="*/ 6 w 51"/>
                <a:gd name="T5" fmla="*/ 14 h 52"/>
                <a:gd name="T6" fmla="*/ 14 w 51"/>
                <a:gd name="T7" fmla="*/ 45 h 52"/>
                <a:gd name="T8" fmla="*/ 45 w 51"/>
                <a:gd name="T9" fmla="*/ 37 h 52"/>
              </a:gdLst>
              <a:ahLst/>
              <a:cxnLst>
                <a:cxn ang="0">
                  <a:pos x="T0" y="T1"/>
                </a:cxn>
                <a:cxn ang="0">
                  <a:pos x="T2" y="T3"/>
                </a:cxn>
                <a:cxn ang="0">
                  <a:pos x="T4" y="T5"/>
                </a:cxn>
                <a:cxn ang="0">
                  <a:pos x="T6" y="T7"/>
                </a:cxn>
                <a:cxn ang="0">
                  <a:pos x="T8" y="T9"/>
                </a:cxn>
              </a:cxnLst>
              <a:rect l="0" t="0" r="r" b="b"/>
              <a:pathLst>
                <a:path w="51" h="52">
                  <a:moveTo>
                    <a:pt x="45" y="37"/>
                  </a:moveTo>
                  <a:cubicBezTo>
                    <a:pt x="51" y="27"/>
                    <a:pt x="48" y="13"/>
                    <a:pt x="37" y="6"/>
                  </a:cubicBezTo>
                  <a:cubicBezTo>
                    <a:pt x="26" y="0"/>
                    <a:pt x="13" y="4"/>
                    <a:pt x="6" y="14"/>
                  </a:cubicBezTo>
                  <a:cubicBezTo>
                    <a:pt x="0" y="25"/>
                    <a:pt x="3" y="39"/>
                    <a:pt x="14" y="45"/>
                  </a:cubicBezTo>
                  <a:cubicBezTo>
                    <a:pt x="25" y="52"/>
                    <a:pt x="39" y="48"/>
                    <a:pt x="45" y="37"/>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9" name="Freeform 21"/>
            <p:cNvSpPr>
              <a:spLocks/>
            </p:cNvSpPr>
            <p:nvPr userDrawn="1"/>
          </p:nvSpPr>
          <p:spPr bwMode="auto">
            <a:xfrm>
              <a:off x="4157663" y="2024062"/>
              <a:ext cx="111125" cy="111125"/>
            </a:xfrm>
            <a:custGeom>
              <a:avLst/>
              <a:gdLst>
                <a:gd name="T0" fmla="*/ 47 w 50"/>
                <a:gd name="T1" fmla="*/ 19 h 50"/>
                <a:gd name="T2" fmla="*/ 20 w 50"/>
                <a:gd name="T3" fmla="*/ 3 h 50"/>
                <a:gd name="T4" fmla="*/ 3 w 50"/>
                <a:gd name="T5" fmla="*/ 31 h 50"/>
                <a:gd name="T6" fmla="*/ 31 w 50"/>
                <a:gd name="T7" fmla="*/ 47 h 50"/>
                <a:gd name="T8" fmla="*/ 47 w 50"/>
                <a:gd name="T9" fmla="*/ 19 h 50"/>
              </a:gdLst>
              <a:ahLst/>
              <a:cxnLst>
                <a:cxn ang="0">
                  <a:pos x="T0" y="T1"/>
                </a:cxn>
                <a:cxn ang="0">
                  <a:pos x="T2" y="T3"/>
                </a:cxn>
                <a:cxn ang="0">
                  <a:pos x="T4" y="T5"/>
                </a:cxn>
                <a:cxn ang="0">
                  <a:pos x="T6" y="T7"/>
                </a:cxn>
                <a:cxn ang="0">
                  <a:pos x="T8" y="T9"/>
                </a:cxn>
              </a:cxnLst>
              <a:rect l="0" t="0" r="r" b="b"/>
              <a:pathLst>
                <a:path w="50" h="50">
                  <a:moveTo>
                    <a:pt x="47" y="19"/>
                  </a:moveTo>
                  <a:cubicBezTo>
                    <a:pt x="44" y="7"/>
                    <a:pt x="32" y="0"/>
                    <a:pt x="20" y="3"/>
                  </a:cubicBezTo>
                  <a:cubicBezTo>
                    <a:pt x="7" y="6"/>
                    <a:pt x="0" y="18"/>
                    <a:pt x="3" y="31"/>
                  </a:cubicBezTo>
                  <a:cubicBezTo>
                    <a:pt x="6" y="43"/>
                    <a:pt x="19" y="50"/>
                    <a:pt x="31" y="47"/>
                  </a:cubicBezTo>
                  <a:cubicBezTo>
                    <a:pt x="43" y="44"/>
                    <a:pt x="50" y="31"/>
                    <a:pt x="47" y="19"/>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0" name="Freeform 22"/>
            <p:cNvSpPr>
              <a:spLocks/>
            </p:cNvSpPr>
            <p:nvPr userDrawn="1"/>
          </p:nvSpPr>
          <p:spPr bwMode="auto">
            <a:xfrm>
              <a:off x="4875213" y="4689475"/>
              <a:ext cx="111125" cy="111125"/>
            </a:xfrm>
            <a:custGeom>
              <a:avLst/>
              <a:gdLst>
                <a:gd name="T0" fmla="*/ 3 w 50"/>
                <a:gd name="T1" fmla="*/ 31 h 50"/>
                <a:gd name="T2" fmla="*/ 30 w 50"/>
                <a:gd name="T3" fmla="*/ 47 h 50"/>
                <a:gd name="T4" fmla="*/ 47 w 50"/>
                <a:gd name="T5" fmla="*/ 19 h 50"/>
                <a:gd name="T6" fmla="*/ 19 w 50"/>
                <a:gd name="T7" fmla="*/ 3 h 50"/>
                <a:gd name="T8" fmla="*/ 3 w 50"/>
                <a:gd name="T9" fmla="*/ 31 h 50"/>
              </a:gdLst>
              <a:ahLst/>
              <a:cxnLst>
                <a:cxn ang="0">
                  <a:pos x="T0" y="T1"/>
                </a:cxn>
                <a:cxn ang="0">
                  <a:pos x="T2" y="T3"/>
                </a:cxn>
                <a:cxn ang="0">
                  <a:pos x="T4" y="T5"/>
                </a:cxn>
                <a:cxn ang="0">
                  <a:pos x="T6" y="T7"/>
                </a:cxn>
                <a:cxn ang="0">
                  <a:pos x="T8" y="T9"/>
                </a:cxn>
              </a:cxnLst>
              <a:rect l="0" t="0" r="r" b="b"/>
              <a:pathLst>
                <a:path w="50" h="50">
                  <a:moveTo>
                    <a:pt x="3" y="31"/>
                  </a:moveTo>
                  <a:cubicBezTo>
                    <a:pt x="6" y="43"/>
                    <a:pt x="18" y="50"/>
                    <a:pt x="30" y="47"/>
                  </a:cubicBezTo>
                  <a:cubicBezTo>
                    <a:pt x="43" y="44"/>
                    <a:pt x="50" y="32"/>
                    <a:pt x="47" y="19"/>
                  </a:cubicBezTo>
                  <a:cubicBezTo>
                    <a:pt x="44" y="7"/>
                    <a:pt x="31" y="0"/>
                    <a:pt x="19" y="3"/>
                  </a:cubicBezTo>
                  <a:cubicBezTo>
                    <a:pt x="7" y="6"/>
                    <a:pt x="0" y="19"/>
                    <a:pt x="3" y="31"/>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1" name="Freeform 23"/>
            <p:cNvSpPr>
              <a:spLocks/>
            </p:cNvSpPr>
            <p:nvPr userDrawn="1"/>
          </p:nvSpPr>
          <p:spPr bwMode="auto">
            <a:xfrm>
              <a:off x="3536950" y="2381250"/>
              <a:ext cx="111125" cy="111125"/>
            </a:xfrm>
            <a:custGeom>
              <a:avLst/>
              <a:gdLst>
                <a:gd name="T0" fmla="*/ 41 w 50"/>
                <a:gd name="T1" fmla="*/ 9 h 50"/>
                <a:gd name="T2" fmla="*/ 9 w 50"/>
                <a:gd name="T3" fmla="*/ 9 h 50"/>
                <a:gd name="T4" fmla="*/ 9 w 50"/>
                <a:gd name="T5" fmla="*/ 41 h 50"/>
                <a:gd name="T6" fmla="*/ 41 w 50"/>
                <a:gd name="T7" fmla="*/ 41 h 50"/>
                <a:gd name="T8" fmla="*/ 41 w 50"/>
                <a:gd name="T9" fmla="*/ 9 h 50"/>
              </a:gdLst>
              <a:ahLst/>
              <a:cxnLst>
                <a:cxn ang="0">
                  <a:pos x="T0" y="T1"/>
                </a:cxn>
                <a:cxn ang="0">
                  <a:pos x="T2" y="T3"/>
                </a:cxn>
                <a:cxn ang="0">
                  <a:pos x="T4" y="T5"/>
                </a:cxn>
                <a:cxn ang="0">
                  <a:pos x="T6" y="T7"/>
                </a:cxn>
                <a:cxn ang="0">
                  <a:pos x="T8" y="T9"/>
                </a:cxn>
              </a:cxnLst>
              <a:rect l="0" t="0" r="r" b="b"/>
              <a:pathLst>
                <a:path w="50" h="50">
                  <a:moveTo>
                    <a:pt x="41" y="9"/>
                  </a:moveTo>
                  <a:cubicBezTo>
                    <a:pt x="32" y="0"/>
                    <a:pt x="18" y="0"/>
                    <a:pt x="9" y="9"/>
                  </a:cubicBezTo>
                  <a:cubicBezTo>
                    <a:pt x="0" y="17"/>
                    <a:pt x="0" y="32"/>
                    <a:pt x="9" y="41"/>
                  </a:cubicBezTo>
                  <a:cubicBezTo>
                    <a:pt x="17" y="49"/>
                    <a:pt x="32" y="50"/>
                    <a:pt x="41" y="41"/>
                  </a:cubicBezTo>
                  <a:cubicBezTo>
                    <a:pt x="49" y="32"/>
                    <a:pt x="50" y="18"/>
                    <a:pt x="41" y="9"/>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2" name="Freeform 24"/>
            <p:cNvSpPr>
              <a:spLocks/>
            </p:cNvSpPr>
            <p:nvPr userDrawn="1"/>
          </p:nvSpPr>
          <p:spPr bwMode="auto">
            <a:xfrm>
              <a:off x="5495925" y="4332287"/>
              <a:ext cx="111125" cy="111125"/>
            </a:xfrm>
            <a:custGeom>
              <a:avLst/>
              <a:gdLst>
                <a:gd name="T0" fmla="*/ 9 w 50"/>
                <a:gd name="T1" fmla="*/ 41 h 50"/>
                <a:gd name="T2" fmla="*/ 41 w 50"/>
                <a:gd name="T3" fmla="*/ 41 h 50"/>
                <a:gd name="T4" fmla="*/ 41 w 50"/>
                <a:gd name="T5" fmla="*/ 9 h 50"/>
                <a:gd name="T6" fmla="*/ 9 w 50"/>
                <a:gd name="T7" fmla="*/ 9 h 50"/>
                <a:gd name="T8" fmla="*/ 9 w 50"/>
                <a:gd name="T9" fmla="*/ 41 h 50"/>
              </a:gdLst>
              <a:ahLst/>
              <a:cxnLst>
                <a:cxn ang="0">
                  <a:pos x="T0" y="T1"/>
                </a:cxn>
                <a:cxn ang="0">
                  <a:pos x="T2" y="T3"/>
                </a:cxn>
                <a:cxn ang="0">
                  <a:pos x="T4" y="T5"/>
                </a:cxn>
                <a:cxn ang="0">
                  <a:pos x="T6" y="T7"/>
                </a:cxn>
                <a:cxn ang="0">
                  <a:pos x="T8" y="T9"/>
                </a:cxn>
              </a:cxnLst>
              <a:rect l="0" t="0" r="r" b="b"/>
              <a:pathLst>
                <a:path w="50" h="50">
                  <a:moveTo>
                    <a:pt x="9" y="41"/>
                  </a:moveTo>
                  <a:cubicBezTo>
                    <a:pt x="18" y="50"/>
                    <a:pt x="32" y="50"/>
                    <a:pt x="41" y="41"/>
                  </a:cubicBezTo>
                  <a:cubicBezTo>
                    <a:pt x="50" y="33"/>
                    <a:pt x="50" y="18"/>
                    <a:pt x="41" y="9"/>
                  </a:cubicBezTo>
                  <a:cubicBezTo>
                    <a:pt x="33" y="1"/>
                    <a:pt x="18" y="0"/>
                    <a:pt x="9" y="9"/>
                  </a:cubicBezTo>
                  <a:cubicBezTo>
                    <a:pt x="1" y="18"/>
                    <a:pt x="0" y="32"/>
                    <a:pt x="9" y="41"/>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3" name="Freeform 25"/>
            <p:cNvSpPr>
              <a:spLocks/>
            </p:cNvSpPr>
            <p:nvPr userDrawn="1"/>
          </p:nvSpPr>
          <p:spPr bwMode="auto">
            <a:xfrm>
              <a:off x="3178175" y="2998787"/>
              <a:ext cx="111125" cy="111125"/>
            </a:xfrm>
            <a:custGeom>
              <a:avLst/>
              <a:gdLst>
                <a:gd name="T0" fmla="*/ 31 w 50"/>
                <a:gd name="T1" fmla="*/ 3 h 50"/>
                <a:gd name="T2" fmla="*/ 3 w 50"/>
                <a:gd name="T3" fmla="*/ 19 h 50"/>
                <a:gd name="T4" fmla="*/ 19 w 50"/>
                <a:gd name="T5" fmla="*/ 47 h 50"/>
                <a:gd name="T6" fmla="*/ 47 w 50"/>
                <a:gd name="T7" fmla="*/ 31 h 50"/>
                <a:gd name="T8" fmla="*/ 31 w 50"/>
                <a:gd name="T9" fmla="*/ 3 h 50"/>
              </a:gdLst>
              <a:ahLst/>
              <a:cxnLst>
                <a:cxn ang="0">
                  <a:pos x="T0" y="T1"/>
                </a:cxn>
                <a:cxn ang="0">
                  <a:pos x="T2" y="T3"/>
                </a:cxn>
                <a:cxn ang="0">
                  <a:pos x="T4" y="T5"/>
                </a:cxn>
                <a:cxn ang="0">
                  <a:pos x="T6" y="T7"/>
                </a:cxn>
                <a:cxn ang="0">
                  <a:pos x="T8" y="T9"/>
                </a:cxn>
              </a:cxnLst>
              <a:rect l="0" t="0" r="r" b="b"/>
              <a:pathLst>
                <a:path w="50" h="50">
                  <a:moveTo>
                    <a:pt x="31" y="3"/>
                  </a:moveTo>
                  <a:cubicBezTo>
                    <a:pt x="19" y="0"/>
                    <a:pt x="6" y="7"/>
                    <a:pt x="3" y="19"/>
                  </a:cubicBezTo>
                  <a:cubicBezTo>
                    <a:pt x="0" y="31"/>
                    <a:pt x="7" y="44"/>
                    <a:pt x="19" y="47"/>
                  </a:cubicBezTo>
                  <a:cubicBezTo>
                    <a:pt x="31" y="50"/>
                    <a:pt x="43" y="43"/>
                    <a:pt x="47" y="31"/>
                  </a:cubicBezTo>
                  <a:cubicBezTo>
                    <a:pt x="50" y="19"/>
                    <a:pt x="43" y="7"/>
                    <a:pt x="31" y="3"/>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4" name="Freeform 26"/>
            <p:cNvSpPr>
              <a:spLocks/>
            </p:cNvSpPr>
            <p:nvPr userDrawn="1"/>
          </p:nvSpPr>
          <p:spPr bwMode="auto">
            <a:xfrm>
              <a:off x="5854700" y="3714750"/>
              <a:ext cx="111125" cy="111125"/>
            </a:xfrm>
            <a:custGeom>
              <a:avLst/>
              <a:gdLst>
                <a:gd name="T0" fmla="*/ 19 w 50"/>
                <a:gd name="T1" fmla="*/ 47 h 50"/>
                <a:gd name="T2" fmla="*/ 47 w 50"/>
                <a:gd name="T3" fmla="*/ 31 h 50"/>
                <a:gd name="T4" fmla="*/ 31 w 50"/>
                <a:gd name="T5" fmla="*/ 3 h 50"/>
                <a:gd name="T6" fmla="*/ 3 w 50"/>
                <a:gd name="T7" fmla="*/ 19 h 50"/>
                <a:gd name="T8" fmla="*/ 19 w 50"/>
                <a:gd name="T9" fmla="*/ 47 h 50"/>
              </a:gdLst>
              <a:ahLst/>
              <a:cxnLst>
                <a:cxn ang="0">
                  <a:pos x="T0" y="T1"/>
                </a:cxn>
                <a:cxn ang="0">
                  <a:pos x="T2" y="T3"/>
                </a:cxn>
                <a:cxn ang="0">
                  <a:pos x="T4" y="T5"/>
                </a:cxn>
                <a:cxn ang="0">
                  <a:pos x="T6" y="T7"/>
                </a:cxn>
                <a:cxn ang="0">
                  <a:pos x="T8" y="T9"/>
                </a:cxn>
              </a:cxnLst>
              <a:rect l="0" t="0" r="r" b="b"/>
              <a:pathLst>
                <a:path w="50" h="50">
                  <a:moveTo>
                    <a:pt x="19" y="47"/>
                  </a:moveTo>
                  <a:cubicBezTo>
                    <a:pt x="31" y="50"/>
                    <a:pt x="44" y="43"/>
                    <a:pt x="47" y="31"/>
                  </a:cubicBezTo>
                  <a:cubicBezTo>
                    <a:pt x="50" y="19"/>
                    <a:pt x="43" y="6"/>
                    <a:pt x="31" y="3"/>
                  </a:cubicBezTo>
                  <a:cubicBezTo>
                    <a:pt x="19" y="0"/>
                    <a:pt x="7" y="7"/>
                    <a:pt x="3" y="19"/>
                  </a:cubicBezTo>
                  <a:cubicBezTo>
                    <a:pt x="0" y="31"/>
                    <a:pt x="7" y="43"/>
                    <a:pt x="19" y="47"/>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5" name="Freeform 27"/>
            <p:cNvSpPr>
              <a:spLocks/>
            </p:cNvSpPr>
            <p:nvPr userDrawn="1"/>
          </p:nvSpPr>
          <p:spPr bwMode="auto">
            <a:xfrm>
              <a:off x="3178175" y="3714750"/>
              <a:ext cx="111125" cy="111125"/>
            </a:xfrm>
            <a:custGeom>
              <a:avLst/>
              <a:gdLst>
                <a:gd name="T0" fmla="*/ 19 w 50"/>
                <a:gd name="T1" fmla="*/ 3 h 50"/>
                <a:gd name="T2" fmla="*/ 3 w 50"/>
                <a:gd name="T3" fmla="*/ 30 h 50"/>
                <a:gd name="T4" fmla="*/ 31 w 50"/>
                <a:gd name="T5" fmla="*/ 47 h 50"/>
                <a:gd name="T6" fmla="*/ 47 w 50"/>
                <a:gd name="T7" fmla="*/ 19 h 50"/>
                <a:gd name="T8" fmla="*/ 19 w 50"/>
                <a:gd name="T9" fmla="*/ 3 h 50"/>
              </a:gdLst>
              <a:ahLst/>
              <a:cxnLst>
                <a:cxn ang="0">
                  <a:pos x="T0" y="T1"/>
                </a:cxn>
                <a:cxn ang="0">
                  <a:pos x="T2" y="T3"/>
                </a:cxn>
                <a:cxn ang="0">
                  <a:pos x="T4" y="T5"/>
                </a:cxn>
                <a:cxn ang="0">
                  <a:pos x="T6" y="T7"/>
                </a:cxn>
                <a:cxn ang="0">
                  <a:pos x="T8" y="T9"/>
                </a:cxn>
              </a:cxnLst>
              <a:rect l="0" t="0" r="r" b="b"/>
              <a:pathLst>
                <a:path w="50" h="50">
                  <a:moveTo>
                    <a:pt x="19" y="3"/>
                  </a:moveTo>
                  <a:cubicBezTo>
                    <a:pt x="7" y="6"/>
                    <a:pt x="0" y="18"/>
                    <a:pt x="3" y="30"/>
                  </a:cubicBezTo>
                  <a:cubicBezTo>
                    <a:pt x="6" y="43"/>
                    <a:pt x="18" y="50"/>
                    <a:pt x="31" y="47"/>
                  </a:cubicBezTo>
                  <a:cubicBezTo>
                    <a:pt x="43" y="44"/>
                    <a:pt x="50" y="31"/>
                    <a:pt x="47" y="19"/>
                  </a:cubicBezTo>
                  <a:cubicBezTo>
                    <a:pt x="44" y="7"/>
                    <a:pt x="31" y="0"/>
                    <a:pt x="19" y="3"/>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6" name="Freeform 28"/>
            <p:cNvSpPr>
              <a:spLocks/>
            </p:cNvSpPr>
            <p:nvPr userDrawn="1"/>
          </p:nvSpPr>
          <p:spPr bwMode="auto">
            <a:xfrm>
              <a:off x="5854700" y="2998787"/>
              <a:ext cx="111125" cy="111125"/>
            </a:xfrm>
            <a:custGeom>
              <a:avLst/>
              <a:gdLst>
                <a:gd name="T0" fmla="*/ 31 w 50"/>
                <a:gd name="T1" fmla="*/ 47 h 50"/>
                <a:gd name="T2" fmla="*/ 47 w 50"/>
                <a:gd name="T3" fmla="*/ 20 h 50"/>
                <a:gd name="T4" fmla="*/ 19 w 50"/>
                <a:gd name="T5" fmla="*/ 3 h 50"/>
                <a:gd name="T6" fmla="*/ 3 w 50"/>
                <a:gd name="T7" fmla="*/ 31 h 50"/>
                <a:gd name="T8" fmla="*/ 31 w 50"/>
                <a:gd name="T9" fmla="*/ 47 h 50"/>
              </a:gdLst>
              <a:ahLst/>
              <a:cxnLst>
                <a:cxn ang="0">
                  <a:pos x="T0" y="T1"/>
                </a:cxn>
                <a:cxn ang="0">
                  <a:pos x="T2" y="T3"/>
                </a:cxn>
                <a:cxn ang="0">
                  <a:pos x="T4" y="T5"/>
                </a:cxn>
                <a:cxn ang="0">
                  <a:pos x="T6" y="T7"/>
                </a:cxn>
                <a:cxn ang="0">
                  <a:pos x="T8" y="T9"/>
                </a:cxn>
              </a:cxnLst>
              <a:rect l="0" t="0" r="r" b="b"/>
              <a:pathLst>
                <a:path w="50" h="50">
                  <a:moveTo>
                    <a:pt x="31" y="47"/>
                  </a:moveTo>
                  <a:cubicBezTo>
                    <a:pt x="43" y="44"/>
                    <a:pt x="50" y="32"/>
                    <a:pt x="47" y="20"/>
                  </a:cubicBezTo>
                  <a:cubicBezTo>
                    <a:pt x="44" y="7"/>
                    <a:pt x="32" y="0"/>
                    <a:pt x="19" y="3"/>
                  </a:cubicBezTo>
                  <a:cubicBezTo>
                    <a:pt x="7" y="6"/>
                    <a:pt x="0" y="19"/>
                    <a:pt x="3" y="31"/>
                  </a:cubicBezTo>
                  <a:cubicBezTo>
                    <a:pt x="6" y="43"/>
                    <a:pt x="19" y="50"/>
                    <a:pt x="31" y="47"/>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7" name="Freeform 29"/>
            <p:cNvSpPr>
              <a:spLocks/>
            </p:cNvSpPr>
            <p:nvPr userDrawn="1"/>
          </p:nvSpPr>
          <p:spPr bwMode="auto">
            <a:xfrm>
              <a:off x="3536950" y="4332287"/>
              <a:ext cx="111125" cy="111125"/>
            </a:xfrm>
            <a:custGeom>
              <a:avLst/>
              <a:gdLst>
                <a:gd name="T0" fmla="*/ 9 w 50"/>
                <a:gd name="T1" fmla="*/ 9 h 50"/>
                <a:gd name="T2" fmla="*/ 9 w 50"/>
                <a:gd name="T3" fmla="*/ 41 h 50"/>
                <a:gd name="T4" fmla="*/ 41 w 50"/>
                <a:gd name="T5" fmla="*/ 41 h 50"/>
                <a:gd name="T6" fmla="*/ 41 w 50"/>
                <a:gd name="T7" fmla="*/ 9 h 50"/>
                <a:gd name="T8" fmla="*/ 9 w 50"/>
                <a:gd name="T9" fmla="*/ 9 h 50"/>
              </a:gdLst>
              <a:ahLst/>
              <a:cxnLst>
                <a:cxn ang="0">
                  <a:pos x="T0" y="T1"/>
                </a:cxn>
                <a:cxn ang="0">
                  <a:pos x="T2" y="T3"/>
                </a:cxn>
                <a:cxn ang="0">
                  <a:pos x="T4" y="T5"/>
                </a:cxn>
                <a:cxn ang="0">
                  <a:pos x="T6" y="T7"/>
                </a:cxn>
                <a:cxn ang="0">
                  <a:pos x="T8" y="T9"/>
                </a:cxn>
              </a:cxnLst>
              <a:rect l="0" t="0" r="r" b="b"/>
              <a:pathLst>
                <a:path w="50" h="50">
                  <a:moveTo>
                    <a:pt x="9" y="9"/>
                  </a:moveTo>
                  <a:cubicBezTo>
                    <a:pt x="0" y="18"/>
                    <a:pt x="0" y="32"/>
                    <a:pt x="9" y="41"/>
                  </a:cubicBezTo>
                  <a:cubicBezTo>
                    <a:pt x="17" y="50"/>
                    <a:pt x="32" y="50"/>
                    <a:pt x="41" y="41"/>
                  </a:cubicBezTo>
                  <a:cubicBezTo>
                    <a:pt x="49" y="33"/>
                    <a:pt x="50" y="18"/>
                    <a:pt x="41" y="9"/>
                  </a:cubicBezTo>
                  <a:cubicBezTo>
                    <a:pt x="32" y="1"/>
                    <a:pt x="18" y="0"/>
                    <a:pt x="9" y="9"/>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8" name="Freeform 30"/>
            <p:cNvSpPr>
              <a:spLocks/>
            </p:cNvSpPr>
            <p:nvPr userDrawn="1"/>
          </p:nvSpPr>
          <p:spPr bwMode="auto">
            <a:xfrm>
              <a:off x="5495925" y="2381250"/>
              <a:ext cx="111125" cy="111125"/>
            </a:xfrm>
            <a:custGeom>
              <a:avLst/>
              <a:gdLst>
                <a:gd name="T0" fmla="*/ 41 w 50"/>
                <a:gd name="T1" fmla="*/ 41 h 50"/>
                <a:gd name="T2" fmla="*/ 41 w 50"/>
                <a:gd name="T3" fmla="*/ 9 h 50"/>
                <a:gd name="T4" fmla="*/ 9 w 50"/>
                <a:gd name="T5" fmla="*/ 9 h 50"/>
                <a:gd name="T6" fmla="*/ 9 w 50"/>
                <a:gd name="T7" fmla="*/ 41 h 50"/>
                <a:gd name="T8" fmla="*/ 41 w 50"/>
                <a:gd name="T9" fmla="*/ 41 h 50"/>
              </a:gdLst>
              <a:ahLst/>
              <a:cxnLst>
                <a:cxn ang="0">
                  <a:pos x="T0" y="T1"/>
                </a:cxn>
                <a:cxn ang="0">
                  <a:pos x="T2" y="T3"/>
                </a:cxn>
                <a:cxn ang="0">
                  <a:pos x="T4" y="T5"/>
                </a:cxn>
                <a:cxn ang="0">
                  <a:pos x="T6" y="T7"/>
                </a:cxn>
                <a:cxn ang="0">
                  <a:pos x="T8" y="T9"/>
                </a:cxn>
              </a:cxnLst>
              <a:rect l="0" t="0" r="r" b="b"/>
              <a:pathLst>
                <a:path w="50" h="50">
                  <a:moveTo>
                    <a:pt x="41" y="41"/>
                  </a:moveTo>
                  <a:cubicBezTo>
                    <a:pt x="50" y="32"/>
                    <a:pt x="50" y="18"/>
                    <a:pt x="41" y="9"/>
                  </a:cubicBezTo>
                  <a:cubicBezTo>
                    <a:pt x="33" y="0"/>
                    <a:pt x="18" y="0"/>
                    <a:pt x="9" y="9"/>
                  </a:cubicBezTo>
                  <a:cubicBezTo>
                    <a:pt x="1" y="17"/>
                    <a:pt x="0" y="32"/>
                    <a:pt x="9" y="41"/>
                  </a:cubicBezTo>
                  <a:cubicBezTo>
                    <a:pt x="18" y="49"/>
                    <a:pt x="32" y="50"/>
                    <a:pt x="41" y="41"/>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9" name="Freeform 31"/>
            <p:cNvSpPr>
              <a:spLocks/>
            </p:cNvSpPr>
            <p:nvPr userDrawn="1"/>
          </p:nvSpPr>
          <p:spPr bwMode="auto">
            <a:xfrm>
              <a:off x="4157663" y="4689475"/>
              <a:ext cx="111125" cy="111125"/>
            </a:xfrm>
            <a:custGeom>
              <a:avLst/>
              <a:gdLst>
                <a:gd name="T0" fmla="*/ 3 w 50"/>
                <a:gd name="T1" fmla="*/ 19 h 50"/>
                <a:gd name="T2" fmla="*/ 19 w 50"/>
                <a:gd name="T3" fmla="*/ 47 h 50"/>
                <a:gd name="T4" fmla="*/ 47 w 50"/>
                <a:gd name="T5" fmla="*/ 31 h 50"/>
                <a:gd name="T6" fmla="*/ 31 w 50"/>
                <a:gd name="T7" fmla="*/ 3 h 50"/>
                <a:gd name="T8" fmla="*/ 3 w 50"/>
                <a:gd name="T9" fmla="*/ 19 h 50"/>
              </a:gdLst>
              <a:ahLst/>
              <a:cxnLst>
                <a:cxn ang="0">
                  <a:pos x="T0" y="T1"/>
                </a:cxn>
                <a:cxn ang="0">
                  <a:pos x="T2" y="T3"/>
                </a:cxn>
                <a:cxn ang="0">
                  <a:pos x="T4" y="T5"/>
                </a:cxn>
                <a:cxn ang="0">
                  <a:pos x="T6" y="T7"/>
                </a:cxn>
                <a:cxn ang="0">
                  <a:pos x="T8" y="T9"/>
                </a:cxn>
              </a:cxnLst>
              <a:rect l="0" t="0" r="r" b="b"/>
              <a:pathLst>
                <a:path w="50" h="50">
                  <a:moveTo>
                    <a:pt x="3" y="19"/>
                  </a:moveTo>
                  <a:cubicBezTo>
                    <a:pt x="0" y="31"/>
                    <a:pt x="7" y="44"/>
                    <a:pt x="19" y="47"/>
                  </a:cubicBezTo>
                  <a:cubicBezTo>
                    <a:pt x="31" y="50"/>
                    <a:pt x="44" y="43"/>
                    <a:pt x="47" y="31"/>
                  </a:cubicBezTo>
                  <a:cubicBezTo>
                    <a:pt x="50" y="19"/>
                    <a:pt x="43" y="7"/>
                    <a:pt x="31" y="3"/>
                  </a:cubicBezTo>
                  <a:cubicBezTo>
                    <a:pt x="19" y="0"/>
                    <a:pt x="7" y="7"/>
                    <a:pt x="3" y="19"/>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30" name="Freeform 32"/>
            <p:cNvSpPr>
              <a:spLocks/>
            </p:cNvSpPr>
            <p:nvPr userDrawn="1"/>
          </p:nvSpPr>
          <p:spPr bwMode="auto">
            <a:xfrm>
              <a:off x="4875213" y="2024062"/>
              <a:ext cx="111125" cy="111125"/>
            </a:xfrm>
            <a:custGeom>
              <a:avLst/>
              <a:gdLst>
                <a:gd name="T0" fmla="*/ 47 w 50"/>
                <a:gd name="T1" fmla="*/ 31 h 50"/>
                <a:gd name="T2" fmla="*/ 31 w 50"/>
                <a:gd name="T3" fmla="*/ 3 h 50"/>
                <a:gd name="T4" fmla="*/ 3 w 50"/>
                <a:gd name="T5" fmla="*/ 19 h 50"/>
                <a:gd name="T6" fmla="*/ 19 w 50"/>
                <a:gd name="T7" fmla="*/ 47 h 50"/>
                <a:gd name="T8" fmla="*/ 47 w 50"/>
                <a:gd name="T9" fmla="*/ 31 h 50"/>
              </a:gdLst>
              <a:ahLst/>
              <a:cxnLst>
                <a:cxn ang="0">
                  <a:pos x="T0" y="T1"/>
                </a:cxn>
                <a:cxn ang="0">
                  <a:pos x="T2" y="T3"/>
                </a:cxn>
                <a:cxn ang="0">
                  <a:pos x="T4" y="T5"/>
                </a:cxn>
                <a:cxn ang="0">
                  <a:pos x="T6" y="T7"/>
                </a:cxn>
                <a:cxn ang="0">
                  <a:pos x="T8" y="T9"/>
                </a:cxn>
              </a:cxnLst>
              <a:rect l="0" t="0" r="r" b="b"/>
              <a:pathLst>
                <a:path w="50" h="50">
                  <a:moveTo>
                    <a:pt x="47" y="31"/>
                  </a:moveTo>
                  <a:cubicBezTo>
                    <a:pt x="50" y="19"/>
                    <a:pt x="43" y="6"/>
                    <a:pt x="31" y="3"/>
                  </a:cubicBezTo>
                  <a:cubicBezTo>
                    <a:pt x="19" y="0"/>
                    <a:pt x="6" y="7"/>
                    <a:pt x="3" y="19"/>
                  </a:cubicBezTo>
                  <a:cubicBezTo>
                    <a:pt x="0" y="31"/>
                    <a:pt x="7" y="43"/>
                    <a:pt x="19" y="47"/>
                  </a:cubicBezTo>
                  <a:cubicBezTo>
                    <a:pt x="31" y="50"/>
                    <a:pt x="43" y="43"/>
                    <a:pt x="47" y="31"/>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grpSp>
      <p:sp>
        <p:nvSpPr>
          <p:cNvPr id="31" name="Text Placeholder 3"/>
          <p:cNvSpPr>
            <a:spLocks noGrp="1"/>
          </p:cNvSpPr>
          <p:nvPr>
            <p:ph type="body" sz="quarter" idx="10"/>
          </p:nvPr>
        </p:nvSpPr>
        <p:spPr>
          <a:xfrm>
            <a:off x="5033783" y="2629677"/>
            <a:ext cx="6866292" cy="635698"/>
          </a:xfrm>
          <a:prstGeom prst="rect">
            <a:avLst/>
          </a:prstGeom>
        </p:spPr>
        <p:txBody>
          <a:bodyPr/>
          <a:lstStyle>
            <a:lvl1pPr marL="0" indent="0" algn="l">
              <a:buNone/>
              <a:defRPr sz="3000" b="1">
                <a:solidFill>
                  <a:srgbClr val="1C344D"/>
                </a:solidFill>
                <a:latin typeface="Gill Sans MT" panose="020B0502020104020203" pitchFamily="34" charset="0"/>
              </a:defRPr>
            </a:lvl1pPr>
          </a:lstStyle>
          <a:p>
            <a:pPr lvl="0"/>
            <a:r>
              <a:rPr lang="en-US"/>
              <a:t>Edit Master text styles</a:t>
            </a:r>
          </a:p>
        </p:txBody>
      </p:sp>
      <p:sp>
        <p:nvSpPr>
          <p:cNvPr id="32" name="Text Placeholder 5"/>
          <p:cNvSpPr>
            <a:spLocks noGrp="1"/>
          </p:cNvSpPr>
          <p:nvPr>
            <p:ph type="body" sz="quarter" idx="11"/>
          </p:nvPr>
        </p:nvSpPr>
        <p:spPr>
          <a:xfrm>
            <a:off x="5033783" y="3265377"/>
            <a:ext cx="6866292" cy="714197"/>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a:t>Edit Master text styles</a:t>
            </a:r>
          </a:p>
        </p:txBody>
      </p:sp>
    </p:spTree>
    <p:custDataLst>
      <p:tags r:id="rId1"/>
    </p:custDataLst>
    <p:extLst>
      <p:ext uri="{BB962C8B-B14F-4D97-AF65-F5344CB8AC3E}">
        <p14:creationId xmlns:p14="http://schemas.microsoft.com/office/powerpoint/2010/main" val="32367672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1">
    <p:spTree>
      <p:nvGrpSpPr>
        <p:cNvPr id="1" name=""/>
        <p:cNvGrpSpPr/>
        <p:nvPr/>
      </p:nvGrpSpPr>
      <p:grpSpPr>
        <a:xfrm>
          <a:off x="0" y="0"/>
          <a:ext cx="0" cy="0"/>
          <a:chOff x="0" y="0"/>
          <a:chExt cx="0" cy="0"/>
        </a:xfrm>
      </p:grpSpPr>
      <p:sp>
        <p:nvSpPr>
          <p:cNvPr id="96" name="Text Placeholder 3"/>
          <p:cNvSpPr>
            <a:spLocks noGrp="1"/>
          </p:cNvSpPr>
          <p:nvPr>
            <p:ph type="body" sz="quarter" idx="10"/>
          </p:nvPr>
        </p:nvSpPr>
        <p:spPr>
          <a:xfrm>
            <a:off x="0" y="6"/>
            <a:ext cx="12192000" cy="1073887"/>
          </a:xfrm>
          <a:prstGeom prst="rect">
            <a:avLst/>
          </a:prstGeom>
        </p:spPr>
        <p:txBody>
          <a:bodyPr anchor="ctr"/>
          <a:lstStyle>
            <a:lvl1pPr marL="0" indent="0" algn="ctr">
              <a:buNone/>
              <a:defRPr sz="3000" b="1">
                <a:solidFill>
                  <a:srgbClr val="008C99"/>
                </a:solidFill>
                <a:latin typeface="Gill Sans MT" panose="020B0502020104020203" pitchFamily="34" charset="0"/>
              </a:defRPr>
            </a:lvl1pPr>
          </a:lstStyle>
          <a:p>
            <a:pPr lvl="0"/>
            <a:r>
              <a:rPr lang="en-US"/>
              <a:t>Edit Master text styles</a:t>
            </a:r>
          </a:p>
        </p:txBody>
      </p:sp>
      <p:sp>
        <p:nvSpPr>
          <p:cNvPr id="20" name="Text Placeholder 3"/>
          <p:cNvSpPr>
            <a:spLocks noGrp="1"/>
          </p:cNvSpPr>
          <p:nvPr>
            <p:ph type="body" sz="quarter" idx="20"/>
          </p:nvPr>
        </p:nvSpPr>
        <p:spPr>
          <a:xfrm>
            <a:off x="185110" y="1233377"/>
            <a:ext cx="11821785" cy="5071730"/>
          </a:xfrm>
          <a:prstGeom prst="rect">
            <a:avLst/>
          </a:prstGeom>
        </p:spPr>
        <p:txBody>
          <a:bodyPr/>
          <a:lstStyle>
            <a:lvl1pPr marL="171450" indent="-171450">
              <a:buFontTx/>
              <a:buBlip>
                <a:blip r:embed="rId3"/>
              </a:buBlip>
              <a:defRPr>
                <a:solidFill>
                  <a:srgbClr val="50A5AB"/>
                </a:solidFill>
              </a:defRPr>
            </a:lvl1pPr>
            <a:lvl2pPr marL="514350" indent="-171450">
              <a:buFontTx/>
              <a:buBlip>
                <a:blip r:embed="rId4"/>
              </a:buBlip>
              <a:defRPr>
                <a:solidFill>
                  <a:srgbClr val="50A5AB"/>
                </a:solidFill>
              </a:defRPr>
            </a:lvl2pPr>
            <a:lvl3pPr marL="857250" indent="-171450">
              <a:buFontTx/>
              <a:buBlip>
                <a:blip r:embed="rId5"/>
              </a:buBlip>
              <a:defRPr>
                <a:solidFill>
                  <a:srgbClr val="50A5AB"/>
                </a:solidFill>
              </a:defRPr>
            </a:lvl3pPr>
            <a:lvl4pPr marL="1200150" indent="-171450">
              <a:buFontTx/>
              <a:buBlip>
                <a:blip r:embed="rId6"/>
              </a:buBlip>
              <a:defRPr>
                <a:solidFill>
                  <a:srgbClr val="50A5AB"/>
                </a:solidFill>
              </a:defRPr>
            </a:lvl4pPr>
            <a:lvl5pPr marL="1543050" indent="-171450">
              <a:buFontTx/>
              <a:buBlip>
                <a:blip r:embed="rId3"/>
              </a:buBlip>
              <a:defRPr>
                <a:solidFill>
                  <a:srgbClr val="50A5A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p:cNvCxnSpPr/>
          <p:nvPr userDrawn="1"/>
        </p:nvCxnSpPr>
        <p:spPr>
          <a:xfrm>
            <a:off x="0" y="1073888"/>
            <a:ext cx="12192000" cy="0"/>
          </a:xfrm>
          <a:prstGeom prst="line">
            <a:avLst/>
          </a:prstGeom>
          <a:ln>
            <a:solidFill>
              <a:srgbClr val="008C9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726057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2">
    <p:spTree>
      <p:nvGrpSpPr>
        <p:cNvPr id="1" name=""/>
        <p:cNvGrpSpPr/>
        <p:nvPr/>
      </p:nvGrpSpPr>
      <p:grpSpPr>
        <a:xfrm>
          <a:off x="0" y="0"/>
          <a:ext cx="0" cy="0"/>
          <a:chOff x="0" y="0"/>
          <a:chExt cx="0" cy="0"/>
        </a:xfrm>
      </p:grpSpPr>
      <p:sp>
        <p:nvSpPr>
          <p:cNvPr id="96" name="Text Placeholder 3"/>
          <p:cNvSpPr>
            <a:spLocks noGrp="1"/>
          </p:cNvSpPr>
          <p:nvPr>
            <p:ph type="body" sz="quarter" idx="10"/>
          </p:nvPr>
        </p:nvSpPr>
        <p:spPr>
          <a:xfrm>
            <a:off x="0" y="6"/>
            <a:ext cx="12192000" cy="1073887"/>
          </a:xfrm>
          <a:prstGeom prst="rect">
            <a:avLst/>
          </a:prstGeom>
        </p:spPr>
        <p:txBody>
          <a:bodyPr anchor="ctr"/>
          <a:lstStyle>
            <a:lvl1pPr marL="0" indent="0" algn="ctr">
              <a:buNone/>
              <a:defRPr sz="3000" b="1">
                <a:solidFill>
                  <a:srgbClr val="008C99"/>
                </a:solidFill>
                <a:latin typeface="Gill Sans MT" panose="020B0502020104020203" pitchFamily="34" charset="0"/>
              </a:defRPr>
            </a:lvl1pPr>
          </a:lstStyle>
          <a:p>
            <a:pPr lvl="0"/>
            <a:r>
              <a:rPr lang="en-US"/>
              <a:t>Edit Master text styles</a:t>
            </a:r>
          </a:p>
        </p:txBody>
      </p:sp>
      <p:sp>
        <p:nvSpPr>
          <p:cNvPr id="20" name="Text Placeholder 3"/>
          <p:cNvSpPr>
            <a:spLocks noGrp="1"/>
          </p:cNvSpPr>
          <p:nvPr>
            <p:ph type="body" sz="quarter" idx="20"/>
          </p:nvPr>
        </p:nvSpPr>
        <p:spPr>
          <a:xfrm>
            <a:off x="171741" y="1233377"/>
            <a:ext cx="5711611" cy="5071730"/>
          </a:xfrm>
          <a:prstGeom prst="rect">
            <a:avLst/>
          </a:prstGeom>
        </p:spPr>
        <p:txBody>
          <a:bodyPr/>
          <a:lstStyle>
            <a:lvl1pPr marL="171450" indent="-171450">
              <a:buFontTx/>
              <a:buBlip>
                <a:blip r:embed="rId3"/>
              </a:buBlip>
              <a:defRPr>
                <a:solidFill>
                  <a:srgbClr val="50A5AB"/>
                </a:solidFill>
              </a:defRPr>
            </a:lvl1pPr>
            <a:lvl2pPr marL="514350" indent="-171450">
              <a:buFontTx/>
              <a:buBlip>
                <a:blip r:embed="rId4"/>
              </a:buBlip>
              <a:defRPr>
                <a:solidFill>
                  <a:srgbClr val="50A5AB"/>
                </a:solidFill>
              </a:defRPr>
            </a:lvl2pPr>
            <a:lvl3pPr marL="857250" indent="-171450">
              <a:buFontTx/>
              <a:buBlip>
                <a:blip r:embed="rId5"/>
              </a:buBlip>
              <a:defRPr>
                <a:solidFill>
                  <a:srgbClr val="50A5AB"/>
                </a:solidFill>
              </a:defRPr>
            </a:lvl3pPr>
            <a:lvl4pPr marL="1200150" indent="-171450">
              <a:buFontTx/>
              <a:buBlip>
                <a:blip r:embed="rId6"/>
              </a:buBlip>
              <a:defRPr>
                <a:solidFill>
                  <a:srgbClr val="50A5AB"/>
                </a:solidFill>
              </a:defRPr>
            </a:lvl4pPr>
            <a:lvl5pPr marL="1543050" indent="-171450">
              <a:buFontTx/>
              <a:buBlip>
                <a:blip r:embed="rId3"/>
              </a:buBlip>
              <a:defRPr>
                <a:solidFill>
                  <a:srgbClr val="50A5A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p:cNvSpPr>
            <a:spLocks noGrp="1"/>
          </p:cNvSpPr>
          <p:nvPr>
            <p:ph type="pic" sz="quarter" idx="21"/>
          </p:nvPr>
        </p:nvSpPr>
        <p:spPr>
          <a:xfrm>
            <a:off x="6039297" y="1233380"/>
            <a:ext cx="5968361" cy="5072173"/>
          </a:xfrm>
          <a:prstGeom prst="rect">
            <a:avLst/>
          </a:prstGeom>
        </p:spPr>
        <p:txBody>
          <a:bodyPr/>
          <a:lstStyle>
            <a:lvl1pPr>
              <a:defRPr>
                <a:ln>
                  <a:noFill/>
                </a:ln>
                <a:solidFill>
                  <a:srgbClr val="50A5AB"/>
                </a:solidFill>
              </a:defRPr>
            </a:lvl1pPr>
          </a:lstStyle>
          <a:p>
            <a:endParaRPr lang="en-US" dirty="0"/>
          </a:p>
        </p:txBody>
      </p:sp>
      <p:cxnSp>
        <p:nvCxnSpPr>
          <p:cNvPr id="6" name="Straight Connector 5"/>
          <p:cNvCxnSpPr/>
          <p:nvPr userDrawn="1"/>
        </p:nvCxnSpPr>
        <p:spPr>
          <a:xfrm>
            <a:off x="0" y="1073888"/>
            <a:ext cx="12192000" cy="0"/>
          </a:xfrm>
          <a:prstGeom prst="line">
            <a:avLst/>
          </a:prstGeom>
          <a:ln>
            <a:solidFill>
              <a:srgbClr val="008C9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412445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3">
    <p:spTree>
      <p:nvGrpSpPr>
        <p:cNvPr id="1" name=""/>
        <p:cNvGrpSpPr/>
        <p:nvPr/>
      </p:nvGrpSpPr>
      <p:grpSpPr>
        <a:xfrm>
          <a:off x="0" y="0"/>
          <a:ext cx="0" cy="0"/>
          <a:chOff x="0" y="0"/>
          <a:chExt cx="0" cy="0"/>
        </a:xfrm>
      </p:grpSpPr>
      <p:sp>
        <p:nvSpPr>
          <p:cNvPr id="96" name="Text Placeholder 3"/>
          <p:cNvSpPr>
            <a:spLocks noGrp="1"/>
          </p:cNvSpPr>
          <p:nvPr>
            <p:ph type="body" sz="quarter" idx="10"/>
          </p:nvPr>
        </p:nvSpPr>
        <p:spPr>
          <a:xfrm>
            <a:off x="0" y="6"/>
            <a:ext cx="12192000" cy="1073887"/>
          </a:xfrm>
          <a:prstGeom prst="rect">
            <a:avLst/>
          </a:prstGeom>
        </p:spPr>
        <p:txBody>
          <a:bodyPr anchor="ctr"/>
          <a:lstStyle>
            <a:lvl1pPr marL="0" indent="0" algn="ctr">
              <a:buNone/>
              <a:defRPr sz="3000" b="1">
                <a:solidFill>
                  <a:srgbClr val="008C99"/>
                </a:solidFill>
                <a:latin typeface="Gill Sans MT" panose="020B0502020104020203" pitchFamily="34" charset="0"/>
              </a:defRPr>
            </a:lvl1pPr>
          </a:lstStyle>
          <a:p>
            <a:pPr lvl="0"/>
            <a:r>
              <a:rPr lang="en-US"/>
              <a:t>Edit Master text styles</a:t>
            </a:r>
          </a:p>
        </p:txBody>
      </p:sp>
      <p:sp>
        <p:nvSpPr>
          <p:cNvPr id="20" name="Text Placeholder 3"/>
          <p:cNvSpPr>
            <a:spLocks noGrp="1"/>
          </p:cNvSpPr>
          <p:nvPr>
            <p:ph type="body" sz="quarter" idx="20"/>
          </p:nvPr>
        </p:nvSpPr>
        <p:spPr>
          <a:xfrm>
            <a:off x="6294475" y="1233377"/>
            <a:ext cx="5713180" cy="5071730"/>
          </a:xfrm>
          <a:prstGeom prst="rect">
            <a:avLst/>
          </a:prstGeom>
        </p:spPr>
        <p:txBody>
          <a:bodyPr/>
          <a:lstStyle>
            <a:lvl1pPr marL="171450" indent="-171450">
              <a:buFontTx/>
              <a:buBlip>
                <a:blip r:embed="rId3"/>
              </a:buBlip>
              <a:defRPr>
                <a:solidFill>
                  <a:srgbClr val="50A5AB"/>
                </a:solidFill>
              </a:defRPr>
            </a:lvl1pPr>
            <a:lvl2pPr marL="514350" indent="-171450">
              <a:buFontTx/>
              <a:buBlip>
                <a:blip r:embed="rId4"/>
              </a:buBlip>
              <a:defRPr>
                <a:solidFill>
                  <a:srgbClr val="50A5AB"/>
                </a:solidFill>
              </a:defRPr>
            </a:lvl2pPr>
            <a:lvl3pPr marL="857250" indent="-171450">
              <a:buFontTx/>
              <a:buBlip>
                <a:blip r:embed="rId5"/>
              </a:buBlip>
              <a:defRPr>
                <a:solidFill>
                  <a:srgbClr val="50A5AB"/>
                </a:solidFill>
              </a:defRPr>
            </a:lvl3pPr>
            <a:lvl4pPr marL="1200150" indent="-171450">
              <a:buFontTx/>
              <a:buBlip>
                <a:blip r:embed="rId6"/>
              </a:buBlip>
              <a:defRPr>
                <a:solidFill>
                  <a:srgbClr val="50A5AB"/>
                </a:solidFill>
              </a:defRPr>
            </a:lvl4pPr>
            <a:lvl5pPr marL="1543050" indent="-171450">
              <a:buFontTx/>
              <a:buBlip>
                <a:blip r:embed="rId3"/>
              </a:buBlip>
              <a:defRPr>
                <a:solidFill>
                  <a:srgbClr val="50A5A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p:cNvSpPr>
            <a:spLocks noGrp="1"/>
          </p:cNvSpPr>
          <p:nvPr>
            <p:ph type="pic" sz="quarter" idx="21"/>
          </p:nvPr>
        </p:nvSpPr>
        <p:spPr>
          <a:xfrm>
            <a:off x="171742" y="1233380"/>
            <a:ext cx="5968361" cy="5072173"/>
          </a:xfrm>
          <a:prstGeom prst="rect">
            <a:avLst/>
          </a:prstGeom>
        </p:spPr>
        <p:txBody>
          <a:bodyPr/>
          <a:lstStyle>
            <a:lvl1pPr>
              <a:defRPr>
                <a:ln>
                  <a:noFill/>
                </a:ln>
                <a:solidFill>
                  <a:srgbClr val="50A5AB"/>
                </a:solidFill>
              </a:defRPr>
            </a:lvl1pPr>
          </a:lstStyle>
          <a:p>
            <a:endParaRPr lang="en-US" dirty="0"/>
          </a:p>
        </p:txBody>
      </p:sp>
      <p:cxnSp>
        <p:nvCxnSpPr>
          <p:cNvPr id="5" name="Straight Connector 4"/>
          <p:cNvCxnSpPr/>
          <p:nvPr userDrawn="1"/>
        </p:nvCxnSpPr>
        <p:spPr>
          <a:xfrm>
            <a:off x="0" y="1073888"/>
            <a:ext cx="12192000" cy="0"/>
          </a:xfrm>
          <a:prstGeom prst="line">
            <a:avLst/>
          </a:prstGeom>
          <a:ln>
            <a:solidFill>
              <a:srgbClr val="008C9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69953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4">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8479" y="2"/>
            <a:ext cx="12518069" cy="6464594"/>
          </a:xfrm>
          <a:prstGeom prst="rect">
            <a:avLst/>
          </a:prstGeom>
        </p:spPr>
      </p:pic>
      <p:sp>
        <p:nvSpPr>
          <p:cNvPr id="8" name="Text Placeholder 3"/>
          <p:cNvSpPr>
            <a:spLocks noGrp="1"/>
          </p:cNvSpPr>
          <p:nvPr>
            <p:ph type="body" sz="quarter" idx="10"/>
          </p:nvPr>
        </p:nvSpPr>
        <p:spPr>
          <a:xfrm>
            <a:off x="0" y="6"/>
            <a:ext cx="12192000" cy="1073887"/>
          </a:xfrm>
          <a:prstGeom prst="rect">
            <a:avLst/>
          </a:prstGeom>
        </p:spPr>
        <p:txBody>
          <a:bodyPr anchor="ctr"/>
          <a:lstStyle>
            <a:lvl1pPr marL="0" indent="0" algn="l">
              <a:buNone/>
              <a:defRPr sz="3000" b="1">
                <a:solidFill>
                  <a:srgbClr val="008C99"/>
                </a:solidFill>
                <a:latin typeface="Gill Sans MT" panose="020B0502020104020203" pitchFamily="34" charset="0"/>
              </a:defRPr>
            </a:lvl1pPr>
          </a:lstStyle>
          <a:p>
            <a:pPr lvl="0"/>
            <a:r>
              <a:rPr lang="en-US"/>
              <a:t>Edit Master text styles</a:t>
            </a:r>
          </a:p>
        </p:txBody>
      </p:sp>
      <p:sp>
        <p:nvSpPr>
          <p:cNvPr id="9" name="Text Placeholder 5"/>
          <p:cNvSpPr>
            <a:spLocks noGrp="1"/>
          </p:cNvSpPr>
          <p:nvPr>
            <p:ph type="body" sz="quarter" idx="16"/>
          </p:nvPr>
        </p:nvSpPr>
        <p:spPr>
          <a:xfrm>
            <a:off x="171117" y="1197466"/>
            <a:ext cx="4606443" cy="446653"/>
          </a:xfrm>
          <a:prstGeom prst="rect">
            <a:avLst/>
          </a:prstGeom>
        </p:spPr>
        <p:txBody>
          <a:bodyPr/>
          <a:lstStyle>
            <a:lvl1pPr marL="0" indent="0" algn="l">
              <a:buNone/>
              <a:defRPr>
                <a:solidFill>
                  <a:srgbClr val="50A5AB"/>
                </a:solidFill>
                <a:latin typeface="Gill Sans MT" panose="020B0502020104020203" pitchFamily="34" charset="0"/>
              </a:defRPr>
            </a:lvl1pPr>
          </a:lstStyle>
          <a:p>
            <a:pPr lvl="0"/>
            <a:r>
              <a:rPr lang="en-US"/>
              <a:t>Edit Master text styles</a:t>
            </a:r>
          </a:p>
        </p:txBody>
      </p:sp>
      <p:sp>
        <p:nvSpPr>
          <p:cNvPr id="10" name="Text Placeholder 5"/>
          <p:cNvSpPr>
            <a:spLocks noGrp="1"/>
          </p:cNvSpPr>
          <p:nvPr>
            <p:ph type="body" sz="quarter" idx="19"/>
          </p:nvPr>
        </p:nvSpPr>
        <p:spPr>
          <a:xfrm>
            <a:off x="7401257" y="1197466"/>
            <a:ext cx="4606443" cy="446653"/>
          </a:xfrm>
          <a:prstGeom prst="rect">
            <a:avLst/>
          </a:prstGeom>
        </p:spPr>
        <p:txBody>
          <a:bodyPr/>
          <a:lstStyle>
            <a:lvl1pPr marL="0" indent="0" algn="l">
              <a:buNone/>
              <a:defRPr>
                <a:solidFill>
                  <a:srgbClr val="50A5AB"/>
                </a:solidFill>
                <a:latin typeface="Gill Sans MT" panose="020B0502020104020203" pitchFamily="34" charset="0"/>
              </a:defRPr>
            </a:lvl1pPr>
          </a:lstStyle>
          <a:p>
            <a:pPr lvl="0"/>
            <a:r>
              <a:rPr lang="en-US"/>
              <a:t>Edit Master text styles</a:t>
            </a:r>
          </a:p>
        </p:txBody>
      </p:sp>
      <p:sp>
        <p:nvSpPr>
          <p:cNvPr id="11" name="Text Placeholder 3"/>
          <p:cNvSpPr>
            <a:spLocks noGrp="1"/>
          </p:cNvSpPr>
          <p:nvPr>
            <p:ph type="body" sz="quarter" idx="20"/>
          </p:nvPr>
        </p:nvSpPr>
        <p:spPr>
          <a:xfrm>
            <a:off x="171741" y="1767688"/>
            <a:ext cx="4605867" cy="4452360"/>
          </a:xfrm>
          <a:prstGeom prst="rect">
            <a:avLst/>
          </a:prstGeom>
        </p:spPr>
        <p:txBody>
          <a:bodyPr/>
          <a:lstStyle>
            <a:lvl1pPr marL="171450" indent="-171450">
              <a:buFontTx/>
              <a:buBlip>
                <a:blip r:embed="rId4"/>
              </a:buBlip>
              <a:defRPr>
                <a:solidFill>
                  <a:srgbClr val="50A5AB"/>
                </a:solidFill>
              </a:defRPr>
            </a:lvl1pPr>
            <a:lvl2pPr marL="514350" indent="-171450">
              <a:buFontTx/>
              <a:buBlip>
                <a:blip r:embed="rId5"/>
              </a:buBlip>
              <a:defRPr>
                <a:solidFill>
                  <a:srgbClr val="50A5AB"/>
                </a:solidFill>
              </a:defRPr>
            </a:lvl2pPr>
            <a:lvl3pPr marL="857250" indent="-171450">
              <a:buFontTx/>
              <a:buBlip>
                <a:blip r:embed="rId6"/>
              </a:buBlip>
              <a:defRPr>
                <a:solidFill>
                  <a:srgbClr val="50A5AB"/>
                </a:solidFill>
              </a:defRPr>
            </a:lvl3pPr>
            <a:lvl4pPr marL="1200150" indent="-171450">
              <a:buFontTx/>
              <a:buBlip>
                <a:blip r:embed="rId7"/>
              </a:buBlip>
              <a:defRPr>
                <a:solidFill>
                  <a:srgbClr val="50A5AB"/>
                </a:solidFill>
              </a:defRPr>
            </a:lvl4pPr>
            <a:lvl5pPr marL="1543050" indent="-171450">
              <a:buFontTx/>
              <a:buBlip>
                <a:blip r:embed="rId4"/>
              </a:buBlip>
              <a:defRPr>
                <a:solidFill>
                  <a:srgbClr val="50A5A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p:cNvSpPr>
            <a:spLocks noGrp="1"/>
          </p:cNvSpPr>
          <p:nvPr>
            <p:ph type="body" sz="quarter" idx="21"/>
          </p:nvPr>
        </p:nvSpPr>
        <p:spPr>
          <a:xfrm>
            <a:off x="7401257" y="1767688"/>
            <a:ext cx="4605867" cy="4452360"/>
          </a:xfrm>
          <a:prstGeom prst="rect">
            <a:avLst/>
          </a:prstGeom>
        </p:spPr>
        <p:txBody>
          <a:bodyPr/>
          <a:lstStyle>
            <a:lvl1pPr marL="171450" indent="-171450">
              <a:buFontTx/>
              <a:buBlip>
                <a:blip r:embed="rId4"/>
              </a:buBlip>
              <a:defRPr>
                <a:solidFill>
                  <a:srgbClr val="50A5AB"/>
                </a:solidFill>
              </a:defRPr>
            </a:lvl1pPr>
            <a:lvl2pPr marL="514350" indent="-171450">
              <a:buFontTx/>
              <a:buBlip>
                <a:blip r:embed="rId5"/>
              </a:buBlip>
              <a:defRPr>
                <a:solidFill>
                  <a:srgbClr val="50A5AB"/>
                </a:solidFill>
              </a:defRPr>
            </a:lvl2pPr>
            <a:lvl3pPr marL="857250" indent="-171450">
              <a:buFontTx/>
              <a:buBlip>
                <a:blip r:embed="rId6"/>
              </a:buBlip>
              <a:defRPr>
                <a:solidFill>
                  <a:srgbClr val="50A5AB"/>
                </a:solidFill>
              </a:defRPr>
            </a:lvl3pPr>
            <a:lvl4pPr marL="1200150" indent="-171450">
              <a:buFontTx/>
              <a:buBlip>
                <a:blip r:embed="rId7"/>
              </a:buBlip>
              <a:defRPr>
                <a:solidFill>
                  <a:srgbClr val="50A5AB"/>
                </a:solidFill>
              </a:defRPr>
            </a:lvl4pPr>
            <a:lvl5pPr marL="1543050" indent="-171450">
              <a:buFontTx/>
              <a:buBlip>
                <a:blip r:embed="rId4"/>
              </a:buBlip>
              <a:defRPr>
                <a:solidFill>
                  <a:srgbClr val="50A5A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p:cNvCxnSpPr/>
          <p:nvPr userDrawn="1"/>
        </p:nvCxnSpPr>
        <p:spPr>
          <a:xfrm>
            <a:off x="3" y="1073888"/>
            <a:ext cx="6989135" cy="0"/>
          </a:xfrm>
          <a:prstGeom prst="line">
            <a:avLst/>
          </a:prstGeom>
          <a:ln>
            <a:solidFill>
              <a:srgbClr val="008C9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482892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body slide 01">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5" name="Text Placeholder 2"/>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4114397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2606F6-A87A-477D-8DC1-8DC051E4AD86}" type="datetimeFigureOut">
              <a:rPr lang="en-IN" smtClean="0"/>
              <a:t>01-09-2022</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BE0F340E-D823-4490-A84D-E83C3602DC87}" type="slidenum">
              <a:rPr lang="en-IN" smtClean="0"/>
              <a:t>‹#›</a:t>
            </a:fld>
            <a:endParaRPr lang="en-IN" dirty="0"/>
          </a:p>
        </p:txBody>
      </p:sp>
    </p:spTree>
    <p:extLst>
      <p:ext uri="{BB962C8B-B14F-4D97-AF65-F5344CB8AC3E}">
        <p14:creationId xmlns:p14="http://schemas.microsoft.com/office/powerpoint/2010/main" val="5373543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178696C-F8A6-F047-93EE-0AA6437AB361}"/>
              </a:ext>
            </a:extLst>
          </p:cNvPr>
          <p:cNvGrpSpPr/>
          <p:nvPr userDrawn="1"/>
        </p:nvGrpSpPr>
        <p:grpSpPr>
          <a:xfrm>
            <a:off x="0" y="-1191"/>
            <a:ext cx="12192000" cy="6859193"/>
            <a:chOff x="0" y="-1191"/>
            <a:chExt cx="12192000" cy="6859193"/>
          </a:xfrm>
        </p:grpSpPr>
        <p:pic>
          <p:nvPicPr>
            <p:cNvPr id="13" name="Picture 12">
              <a:extLst>
                <a:ext uri="{FF2B5EF4-FFF2-40B4-BE49-F238E27FC236}">
                  <a16:creationId xmlns:a16="http://schemas.microsoft.com/office/drawing/2014/main" id="{D384411A-2225-9B43-A48A-5A69D8714B0C}"/>
                </a:ext>
              </a:extLst>
            </p:cNvPr>
            <p:cNvPicPr>
              <a:picLocks noChangeAspect="1"/>
            </p:cNvPicPr>
            <p:nvPr userDrawn="1"/>
          </p:nvPicPr>
          <p:blipFill>
            <a:blip r:embed="rId2"/>
            <a:stretch>
              <a:fillRect/>
            </a:stretch>
          </p:blipFill>
          <p:spPr>
            <a:xfrm>
              <a:off x="0" y="3"/>
              <a:ext cx="12192000" cy="6857999"/>
            </a:xfrm>
            <a:prstGeom prst="rect">
              <a:avLst/>
            </a:prstGeom>
          </p:spPr>
        </p:pic>
        <p:pic>
          <p:nvPicPr>
            <p:cNvPr id="14" name="Picture 8">
              <a:extLst>
                <a:ext uri="{FF2B5EF4-FFF2-40B4-BE49-F238E27FC236}">
                  <a16:creationId xmlns:a16="http://schemas.microsoft.com/office/drawing/2014/main" id="{77A5FF5B-D63C-464E-B543-F503D79EEB0E}"/>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3124200" y="-1191"/>
              <a:ext cx="8530058" cy="68591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5" name="Rectangle 9">
            <a:extLst>
              <a:ext uri="{FF2B5EF4-FFF2-40B4-BE49-F238E27FC236}">
                <a16:creationId xmlns:a16="http://schemas.microsoft.com/office/drawing/2014/main" id="{C1BD4050-015B-1D46-8882-C5F4ADFA8BA9}"/>
              </a:ext>
            </a:extLst>
          </p:cNvPr>
          <p:cNvSpPr>
            <a:spLocks noChangeArrowheads="1"/>
          </p:cNvSpPr>
          <p:nvPr userDrawn="1"/>
        </p:nvSpPr>
        <p:spPr bwMode="auto">
          <a:xfrm>
            <a:off x="11379200" y="6217443"/>
            <a:ext cx="768349"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fld id="{2A8AF884-707C-427E-AB00-53A70ED500E9}" type="slidenum">
              <a:rPr lang="en-US" altLang="en-US" sz="1800" b="1">
                <a:solidFill>
                  <a:schemeClr val="bg1"/>
                </a:solidFill>
                <a:latin typeface="Garamond" panose="02020404030301010803" pitchFamily="18" charset="0"/>
              </a:rPr>
              <a:pPr algn="ctr"/>
              <a:t>‹#›</a:t>
            </a:fld>
            <a:endParaRPr lang="en-US" altLang="en-US" sz="1800" b="1" dirty="0">
              <a:solidFill>
                <a:schemeClr val="bg1"/>
              </a:solidFill>
              <a:latin typeface="Garamond" panose="02020404030301010803" pitchFamily="18" charset="0"/>
            </a:endParaRPr>
          </a:p>
        </p:txBody>
      </p:sp>
      <p:sp>
        <p:nvSpPr>
          <p:cNvPr id="16" name="Rectangle 15">
            <a:extLst>
              <a:ext uri="{FF2B5EF4-FFF2-40B4-BE49-F238E27FC236}">
                <a16:creationId xmlns:a16="http://schemas.microsoft.com/office/drawing/2014/main" id="{82EAB194-0619-C448-BF11-D74BF876030B}"/>
              </a:ext>
            </a:extLst>
          </p:cNvPr>
          <p:cNvSpPr/>
          <p:nvPr userDrawn="1"/>
        </p:nvSpPr>
        <p:spPr bwMode="auto">
          <a:xfrm>
            <a:off x="0" y="381000"/>
            <a:ext cx="1295400" cy="1524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7" name="Rectangle 16">
            <a:extLst>
              <a:ext uri="{FF2B5EF4-FFF2-40B4-BE49-F238E27FC236}">
                <a16:creationId xmlns:a16="http://schemas.microsoft.com/office/drawing/2014/main" id="{F4753C10-3175-0A42-893E-0C5D8235C5C0}"/>
              </a:ext>
            </a:extLst>
          </p:cNvPr>
          <p:cNvSpPr/>
          <p:nvPr userDrawn="1"/>
        </p:nvSpPr>
        <p:spPr bwMode="auto">
          <a:xfrm>
            <a:off x="10866690" y="324143"/>
            <a:ext cx="1295400" cy="1524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pic>
        <p:nvPicPr>
          <p:cNvPr id="18" name="Picture 17">
            <a:extLst>
              <a:ext uri="{FF2B5EF4-FFF2-40B4-BE49-F238E27FC236}">
                <a16:creationId xmlns:a16="http://schemas.microsoft.com/office/drawing/2014/main" id="{62C97067-E1BA-634A-BFD5-4DAB41396D4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81000" y="6096000"/>
            <a:ext cx="2277320" cy="616809"/>
          </a:xfrm>
          <a:prstGeom prst="rect">
            <a:avLst/>
          </a:prstGeom>
        </p:spPr>
      </p:pic>
      <p:pic>
        <p:nvPicPr>
          <p:cNvPr id="19" name="Picture 18">
            <a:extLst>
              <a:ext uri="{FF2B5EF4-FFF2-40B4-BE49-F238E27FC236}">
                <a16:creationId xmlns:a16="http://schemas.microsoft.com/office/drawing/2014/main" id="{59BFA277-11E9-8F45-A9B7-5D45C726DD3E}"/>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381000" y="533400"/>
            <a:ext cx="3657600" cy="1066800"/>
          </a:xfrm>
          <a:prstGeom prst="rect">
            <a:avLst/>
          </a:prstGeom>
        </p:spPr>
      </p:pic>
      <p:sp>
        <p:nvSpPr>
          <p:cNvPr id="1031170" name="Rectangle 2"/>
          <p:cNvSpPr>
            <a:spLocks noGrp="1" noChangeArrowheads="1"/>
          </p:cNvSpPr>
          <p:nvPr>
            <p:ph type="ctrTitle"/>
          </p:nvPr>
        </p:nvSpPr>
        <p:spPr>
          <a:xfrm>
            <a:off x="1428751" y="2339978"/>
            <a:ext cx="9753600" cy="1470025"/>
          </a:xfrm>
        </p:spPr>
        <p:txBody>
          <a:bodyPr/>
          <a:lstStyle>
            <a:lvl1pPr>
              <a:defRPr/>
            </a:lvl1pPr>
          </a:lstStyle>
          <a:p>
            <a:r>
              <a:rPr lang="en-US"/>
              <a:t>Click to edit Master title style</a:t>
            </a:r>
          </a:p>
        </p:txBody>
      </p:sp>
      <p:sp>
        <p:nvSpPr>
          <p:cNvPr id="1031171" name="Rectangle 3"/>
          <p:cNvSpPr>
            <a:spLocks noGrp="1" noChangeArrowheads="1"/>
          </p:cNvSpPr>
          <p:nvPr>
            <p:ph type="subTitle" idx="1"/>
          </p:nvPr>
        </p:nvSpPr>
        <p:spPr>
          <a:xfrm>
            <a:off x="2036233" y="3886200"/>
            <a:ext cx="85344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32376254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10023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57311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16000" y="1676400"/>
            <a:ext cx="508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0" y="1676400"/>
            <a:ext cx="508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92347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16000" y="1676400"/>
            <a:ext cx="508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0" y="1676400"/>
            <a:ext cx="508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92347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26564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101014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26160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508586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745514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4825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88400" y="533400"/>
            <a:ext cx="25908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16000" y="533400"/>
            <a:ext cx="75692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76478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363200" cy="762000"/>
          </a:xfrm>
        </p:spPr>
        <p:txBody>
          <a:bodyPr/>
          <a:lstStyle/>
          <a:p>
            <a:r>
              <a:rPr lang="en-US"/>
              <a:t>Click to edit Master title style</a:t>
            </a:r>
          </a:p>
        </p:txBody>
      </p:sp>
      <p:sp>
        <p:nvSpPr>
          <p:cNvPr id="3" name="Text Placeholder 2"/>
          <p:cNvSpPr>
            <a:spLocks noGrp="1"/>
          </p:cNvSpPr>
          <p:nvPr>
            <p:ph type="body" sz="half" idx="1"/>
          </p:nvPr>
        </p:nvSpPr>
        <p:spPr>
          <a:xfrm>
            <a:off x="1016000" y="1676400"/>
            <a:ext cx="508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0" y="1676400"/>
            <a:ext cx="508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4703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2656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10101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2616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50858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74551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theme" Target="../theme/theme2.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image" Target="../media/image8.png"/><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image" Target="../media/image7.png"/><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image" Target="../media/image6.jpeg"/><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3.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2.jpe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82541F6-63CD-004F-8170-41E9AF5059EB}"/>
              </a:ext>
            </a:extLst>
          </p:cNvPr>
          <p:cNvPicPr>
            <a:picLocks noChangeAspect="1"/>
          </p:cNvPicPr>
          <p:nvPr userDrawn="1"/>
        </p:nvPicPr>
        <p:blipFill>
          <a:blip r:embed="rId18"/>
          <a:stretch>
            <a:fillRect/>
          </a:stretch>
        </p:blipFill>
        <p:spPr>
          <a:xfrm>
            <a:off x="0" y="3"/>
            <a:ext cx="12192000" cy="6857999"/>
          </a:xfrm>
          <a:prstGeom prst="rect">
            <a:avLst/>
          </a:prstGeom>
        </p:spPr>
      </p:pic>
      <p:pic>
        <p:nvPicPr>
          <p:cNvPr id="10" name="Picture 8">
            <a:extLst>
              <a:ext uri="{FF2B5EF4-FFF2-40B4-BE49-F238E27FC236}">
                <a16:creationId xmlns:a16="http://schemas.microsoft.com/office/drawing/2014/main" id="{F6FE2B0F-4407-634B-BA79-ED52A29C6F50}"/>
              </a:ext>
            </a:extLst>
          </p:cNvPr>
          <p:cNvPicPr>
            <a:picLocks noChangeAspect="1" noChangeArrowheads="1"/>
          </p:cNvPicPr>
          <p:nvPr userDrawn="1"/>
        </p:nvPicPr>
        <p:blipFill rotWithShape="1">
          <a:blip r:embed="rId19" cstate="print">
            <a:extLst>
              <a:ext uri="{28A0092B-C50C-407E-A947-70E740481C1C}">
                <a14:useLocalDpi xmlns:a14="http://schemas.microsoft.com/office/drawing/2010/main"/>
              </a:ext>
            </a:extLst>
          </a:blip>
          <a:srcRect/>
          <a:stretch/>
        </p:blipFill>
        <p:spPr bwMode="auto">
          <a:xfrm>
            <a:off x="3124200" y="-1191"/>
            <a:ext cx="8530058" cy="68591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9">
            <a:extLst>
              <a:ext uri="{FF2B5EF4-FFF2-40B4-BE49-F238E27FC236}">
                <a16:creationId xmlns:a16="http://schemas.microsoft.com/office/drawing/2014/main" id="{AFFC8188-F15B-6540-9FCA-CD8562563BD3}"/>
              </a:ext>
            </a:extLst>
          </p:cNvPr>
          <p:cNvSpPr>
            <a:spLocks noChangeArrowheads="1"/>
          </p:cNvSpPr>
          <p:nvPr userDrawn="1"/>
        </p:nvSpPr>
        <p:spPr bwMode="auto">
          <a:xfrm>
            <a:off x="11379200" y="6217443"/>
            <a:ext cx="768349"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fld id="{2A8AF884-707C-427E-AB00-53A70ED500E9}" type="slidenum">
              <a:rPr lang="en-US" altLang="en-US" sz="1800" b="1">
                <a:solidFill>
                  <a:schemeClr val="bg1"/>
                </a:solidFill>
                <a:latin typeface="Garamond" panose="02020404030301010803" pitchFamily="18" charset="0"/>
              </a:rPr>
              <a:pPr algn="ctr"/>
              <a:t>‹#›</a:t>
            </a:fld>
            <a:endParaRPr lang="en-US" altLang="en-US" sz="1800" b="1" dirty="0">
              <a:solidFill>
                <a:schemeClr val="bg1"/>
              </a:solidFill>
              <a:latin typeface="Garamond" panose="02020404030301010803" pitchFamily="18" charset="0"/>
            </a:endParaRPr>
          </a:p>
        </p:txBody>
      </p:sp>
      <p:sp>
        <p:nvSpPr>
          <p:cNvPr id="1028" name="Rectangle 2"/>
          <p:cNvSpPr>
            <a:spLocks noGrp="1" noChangeArrowheads="1"/>
          </p:cNvSpPr>
          <p:nvPr userDrawn="1">
            <p:ph type="title"/>
          </p:nvPr>
        </p:nvSpPr>
        <p:spPr bwMode="auto">
          <a:xfrm>
            <a:off x="1016000" y="533400"/>
            <a:ext cx="10363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Rectangle 3"/>
          <p:cNvSpPr>
            <a:spLocks noGrp="1" noChangeArrowheads="1"/>
          </p:cNvSpPr>
          <p:nvPr userDrawn="1">
            <p:ph type="body" idx="1"/>
          </p:nvPr>
        </p:nvSpPr>
        <p:spPr bwMode="auto">
          <a:xfrm>
            <a:off x="1016000" y="1676400"/>
            <a:ext cx="103632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933"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56" r:id="rId13"/>
    <p:sldLayoutId id="2147483957" r:id="rId14"/>
    <p:sldLayoutId id="2147483958" r:id="rId15"/>
    <p:sldLayoutId id="2147483959" r:id="rId16"/>
  </p:sldLayoutIdLst>
  <p:txStyles>
    <p:titleStyle>
      <a:lvl1pPr algn="ctr" rtl="0" eaLnBrk="0" fontAlgn="base" hangingPunct="0">
        <a:spcBef>
          <a:spcPct val="0"/>
        </a:spcBef>
        <a:spcAft>
          <a:spcPct val="0"/>
        </a:spcAft>
        <a:defRPr sz="3200">
          <a:solidFill>
            <a:schemeClr val="tx2"/>
          </a:solidFill>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2pPr>
      <a:lvl3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3pPr>
      <a:lvl4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4pPr>
      <a:lvl5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5pPr>
      <a:lvl6pPr marL="457200" algn="ctr" rtl="0" fontAlgn="base">
        <a:spcBef>
          <a:spcPct val="0"/>
        </a:spcBef>
        <a:spcAft>
          <a:spcPct val="0"/>
        </a:spcAft>
        <a:defRPr sz="2800">
          <a:solidFill>
            <a:schemeClr val="tx2"/>
          </a:solidFill>
          <a:latin typeface="Garamond" pitchFamily="18" charset="0"/>
        </a:defRPr>
      </a:lvl6pPr>
      <a:lvl7pPr marL="914400" algn="ctr" rtl="0" fontAlgn="base">
        <a:spcBef>
          <a:spcPct val="0"/>
        </a:spcBef>
        <a:spcAft>
          <a:spcPct val="0"/>
        </a:spcAft>
        <a:defRPr sz="2800">
          <a:solidFill>
            <a:schemeClr val="tx2"/>
          </a:solidFill>
          <a:latin typeface="Garamond" pitchFamily="18" charset="0"/>
        </a:defRPr>
      </a:lvl7pPr>
      <a:lvl8pPr marL="1371600" algn="ctr" rtl="0" fontAlgn="base">
        <a:spcBef>
          <a:spcPct val="0"/>
        </a:spcBef>
        <a:spcAft>
          <a:spcPct val="0"/>
        </a:spcAft>
        <a:defRPr sz="2800">
          <a:solidFill>
            <a:schemeClr val="tx2"/>
          </a:solidFill>
          <a:latin typeface="Garamond" pitchFamily="18" charset="0"/>
        </a:defRPr>
      </a:lvl8pPr>
      <a:lvl9pPr marL="1828800" algn="ctr" rtl="0" fontAlgn="base">
        <a:spcBef>
          <a:spcPct val="0"/>
        </a:spcBef>
        <a:spcAft>
          <a:spcPct val="0"/>
        </a:spcAft>
        <a:defRPr sz="28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rgbClr val="FF0000"/>
        </a:buClr>
        <a:buChar char="•"/>
        <a:defRPr sz="24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lr>
          <a:srgbClr val="FF0000"/>
        </a:buClr>
        <a:buSzPct val="85000"/>
        <a:buFont typeface="Wingdings" panose="05000000000000000000" pitchFamily="2" charset="2"/>
        <a:buChar char="§"/>
        <a:defRPr sz="22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rgbClr val="FF0000"/>
        </a:buClr>
        <a:buChar char="•"/>
        <a:defRPr sz="20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lr>
          <a:srgbClr val="FF0000"/>
        </a:buClr>
        <a:buSzPct val="65000"/>
        <a:buFont typeface="Wingdings" panose="05000000000000000000" pitchFamily="2" charset="2"/>
        <a:buChar char="§"/>
        <a:defRPr>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lr>
          <a:srgbClr val="FF0000"/>
        </a:buClr>
        <a:buSzPct val="50000"/>
        <a:buChar char="•"/>
        <a:defRPr>
          <a:solidFill>
            <a:schemeClr val="tx1"/>
          </a:solidFill>
          <a:latin typeface="+mn-lt"/>
          <a:ea typeface="MS PGothic" panose="020B0600070205080204" pitchFamily="34" charset="-128"/>
        </a:defRPr>
      </a:lvl5pPr>
      <a:lvl6pPr marL="2514600" indent="-228600" algn="l" rtl="0" fontAlgn="base">
        <a:spcBef>
          <a:spcPct val="20000"/>
        </a:spcBef>
        <a:spcAft>
          <a:spcPct val="0"/>
        </a:spcAft>
        <a:buClr>
          <a:srgbClr val="FF0000"/>
        </a:buClr>
        <a:buSzPct val="50000"/>
        <a:buChar char="•"/>
        <a:defRPr>
          <a:solidFill>
            <a:schemeClr val="tx1"/>
          </a:solidFill>
          <a:latin typeface="+mn-lt"/>
        </a:defRPr>
      </a:lvl6pPr>
      <a:lvl7pPr marL="2971800" indent="-228600" algn="l" rtl="0" fontAlgn="base">
        <a:spcBef>
          <a:spcPct val="20000"/>
        </a:spcBef>
        <a:spcAft>
          <a:spcPct val="0"/>
        </a:spcAft>
        <a:buClr>
          <a:srgbClr val="FF0000"/>
        </a:buClr>
        <a:buSzPct val="50000"/>
        <a:buChar char="•"/>
        <a:defRPr>
          <a:solidFill>
            <a:schemeClr val="tx1"/>
          </a:solidFill>
          <a:latin typeface="+mn-lt"/>
        </a:defRPr>
      </a:lvl7pPr>
      <a:lvl8pPr marL="3429000" indent="-228600" algn="l" rtl="0" fontAlgn="base">
        <a:spcBef>
          <a:spcPct val="20000"/>
        </a:spcBef>
        <a:spcAft>
          <a:spcPct val="0"/>
        </a:spcAft>
        <a:buClr>
          <a:srgbClr val="FF0000"/>
        </a:buClr>
        <a:buSzPct val="50000"/>
        <a:buChar char="•"/>
        <a:defRPr>
          <a:solidFill>
            <a:schemeClr val="tx1"/>
          </a:solidFill>
          <a:latin typeface="+mn-lt"/>
        </a:defRPr>
      </a:lvl8pPr>
      <a:lvl9pPr marL="3886200" indent="-228600" algn="l" rtl="0" fontAlgn="base">
        <a:spcBef>
          <a:spcPct val="20000"/>
        </a:spcBef>
        <a:spcAft>
          <a:spcPct val="0"/>
        </a:spcAft>
        <a:buClr>
          <a:srgbClr val="FF0000"/>
        </a:buClr>
        <a:buSzPct val="5000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3">
            <a:extLst>
              <a:ext uri="{28A0092B-C50C-407E-A947-70E740481C1C}">
                <a14:useLocalDpi xmlns:a14="http://schemas.microsoft.com/office/drawing/2010/main"/>
              </a:ext>
            </a:extLst>
          </a:blip>
          <a:stretch>
            <a:fillRect/>
          </a:stretch>
        </p:blipFill>
        <p:spPr>
          <a:xfrm>
            <a:off x="-10331" y="0"/>
            <a:ext cx="12206883" cy="6858000"/>
          </a:xfrm>
          <a:prstGeom prst="rect">
            <a:avLst/>
          </a:prstGeom>
        </p:spPr>
      </p:pic>
      <p:sp>
        <p:nvSpPr>
          <p:cNvPr id="10" name="Rectangle 9"/>
          <p:cNvSpPr/>
          <p:nvPr userDrawn="1"/>
        </p:nvSpPr>
        <p:spPr>
          <a:xfrm>
            <a:off x="-10331" y="6445612"/>
            <a:ext cx="12202331" cy="412388"/>
          </a:xfrm>
          <a:prstGeom prst="rect">
            <a:avLst/>
          </a:prstGeom>
          <a:solidFill>
            <a:srgbClr val="50A5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008C99"/>
              </a:solidFill>
            </a:endParaRPr>
          </a:p>
        </p:txBody>
      </p:sp>
      <p:grpSp>
        <p:nvGrpSpPr>
          <p:cNvPr id="7" name="Group 6"/>
          <p:cNvGrpSpPr/>
          <p:nvPr userDrawn="1"/>
        </p:nvGrpSpPr>
        <p:grpSpPr>
          <a:xfrm>
            <a:off x="60949" y="6501032"/>
            <a:ext cx="1189231" cy="302918"/>
            <a:chOff x="916083" y="709946"/>
            <a:chExt cx="4711702" cy="1600203"/>
          </a:xfrm>
        </p:grpSpPr>
        <p:pic>
          <p:nvPicPr>
            <p:cNvPr id="8" name="Picture 7"/>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916083" y="709946"/>
              <a:ext cx="2160276" cy="1600203"/>
            </a:xfrm>
            <a:prstGeom prst="rect">
              <a:avLst/>
            </a:prstGeom>
          </p:spPr>
        </p:pic>
        <p:pic>
          <p:nvPicPr>
            <p:cNvPr id="9" name="Picture 8"/>
            <p:cNvPicPr>
              <a:picLocks noChangeAspect="1"/>
            </p:cNvPicPr>
            <p:nvPr userDrawn="1"/>
          </p:nvPicPr>
          <p:blipFill>
            <a:blip r:embed="rId25" cstate="print">
              <a:extLst>
                <a:ext uri="{28A0092B-C50C-407E-A947-70E740481C1C}">
                  <a14:useLocalDpi xmlns:a14="http://schemas.microsoft.com/office/drawing/2010/main"/>
                </a:ext>
              </a:extLst>
            </a:blip>
            <a:stretch>
              <a:fillRect/>
            </a:stretch>
          </p:blipFill>
          <p:spPr>
            <a:xfrm>
              <a:off x="3346126" y="709946"/>
              <a:ext cx="2281659" cy="1600203"/>
            </a:xfrm>
            <a:prstGeom prst="rect">
              <a:avLst/>
            </a:prstGeom>
          </p:spPr>
        </p:pic>
      </p:grpSp>
    </p:spTree>
    <p:custDataLst>
      <p:tags r:id="rId22"/>
    </p:custDataLst>
    <p:extLst>
      <p:ext uri="{BB962C8B-B14F-4D97-AF65-F5344CB8AC3E}">
        <p14:creationId xmlns:p14="http://schemas.microsoft.com/office/powerpoint/2010/main" val="1182191264"/>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 id="2147483949" r:id="rId14"/>
    <p:sldLayoutId id="2147483950" r:id="rId15"/>
    <p:sldLayoutId id="2147483951" r:id="rId16"/>
    <p:sldLayoutId id="2147483952" r:id="rId17"/>
    <p:sldLayoutId id="2147483953" r:id="rId18"/>
    <p:sldLayoutId id="2147483954" r:id="rId19"/>
    <p:sldLayoutId id="2147483955" r:id="rId2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6134059-B1F4-A94B-83D6-2C1B8442F8AC}"/>
              </a:ext>
            </a:extLst>
          </p:cNvPr>
          <p:cNvGrpSpPr/>
          <p:nvPr userDrawn="1"/>
        </p:nvGrpSpPr>
        <p:grpSpPr>
          <a:xfrm>
            <a:off x="0" y="-1191"/>
            <a:ext cx="12192000" cy="6859193"/>
            <a:chOff x="0" y="-1191"/>
            <a:chExt cx="12192000" cy="6859193"/>
          </a:xfrm>
        </p:grpSpPr>
        <p:pic>
          <p:nvPicPr>
            <p:cNvPr id="9" name="Picture 8">
              <a:extLst>
                <a:ext uri="{FF2B5EF4-FFF2-40B4-BE49-F238E27FC236}">
                  <a16:creationId xmlns:a16="http://schemas.microsoft.com/office/drawing/2014/main" id="{982541F6-63CD-004F-8170-41E9AF5059EB}"/>
                </a:ext>
              </a:extLst>
            </p:cNvPr>
            <p:cNvPicPr>
              <a:picLocks noChangeAspect="1"/>
            </p:cNvPicPr>
            <p:nvPr userDrawn="1"/>
          </p:nvPicPr>
          <p:blipFill>
            <a:blip r:embed="rId14"/>
            <a:stretch>
              <a:fillRect/>
            </a:stretch>
          </p:blipFill>
          <p:spPr>
            <a:xfrm>
              <a:off x="0" y="3"/>
              <a:ext cx="12192000" cy="6857999"/>
            </a:xfrm>
            <a:prstGeom prst="rect">
              <a:avLst/>
            </a:prstGeom>
          </p:spPr>
        </p:pic>
        <p:pic>
          <p:nvPicPr>
            <p:cNvPr id="10" name="Picture 8">
              <a:extLst>
                <a:ext uri="{FF2B5EF4-FFF2-40B4-BE49-F238E27FC236}">
                  <a16:creationId xmlns:a16="http://schemas.microsoft.com/office/drawing/2014/main" id="{F6FE2B0F-4407-634B-BA79-ED52A29C6F50}"/>
                </a:ext>
              </a:extLst>
            </p:cNvPr>
            <p:cNvPicPr>
              <a:picLocks noChangeAspect="1" noChangeArrowheads="1"/>
            </p:cNvPicPr>
            <p:nvPr userDrawn="1"/>
          </p:nvPicPr>
          <p:blipFill rotWithShape="1">
            <a:blip r:embed="rId15" cstate="print">
              <a:extLst>
                <a:ext uri="{28A0092B-C50C-407E-A947-70E740481C1C}">
                  <a14:useLocalDpi xmlns:a14="http://schemas.microsoft.com/office/drawing/2010/main"/>
                </a:ext>
              </a:extLst>
            </a:blip>
            <a:srcRect/>
            <a:stretch/>
          </p:blipFill>
          <p:spPr bwMode="auto">
            <a:xfrm>
              <a:off x="3124200" y="-1191"/>
              <a:ext cx="8530058" cy="68591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1" name="Rectangle 9">
            <a:extLst>
              <a:ext uri="{FF2B5EF4-FFF2-40B4-BE49-F238E27FC236}">
                <a16:creationId xmlns:a16="http://schemas.microsoft.com/office/drawing/2014/main" id="{AFFC8188-F15B-6540-9FCA-CD8562563BD3}"/>
              </a:ext>
            </a:extLst>
          </p:cNvPr>
          <p:cNvSpPr>
            <a:spLocks noChangeArrowheads="1"/>
          </p:cNvSpPr>
          <p:nvPr userDrawn="1"/>
        </p:nvSpPr>
        <p:spPr bwMode="auto">
          <a:xfrm>
            <a:off x="11379200" y="6217443"/>
            <a:ext cx="768349"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fld id="{2A8AF884-707C-427E-AB00-53A70ED500E9}" type="slidenum">
              <a:rPr lang="en-US" altLang="en-US" sz="1800" b="1">
                <a:solidFill>
                  <a:schemeClr val="bg1"/>
                </a:solidFill>
                <a:latin typeface="Garamond" panose="02020404030301010803" pitchFamily="18" charset="0"/>
              </a:rPr>
              <a:pPr algn="ctr"/>
              <a:t>‹#›</a:t>
            </a:fld>
            <a:endParaRPr lang="en-US" altLang="en-US" sz="1800" b="1" dirty="0">
              <a:solidFill>
                <a:schemeClr val="bg1"/>
              </a:solidFill>
              <a:latin typeface="Garamond" panose="02020404030301010803" pitchFamily="18" charset="0"/>
            </a:endParaRPr>
          </a:p>
        </p:txBody>
      </p:sp>
      <p:sp>
        <p:nvSpPr>
          <p:cNvPr id="12" name="Rectangle 11">
            <a:extLst>
              <a:ext uri="{FF2B5EF4-FFF2-40B4-BE49-F238E27FC236}">
                <a16:creationId xmlns:a16="http://schemas.microsoft.com/office/drawing/2014/main" id="{7753FD2B-A5CF-B843-8EDD-50255DB95B10}"/>
              </a:ext>
            </a:extLst>
          </p:cNvPr>
          <p:cNvSpPr/>
          <p:nvPr userDrawn="1"/>
        </p:nvSpPr>
        <p:spPr bwMode="auto">
          <a:xfrm>
            <a:off x="0" y="345944"/>
            <a:ext cx="1295400" cy="1524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3" name="Rectangle 12">
            <a:extLst>
              <a:ext uri="{FF2B5EF4-FFF2-40B4-BE49-F238E27FC236}">
                <a16:creationId xmlns:a16="http://schemas.microsoft.com/office/drawing/2014/main" id="{EDEE1533-64A2-874C-8F1A-B6C09DEB6999}"/>
              </a:ext>
            </a:extLst>
          </p:cNvPr>
          <p:cNvSpPr/>
          <p:nvPr userDrawn="1"/>
        </p:nvSpPr>
        <p:spPr bwMode="auto">
          <a:xfrm>
            <a:off x="10866690" y="324143"/>
            <a:ext cx="1295400" cy="1524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028" name="Rectangle 2"/>
          <p:cNvSpPr>
            <a:spLocks noGrp="1" noChangeArrowheads="1"/>
          </p:cNvSpPr>
          <p:nvPr>
            <p:ph type="title"/>
          </p:nvPr>
        </p:nvSpPr>
        <p:spPr bwMode="auto">
          <a:xfrm>
            <a:off x="1016000" y="533400"/>
            <a:ext cx="10363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Rectangle 3"/>
          <p:cNvSpPr>
            <a:spLocks noGrp="1" noChangeArrowheads="1"/>
          </p:cNvSpPr>
          <p:nvPr>
            <p:ph type="body" idx="1"/>
          </p:nvPr>
        </p:nvSpPr>
        <p:spPr bwMode="auto">
          <a:xfrm>
            <a:off x="1016000" y="1676400"/>
            <a:ext cx="103632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Lst>
  <p:txStyles>
    <p:titleStyle>
      <a:lvl1pPr algn="ctr" rtl="0" eaLnBrk="0" fontAlgn="base" hangingPunct="0">
        <a:spcBef>
          <a:spcPct val="0"/>
        </a:spcBef>
        <a:spcAft>
          <a:spcPct val="0"/>
        </a:spcAft>
        <a:defRPr sz="3200">
          <a:solidFill>
            <a:schemeClr val="tx2"/>
          </a:solidFill>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2pPr>
      <a:lvl3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3pPr>
      <a:lvl4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4pPr>
      <a:lvl5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5pPr>
      <a:lvl6pPr marL="457200" algn="ctr" rtl="0" fontAlgn="base">
        <a:spcBef>
          <a:spcPct val="0"/>
        </a:spcBef>
        <a:spcAft>
          <a:spcPct val="0"/>
        </a:spcAft>
        <a:defRPr sz="2800">
          <a:solidFill>
            <a:schemeClr val="tx2"/>
          </a:solidFill>
          <a:latin typeface="Garamond" pitchFamily="18" charset="0"/>
        </a:defRPr>
      </a:lvl6pPr>
      <a:lvl7pPr marL="914400" algn="ctr" rtl="0" fontAlgn="base">
        <a:spcBef>
          <a:spcPct val="0"/>
        </a:spcBef>
        <a:spcAft>
          <a:spcPct val="0"/>
        </a:spcAft>
        <a:defRPr sz="2800">
          <a:solidFill>
            <a:schemeClr val="tx2"/>
          </a:solidFill>
          <a:latin typeface="Garamond" pitchFamily="18" charset="0"/>
        </a:defRPr>
      </a:lvl7pPr>
      <a:lvl8pPr marL="1371600" algn="ctr" rtl="0" fontAlgn="base">
        <a:spcBef>
          <a:spcPct val="0"/>
        </a:spcBef>
        <a:spcAft>
          <a:spcPct val="0"/>
        </a:spcAft>
        <a:defRPr sz="2800">
          <a:solidFill>
            <a:schemeClr val="tx2"/>
          </a:solidFill>
          <a:latin typeface="Garamond" pitchFamily="18" charset="0"/>
        </a:defRPr>
      </a:lvl8pPr>
      <a:lvl9pPr marL="1828800" algn="ctr" rtl="0" fontAlgn="base">
        <a:spcBef>
          <a:spcPct val="0"/>
        </a:spcBef>
        <a:spcAft>
          <a:spcPct val="0"/>
        </a:spcAft>
        <a:defRPr sz="28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rgbClr val="FF0000"/>
        </a:buClr>
        <a:buChar char="•"/>
        <a:defRPr sz="24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lr>
          <a:srgbClr val="FF0000"/>
        </a:buClr>
        <a:buSzPct val="85000"/>
        <a:buFont typeface="Wingdings" panose="05000000000000000000" pitchFamily="2" charset="2"/>
        <a:buChar char="§"/>
        <a:defRPr sz="22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rgbClr val="FF0000"/>
        </a:buClr>
        <a:buChar char="•"/>
        <a:defRPr sz="20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lr>
          <a:srgbClr val="FF0000"/>
        </a:buClr>
        <a:buSzPct val="65000"/>
        <a:buFont typeface="Wingdings" panose="05000000000000000000" pitchFamily="2" charset="2"/>
        <a:buChar char="§"/>
        <a:defRPr>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lr>
          <a:srgbClr val="FF0000"/>
        </a:buClr>
        <a:buSzPct val="50000"/>
        <a:buChar char="•"/>
        <a:defRPr>
          <a:solidFill>
            <a:schemeClr val="tx1"/>
          </a:solidFill>
          <a:latin typeface="+mn-lt"/>
          <a:ea typeface="MS PGothic" panose="020B0600070205080204" pitchFamily="34" charset="-128"/>
        </a:defRPr>
      </a:lvl5pPr>
      <a:lvl6pPr marL="2514600" indent="-228600" algn="l" rtl="0" fontAlgn="base">
        <a:spcBef>
          <a:spcPct val="20000"/>
        </a:spcBef>
        <a:spcAft>
          <a:spcPct val="0"/>
        </a:spcAft>
        <a:buClr>
          <a:srgbClr val="FF0000"/>
        </a:buClr>
        <a:buSzPct val="50000"/>
        <a:buChar char="•"/>
        <a:defRPr>
          <a:solidFill>
            <a:schemeClr val="tx1"/>
          </a:solidFill>
          <a:latin typeface="+mn-lt"/>
        </a:defRPr>
      </a:lvl6pPr>
      <a:lvl7pPr marL="2971800" indent="-228600" algn="l" rtl="0" fontAlgn="base">
        <a:spcBef>
          <a:spcPct val="20000"/>
        </a:spcBef>
        <a:spcAft>
          <a:spcPct val="0"/>
        </a:spcAft>
        <a:buClr>
          <a:srgbClr val="FF0000"/>
        </a:buClr>
        <a:buSzPct val="50000"/>
        <a:buChar char="•"/>
        <a:defRPr>
          <a:solidFill>
            <a:schemeClr val="tx1"/>
          </a:solidFill>
          <a:latin typeface="+mn-lt"/>
        </a:defRPr>
      </a:lvl7pPr>
      <a:lvl8pPr marL="3429000" indent="-228600" algn="l" rtl="0" fontAlgn="base">
        <a:spcBef>
          <a:spcPct val="20000"/>
        </a:spcBef>
        <a:spcAft>
          <a:spcPct val="0"/>
        </a:spcAft>
        <a:buClr>
          <a:srgbClr val="FF0000"/>
        </a:buClr>
        <a:buSzPct val="50000"/>
        <a:buChar char="•"/>
        <a:defRPr>
          <a:solidFill>
            <a:schemeClr val="tx1"/>
          </a:solidFill>
          <a:latin typeface="+mn-lt"/>
        </a:defRPr>
      </a:lvl8pPr>
      <a:lvl9pPr marL="3886200" indent="-228600" algn="l" rtl="0" fontAlgn="base">
        <a:spcBef>
          <a:spcPct val="20000"/>
        </a:spcBef>
        <a:spcAft>
          <a:spcPct val="0"/>
        </a:spcAft>
        <a:buClr>
          <a:srgbClr val="FF0000"/>
        </a:buClr>
        <a:buSzPct val="5000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8.xml"/></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9.xml"/></Relationships>
</file>

<file path=ppt/slides/_rels/slide10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7.xml"/><Relationship Id="rId1" Type="http://schemas.openxmlformats.org/officeDocument/2006/relationships/tags" Target="../tags/tag100.xml"/><Relationship Id="rId4" Type="http://schemas.openxmlformats.org/officeDocument/2006/relationships/image" Target="../media/image76.wmf"/></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7.xml"/><Relationship Id="rId1" Type="http://schemas.openxmlformats.org/officeDocument/2006/relationships/tags" Target="../tags/tag101.xml"/><Relationship Id="rId4" Type="http://schemas.openxmlformats.org/officeDocument/2006/relationships/image" Target="../media/image76.w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7.xml"/><Relationship Id="rId1" Type="http://schemas.openxmlformats.org/officeDocument/2006/relationships/tags" Target="../tags/tag102.xml"/><Relationship Id="rId4" Type="http://schemas.openxmlformats.org/officeDocument/2006/relationships/image" Target="../media/image76.wmf"/></Relationships>
</file>

<file path=ppt/slides/_rels/slide11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2.xml"/><Relationship Id="rId1" Type="http://schemas.openxmlformats.org/officeDocument/2006/relationships/tags" Target="../tags/tag103.xml"/></Relationships>
</file>

<file path=ppt/slides/_rels/slide11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12.xml"/><Relationship Id="rId1" Type="http://schemas.openxmlformats.org/officeDocument/2006/relationships/tags" Target="../tags/tag104.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105.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6.xml"/><Relationship Id="rId1" Type="http://schemas.openxmlformats.org/officeDocument/2006/relationships/tags" Target="../tags/tag106.xml"/><Relationship Id="rId5" Type="http://schemas.openxmlformats.org/officeDocument/2006/relationships/image" Target="../media/image79.wmf"/><Relationship Id="rId4" Type="http://schemas.openxmlformats.org/officeDocument/2006/relationships/oleObject" Target="../embeddings/oleObject1.bin"/></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6.xml"/><Relationship Id="rId1" Type="http://schemas.openxmlformats.org/officeDocument/2006/relationships/tags" Target="../tags/tag107.xml"/><Relationship Id="rId4" Type="http://schemas.openxmlformats.org/officeDocument/2006/relationships/image" Target="../media/image80.wmf"/></Relationships>
</file>

<file path=ppt/slides/_rels/slide11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 Id="rId5" Type="http://schemas.openxmlformats.org/officeDocument/2006/relationships/chart" Target="../charts/chart12.xml"/><Relationship Id="rId4" Type="http://schemas.openxmlformats.org/officeDocument/2006/relationships/chart" Target="../charts/chart1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4.xml"/><Relationship Id="rId1" Type="http://schemas.openxmlformats.org/officeDocument/2006/relationships/tags" Target="../tags/tag108.xml"/></Relationships>
</file>

<file path=ppt/slides/_rels/slide11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26.xml"/></Relationships>
</file>

<file path=ppt/slides/_rels/slide1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14.xml"/><Relationship Id="rId1" Type="http://schemas.openxmlformats.org/officeDocument/2006/relationships/tags" Target="../tags/tag109.xml"/></Relationships>
</file>

<file path=ppt/slides/_rels/slide1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12.xml"/><Relationship Id="rId1" Type="http://schemas.openxmlformats.org/officeDocument/2006/relationships/tags" Target="../tags/tag110.xml"/></Relationships>
</file>

<file path=ppt/slides/_rels/slide1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1.xml"/></Relationships>
</file>

<file path=ppt/slides/_rels/slide1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2.xml"/></Relationships>
</file>

<file path=ppt/slides/_rels/slide1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tags" Target="../tags/tag113.xml"/></Relationships>
</file>

<file path=ppt/slides/_rels/slide1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14.xml"/><Relationship Id="rId4" Type="http://schemas.openxmlformats.org/officeDocument/2006/relationships/image" Target="../media/image19.sv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7.xml"/><Relationship Id="rId1" Type="http://schemas.openxmlformats.org/officeDocument/2006/relationships/tags" Target="../tags/tag115.xml"/><Relationship Id="rId4" Type="http://schemas.openxmlformats.org/officeDocument/2006/relationships/image" Target="../media/image86.jpeg"/></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7.xml"/><Relationship Id="rId1" Type="http://schemas.openxmlformats.org/officeDocument/2006/relationships/tags" Target="../tags/tag116.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118.xml"/><Relationship Id="rId4" Type="http://schemas.openxmlformats.org/officeDocument/2006/relationships/image" Target="../media/image87.pn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7.xml"/><Relationship Id="rId1" Type="http://schemas.openxmlformats.org/officeDocument/2006/relationships/tags" Target="../tags/tag119.xml"/><Relationship Id="rId4" Type="http://schemas.openxmlformats.org/officeDocument/2006/relationships/image" Target="../media/image8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27.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120.xml"/></Relationships>
</file>

<file path=ppt/slides/_rels/slide13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122.xml"/><Relationship Id="rId1" Type="http://schemas.openxmlformats.org/officeDocument/2006/relationships/tags" Target="../tags/tag121.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123.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124.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7.xml"/><Relationship Id="rId1" Type="http://schemas.openxmlformats.org/officeDocument/2006/relationships/tags" Target="../tags/tag125.xml"/><Relationship Id="rId4" Type="http://schemas.openxmlformats.org/officeDocument/2006/relationships/image" Target="../media/image89.png"/></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7.xml"/><Relationship Id="rId1" Type="http://schemas.openxmlformats.org/officeDocument/2006/relationships/tags" Target="../tags/tag126.xml"/><Relationship Id="rId4" Type="http://schemas.openxmlformats.org/officeDocument/2006/relationships/image" Target="../media/image90.pn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127.xml"/><Relationship Id="rId4" Type="http://schemas.openxmlformats.org/officeDocument/2006/relationships/image" Target="../media/image91.jpe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7.xml"/><Relationship Id="rId1" Type="http://schemas.openxmlformats.org/officeDocument/2006/relationships/tags" Target="../tags/tag128.xml"/><Relationship Id="rId4" Type="http://schemas.openxmlformats.org/officeDocument/2006/relationships/image" Target="../media/image92.pn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129.xml"/><Relationship Id="rId4" Type="http://schemas.openxmlformats.org/officeDocument/2006/relationships/image" Target="../media/image93.png"/></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7.xml"/><Relationship Id="rId1" Type="http://schemas.openxmlformats.org/officeDocument/2006/relationships/tags" Target="../tags/tag130.xml"/><Relationship Id="rId4" Type="http://schemas.openxmlformats.org/officeDocument/2006/relationships/image" Target="../media/image94.png"/></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7.xml"/><Relationship Id="rId1" Type="http://schemas.openxmlformats.org/officeDocument/2006/relationships/tags" Target="../tags/tag131.xml"/><Relationship Id="rId4" Type="http://schemas.openxmlformats.org/officeDocument/2006/relationships/image" Target="../media/image95.pn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132.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7.xml"/><Relationship Id="rId1" Type="http://schemas.openxmlformats.org/officeDocument/2006/relationships/tags" Target="../tags/tag133.xml"/><Relationship Id="rId4" Type="http://schemas.openxmlformats.org/officeDocument/2006/relationships/image" Target="../media/image96.png"/></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134.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135.xml"/></Relationships>
</file>

<file path=ppt/slides/_rels/slide1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7.xml"/><Relationship Id="rId1" Type="http://schemas.openxmlformats.org/officeDocument/2006/relationships/tags" Target="../tags/tag136.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6.xml"/><Relationship Id="rId1" Type="http://schemas.openxmlformats.org/officeDocument/2006/relationships/tags" Target="../tags/tag138.xm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139.xml"/></Relationships>
</file>

<file path=ppt/slides/_rels/slide1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1.xml"/><Relationship Id="rId1" Type="http://schemas.openxmlformats.org/officeDocument/2006/relationships/tags" Target="../tags/tag140.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142.xml"/></Relationships>
</file>

<file path=ppt/slides/_rels/slide15.xml.rels><?xml version="1.0" encoding="UTF-8" standalone="yes"?>
<Relationships xmlns="http://schemas.openxmlformats.org/package/2006/relationships"><Relationship Id="rId3" Type="http://schemas.openxmlformats.org/officeDocument/2006/relationships/hyperlink" Target="mailto:khassam@gmail.com" TargetMode="External"/><Relationship Id="rId2" Type="http://schemas.openxmlformats.org/officeDocument/2006/relationships/hyperlink" Target="mailto:justin@cqii.org" TargetMode="Externa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4.xml"/><Relationship Id="rId1" Type="http://schemas.openxmlformats.org/officeDocument/2006/relationships/tags" Target="../tags/tag143.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145.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146.xm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147.xml"/></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14.xml"/><Relationship Id="rId1" Type="http://schemas.openxmlformats.org/officeDocument/2006/relationships/tags" Target="../tags/tag148.xml"/></Relationships>
</file>

<file path=ppt/slides/_rels/slide1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49.xml"/><Relationship Id="rId4" Type="http://schemas.openxmlformats.org/officeDocument/2006/relationships/image" Target="../media/image19.sv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0.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28.xml"/><Relationship Id="rId5" Type="http://schemas.openxmlformats.org/officeDocument/2006/relationships/image" Target="../media/image19.svg"/><Relationship Id="rId4" Type="http://schemas.openxmlformats.org/officeDocument/2006/relationships/image" Target="../media/image18.png"/></Relationships>
</file>

<file path=ppt/slides/_rels/slide1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51.xml"/><Relationship Id="rId4" Type="http://schemas.openxmlformats.org/officeDocument/2006/relationships/image" Target="../media/image19.svg"/></Relationships>
</file>

<file path=ppt/slides/_rels/slide1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2.xml"/></Relationships>
</file>

<file path=ppt/slides/_rels/slide1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3.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7.xml"/><Relationship Id="rId1" Type="http://schemas.openxmlformats.org/officeDocument/2006/relationships/tags" Target="../tags/tag154.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7.xml"/><Relationship Id="rId1" Type="http://schemas.openxmlformats.org/officeDocument/2006/relationships/tags" Target="../tags/tag155.xml"/><Relationship Id="rId4" Type="http://schemas.openxmlformats.org/officeDocument/2006/relationships/image" Target="../media/image97.png"/></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7.xml"/><Relationship Id="rId1" Type="http://schemas.openxmlformats.org/officeDocument/2006/relationships/tags" Target="../tags/tag156.xml"/><Relationship Id="rId4" Type="http://schemas.openxmlformats.org/officeDocument/2006/relationships/image" Target="../media/image98.png"/></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7.xml"/><Relationship Id="rId1" Type="http://schemas.openxmlformats.org/officeDocument/2006/relationships/tags" Target="../tags/tag157.xml"/><Relationship Id="rId4" Type="http://schemas.openxmlformats.org/officeDocument/2006/relationships/image" Target="../media/image99.png"/></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7.xml"/><Relationship Id="rId1" Type="http://schemas.openxmlformats.org/officeDocument/2006/relationships/tags" Target="../tags/tag158.xml"/><Relationship Id="rId4" Type="http://schemas.openxmlformats.org/officeDocument/2006/relationships/image" Target="../media/image100.png"/></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7.xml"/><Relationship Id="rId1" Type="http://schemas.openxmlformats.org/officeDocument/2006/relationships/tags" Target="../tags/tag159.xml"/><Relationship Id="rId4" Type="http://schemas.openxmlformats.org/officeDocument/2006/relationships/image" Target="../media/image101.png"/></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7.xml"/><Relationship Id="rId1" Type="http://schemas.openxmlformats.org/officeDocument/2006/relationships/tags" Target="../tags/tag160.xml"/><Relationship Id="rId4" Type="http://schemas.openxmlformats.org/officeDocument/2006/relationships/image" Target="../media/image10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29.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7.xml"/><Relationship Id="rId1" Type="http://schemas.openxmlformats.org/officeDocument/2006/relationships/tags" Target="../tags/tag161.xml"/><Relationship Id="rId4" Type="http://schemas.openxmlformats.org/officeDocument/2006/relationships/image" Target="../media/image103.png"/></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7.xml"/><Relationship Id="rId1" Type="http://schemas.openxmlformats.org/officeDocument/2006/relationships/tags" Target="../tags/tag162.xml"/><Relationship Id="rId4" Type="http://schemas.openxmlformats.org/officeDocument/2006/relationships/image" Target="../media/image104.png"/></Relationships>
</file>

<file path=ppt/slides/_rels/slide17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3.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xml"/><Relationship Id="rId1" Type="http://schemas.openxmlformats.org/officeDocument/2006/relationships/tags" Target="../tags/tag164.xml"/><Relationship Id="rId4" Type="http://schemas.openxmlformats.org/officeDocument/2006/relationships/image" Target="../media/image105.jpeg"/></Relationships>
</file>

<file path=ppt/slides/_rels/slide17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slideLayout" Target="../slideLayouts/slideLayout2.xml"/><Relationship Id="rId1" Type="http://schemas.openxmlformats.org/officeDocument/2006/relationships/tags" Target="../tags/tag165.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166.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167.xml"/></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tags" Target="../tags/tag168.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xml"/><Relationship Id="rId1" Type="http://schemas.openxmlformats.org/officeDocument/2006/relationships/tags" Target="../tags/tag169.xml"/></Relationships>
</file>

<file path=ppt/slides/_rels/slide17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slideLayout" Target="../slideLayouts/slideLayout2.xml"/><Relationship Id="rId1" Type="http://schemas.openxmlformats.org/officeDocument/2006/relationships/tags" Target="../tags/tag170.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tags" Target="../tags/tag171.xml"/></Relationships>
</file>

<file path=ppt/slides/_rels/slide181.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slideLayout" Target="../slideLayouts/slideLayout2.xml"/><Relationship Id="rId1" Type="http://schemas.openxmlformats.org/officeDocument/2006/relationships/tags" Target="../tags/tag172.xml"/><Relationship Id="rId6" Type="http://schemas.openxmlformats.org/officeDocument/2006/relationships/hyperlink" Target="mailto:Khalil@cqii.com" TargetMode="External"/><Relationship Id="rId5" Type="http://schemas.openxmlformats.org/officeDocument/2006/relationships/hyperlink" Target="mailto:justin@cqii.com" TargetMode="External"/><Relationship Id="rId4" Type="http://schemas.openxmlformats.org/officeDocument/2006/relationships/image" Target="../media/image10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30.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3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34.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3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43.xml"/><Relationship Id="rId6" Type="http://schemas.microsoft.com/office/2007/relationships/hdphoto" Target="../media/hdphoto2.wdp"/><Relationship Id="rId5" Type="http://schemas.openxmlformats.org/officeDocument/2006/relationships/image" Target="../media/image31.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3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36.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8.xml"/><Relationship Id="rId1" Type="http://schemas.openxmlformats.org/officeDocument/2006/relationships/tags" Target="../tags/tag37.xml"/><Relationship Id="rId4" Type="http://schemas.openxmlformats.org/officeDocument/2006/relationships/notesSlide" Target="../notesSlides/notesSlide2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notesSlide" Target="../notesSlides/notesSlide2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notesSlide" Target="../notesSlides/notesSlide2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notesSlide" Target="../notesSlides/notesSlide25.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6.xml"/><Relationship Id="rId1" Type="http://schemas.openxmlformats.org/officeDocument/2006/relationships/tags" Target="../tags/tag45.xml"/><Relationship Id="rId4" Type="http://schemas.openxmlformats.org/officeDocument/2006/relationships/notesSlide" Target="../notesSlides/notesSlide26.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8.xml"/><Relationship Id="rId1" Type="http://schemas.openxmlformats.org/officeDocument/2006/relationships/tags" Target="../tags/tag47.xml"/><Relationship Id="rId4" Type="http://schemas.openxmlformats.org/officeDocument/2006/relationships/notesSlide" Target="../notesSlides/notesSlide2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0.xml"/><Relationship Id="rId1" Type="http://schemas.openxmlformats.org/officeDocument/2006/relationships/tags" Target="../tags/tag49.xml"/><Relationship Id="rId4" Type="http://schemas.openxmlformats.org/officeDocument/2006/relationships/notesSlide" Target="../notesSlides/notesSlide28.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2.xml"/><Relationship Id="rId1" Type="http://schemas.openxmlformats.org/officeDocument/2006/relationships/tags" Target="../tags/tag51.xml"/><Relationship Id="rId4" Type="http://schemas.openxmlformats.org/officeDocument/2006/relationships/notesSlide" Target="../notesSlides/notesSlide29.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54.xml"/><Relationship Id="rId5" Type="http://schemas.openxmlformats.org/officeDocument/2006/relationships/image" Target="../media/image19.svg"/><Relationship Id="rId4" Type="http://schemas.openxmlformats.org/officeDocument/2006/relationships/image" Target="../media/image18.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58.xml"/><Relationship Id="rId4" Type="http://schemas.openxmlformats.org/officeDocument/2006/relationships/image" Target="../media/image35.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59.xml"/><Relationship Id="rId4" Type="http://schemas.openxmlformats.org/officeDocument/2006/relationships/image" Target="../media/image36.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60.xml"/><Relationship Id="rId4" Type="http://schemas.openxmlformats.org/officeDocument/2006/relationships/image" Target="../media/image37.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62.xml"/><Relationship Id="rId5" Type="http://schemas.openxmlformats.org/officeDocument/2006/relationships/image" Target="../media/image39.png"/><Relationship Id="rId4" Type="http://schemas.openxmlformats.org/officeDocument/2006/relationships/image" Target="../media/image38.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63.xml"/><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64.xml"/><Relationship Id="rId4" Type="http://schemas.openxmlformats.org/officeDocument/2006/relationships/image" Target="../media/image41.png"/></Relationships>
</file>

<file path=ppt/slides/_rels/slide57.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notesSlide" Target="../notesSlides/notesSlide43.xml"/><Relationship Id="rId7" Type="http://schemas.openxmlformats.org/officeDocument/2006/relationships/diagramLayout" Target="../diagrams/layout4.xml"/><Relationship Id="rId2" Type="http://schemas.openxmlformats.org/officeDocument/2006/relationships/slideLayout" Target="../slideLayouts/slideLayout16.xml"/><Relationship Id="rId1" Type="http://schemas.openxmlformats.org/officeDocument/2006/relationships/tags" Target="../tags/tag65.xml"/><Relationship Id="rId6" Type="http://schemas.openxmlformats.org/officeDocument/2006/relationships/diagramData" Target="../diagrams/data4.xml"/><Relationship Id="rId5" Type="http://schemas.openxmlformats.org/officeDocument/2006/relationships/image" Target="../media/image43.png"/><Relationship Id="rId10" Type="http://schemas.microsoft.com/office/2007/relationships/diagramDrawing" Target="../diagrams/drawing4.xml"/><Relationship Id="rId4" Type="http://schemas.openxmlformats.org/officeDocument/2006/relationships/image" Target="../media/image42.jpeg"/><Relationship Id="rId9" Type="http://schemas.openxmlformats.org/officeDocument/2006/relationships/diagramColors" Target="../diagrams/colors4.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6.xml"/><Relationship Id="rId1" Type="http://schemas.openxmlformats.org/officeDocument/2006/relationships/tags" Target="../tags/tag66.xml"/><Relationship Id="rId4" Type="http://schemas.openxmlformats.org/officeDocument/2006/relationships/image" Target="../media/image44.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6.xml"/><Relationship Id="rId1" Type="http://schemas.openxmlformats.org/officeDocument/2006/relationships/tags" Target="../tags/tag67.xml"/><Relationship Id="rId4" Type="http://schemas.openxmlformats.org/officeDocument/2006/relationships/image" Target="../media/image45.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23.xml"/></Relationships>
</file>

<file path=ppt/slides/_rels/slide60.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68.xml"/><Relationship Id="rId6" Type="http://schemas.openxmlformats.org/officeDocument/2006/relationships/image" Target="../media/image46.png"/><Relationship Id="rId5" Type="http://schemas.openxmlformats.org/officeDocument/2006/relationships/notesSlide" Target="../notesSlides/notesSlide46.xml"/><Relationship Id="rId4"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3.xml"/><Relationship Id="rId1" Type="http://schemas.openxmlformats.org/officeDocument/2006/relationships/tags" Target="../tags/tag71.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6.xml"/><Relationship Id="rId1" Type="http://schemas.openxmlformats.org/officeDocument/2006/relationships/tags" Target="../tags/tag72.xml"/></Relationships>
</file>

<file path=ppt/slides/_rels/slide6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74.xml"/><Relationship Id="rId4" Type="http://schemas.openxmlformats.org/officeDocument/2006/relationships/image" Target="../media/image19.sv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24.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tags" Target="../tags/tag76.xml"/><Relationship Id="rId4" Type="http://schemas.openxmlformats.org/officeDocument/2006/relationships/image" Target="../media/image50.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2.xml"/><Relationship Id="rId1" Type="http://schemas.openxmlformats.org/officeDocument/2006/relationships/tags" Target="../tags/tag77.xml"/><Relationship Id="rId4" Type="http://schemas.openxmlformats.org/officeDocument/2006/relationships/image" Target="../media/image51.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tags" Target="../tags/tag78.xml"/><Relationship Id="rId4" Type="http://schemas.openxmlformats.org/officeDocument/2006/relationships/image" Target="../media/image52.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3.xml"/><Relationship Id="rId1" Type="http://schemas.openxmlformats.org/officeDocument/2006/relationships/tags" Target="../tags/tag79.xml"/><Relationship Id="rId4" Type="http://schemas.openxmlformats.org/officeDocument/2006/relationships/image" Target="../media/image53.png"/></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81.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82.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83.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tags" Target="../tags/tag84.xml"/><Relationship Id="rId4" Type="http://schemas.openxmlformats.org/officeDocument/2006/relationships/image" Target="../media/image54.jpe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6.xml"/><Relationship Id="rId1" Type="http://schemas.openxmlformats.org/officeDocument/2006/relationships/tags" Target="../tags/tag85.xml"/><Relationship Id="rId4" Type="http://schemas.openxmlformats.org/officeDocument/2006/relationships/image" Target="../media/image5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25.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6.xml"/><Relationship Id="rId1" Type="http://schemas.openxmlformats.org/officeDocument/2006/relationships/tags" Target="../tags/tag86.xml"/><Relationship Id="rId4" Type="http://schemas.openxmlformats.org/officeDocument/2006/relationships/image" Target="../media/image56.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6.xml"/><Relationship Id="rId1" Type="http://schemas.openxmlformats.org/officeDocument/2006/relationships/tags" Target="../tags/tag87.xml"/><Relationship Id="rId4" Type="http://schemas.openxmlformats.org/officeDocument/2006/relationships/image" Target="../media/image57.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2.xml"/><Relationship Id="rId1" Type="http://schemas.openxmlformats.org/officeDocument/2006/relationships/tags" Target="../tags/tag88.xml"/><Relationship Id="rId4" Type="http://schemas.openxmlformats.org/officeDocument/2006/relationships/image" Target="../media/image58.jpe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4.xml"/><Relationship Id="rId1" Type="http://schemas.openxmlformats.org/officeDocument/2006/relationships/tags" Target="../tags/tag89.xml"/><Relationship Id="rId5" Type="http://schemas.openxmlformats.org/officeDocument/2006/relationships/hyperlink" Target="http://www.ihi.org/" TargetMode="External"/><Relationship Id="rId4" Type="http://schemas.openxmlformats.org/officeDocument/2006/relationships/hyperlink" Target="https://targethiv.org/bestpractices" TargetMode="Externa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6.xml"/><Relationship Id="rId1" Type="http://schemas.openxmlformats.org/officeDocument/2006/relationships/tags" Target="../tags/tag90.xml"/><Relationship Id="rId4" Type="http://schemas.openxmlformats.org/officeDocument/2006/relationships/image" Target="../media/image59.png"/></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1.xml"/></Relationships>
</file>

<file path=ppt/slides/_rels/slide8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92.xml"/></Relationships>
</file>

<file path=ppt/slides/_rels/slide8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chart" Target="../charts/chart3.xml"/></Relationships>
</file>

<file path=ppt/slides/_rels/slide8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 Id="rId5" Type="http://schemas.openxmlformats.org/officeDocument/2006/relationships/chart" Target="../charts/chart8.xml"/><Relationship Id="rId4" Type="http://schemas.openxmlformats.org/officeDocument/2006/relationships/chart" Target="../charts/char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3.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9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95.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2.xml"/><Relationship Id="rId1" Type="http://schemas.openxmlformats.org/officeDocument/2006/relationships/tags" Target="../tags/tag96.xml"/><Relationship Id="rId4" Type="http://schemas.openxmlformats.org/officeDocument/2006/relationships/image" Target="../media/image62.jpe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97.xml"/></Relationships>
</file>

<file path=ppt/slides/_rels/slide9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3.jpeg"/><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9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7.png"/><Relationship Id="rId18" Type="http://schemas.openxmlformats.org/officeDocument/2006/relationships/image" Target="../media/image680.png"/><Relationship Id="rId3" Type="http://schemas.openxmlformats.org/officeDocument/2006/relationships/diagramLayout" Target="../diagrams/layout5.xml"/><Relationship Id="rId7" Type="http://schemas.openxmlformats.org/officeDocument/2006/relationships/image" Target="../media/image64.png"/><Relationship Id="rId12" Type="http://schemas.openxmlformats.org/officeDocument/2006/relationships/image" Target="../media/image650.png"/><Relationship Id="rId17" Type="http://schemas.openxmlformats.org/officeDocument/2006/relationships/image" Target="../media/image69.png"/><Relationship Id="rId2" Type="http://schemas.openxmlformats.org/officeDocument/2006/relationships/diagramData" Target="../diagrams/data5.xml"/><Relationship Id="rId16" Type="http://schemas.openxmlformats.org/officeDocument/2006/relationships/image" Target="../media/image670.png"/><Relationship Id="rId1" Type="http://schemas.openxmlformats.org/officeDocument/2006/relationships/slideLayout" Target="../slideLayouts/slideLayout6.xml"/><Relationship Id="rId6" Type="http://schemas.microsoft.com/office/2007/relationships/diagramDrawing" Target="../diagrams/drawing5.xml"/><Relationship Id="rId11" Type="http://schemas.openxmlformats.org/officeDocument/2006/relationships/image" Target="../media/image66.png"/><Relationship Id="rId5" Type="http://schemas.openxmlformats.org/officeDocument/2006/relationships/diagramColors" Target="../diagrams/colors5.xml"/><Relationship Id="rId15" Type="http://schemas.openxmlformats.org/officeDocument/2006/relationships/image" Target="../media/image68.png"/><Relationship Id="rId10" Type="http://schemas.openxmlformats.org/officeDocument/2006/relationships/image" Target="../media/image640.png"/><Relationship Id="rId4" Type="http://schemas.openxmlformats.org/officeDocument/2006/relationships/diagramQuickStyle" Target="../diagrams/quickStyle5.xml"/><Relationship Id="rId9" Type="http://schemas.openxmlformats.org/officeDocument/2006/relationships/image" Target="../media/image65.png"/><Relationship Id="rId14" Type="http://schemas.openxmlformats.org/officeDocument/2006/relationships/image" Target="../media/image660.png"/></Relationships>
</file>

<file path=ppt/slides/_rels/slide9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70F850BF-2C5C-4340-B225-FF191BF3DC9C}"/>
              </a:ext>
            </a:extLst>
          </p:cNvPr>
          <p:cNvSpPr>
            <a:spLocks noGrp="1" noChangeArrowheads="1"/>
          </p:cNvSpPr>
          <p:nvPr>
            <p:ph type="ctrTitle"/>
          </p:nvPr>
        </p:nvSpPr>
        <p:spPr>
          <a:xfrm>
            <a:off x="1368652" y="1589314"/>
            <a:ext cx="9454696" cy="1143000"/>
          </a:xfrm>
        </p:spPr>
        <p:txBody>
          <a:bodyPr/>
          <a:lstStyle/>
          <a:p>
            <a:r>
              <a:rPr lang="en-US" altLang="en-US" sz="3600" b="1" dirty="0"/>
              <a:t>Training-of-Trainers (TOT) Program</a:t>
            </a:r>
          </a:p>
        </p:txBody>
      </p:sp>
      <p:pic>
        <p:nvPicPr>
          <p:cNvPr id="5123" name="Picture 5" descr="The image says Welcome we're glad you're here&#10;" title="Welcome">
            <a:extLst>
              <a:ext uri="{FF2B5EF4-FFF2-40B4-BE49-F238E27FC236}">
                <a16:creationId xmlns:a16="http://schemas.microsoft.com/office/drawing/2014/main" id="{7422AC1A-9BBF-498B-8097-985E8A9F986E}"/>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77318" y="2732314"/>
            <a:ext cx="5573888" cy="313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48BB3207-832A-4340-9399-C5DDDCD4683E}"/>
              </a:ext>
            </a:extLst>
          </p:cNvPr>
          <p:cNvSpPr>
            <a:spLocks noGrp="1" noChangeArrowheads="1"/>
          </p:cNvSpPr>
          <p:nvPr>
            <p:ph type="title"/>
          </p:nvPr>
        </p:nvSpPr>
        <p:spPr>
          <a:xfrm>
            <a:off x="2286000" y="457200"/>
            <a:ext cx="7772400" cy="762000"/>
          </a:xfrm>
        </p:spPr>
        <p:txBody>
          <a:bodyPr/>
          <a:lstStyle/>
          <a:p>
            <a:r>
              <a:rPr lang="en-US" altLang="en-US" dirty="0"/>
              <a:t>TOT Agenda Overview</a:t>
            </a:r>
          </a:p>
        </p:txBody>
      </p:sp>
      <p:graphicFrame>
        <p:nvGraphicFramePr>
          <p:cNvPr id="3" name="Diagram 2">
            <a:extLst>
              <a:ext uri="{FF2B5EF4-FFF2-40B4-BE49-F238E27FC236}">
                <a16:creationId xmlns:a16="http://schemas.microsoft.com/office/drawing/2014/main" id="{9BD9873A-C552-49B5-BE0D-6E368D99619B}"/>
              </a:ext>
            </a:extLst>
          </p:cNvPr>
          <p:cNvGraphicFramePr/>
          <p:nvPr>
            <p:extLst>
              <p:ext uri="{D42A27DB-BD31-4B8C-83A1-F6EECF244321}">
                <p14:modId xmlns:p14="http://schemas.microsoft.com/office/powerpoint/2010/main" val="2505060196"/>
              </p:ext>
            </p:extLst>
          </p:nvPr>
        </p:nvGraphicFramePr>
        <p:xfrm>
          <a:off x="2040731" y="1179916"/>
          <a:ext cx="8108993" cy="48872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9752333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C96F3-BA01-4577-A544-4565FB42A34A}"/>
              </a:ext>
            </a:extLst>
          </p:cNvPr>
          <p:cNvSpPr>
            <a:spLocks noGrp="1"/>
          </p:cNvSpPr>
          <p:nvPr>
            <p:ph type="title"/>
          </p:nvPr>
        </p:nvSpPr>
        <p:spPr/>
        <p:txBody>
          <a:bodyPr/>
          <a:lstStyle/>
          <a:p>
            <a:r>
              <a:rPr lang="en-US" dirty="0"/>
              <a:t>Project Manager</a:t>
            </a:r>
          </a:p>
        </p:txBody>
      </p:sp>
      <p:sp>
        <p:nvSpPr>
          <p:cNvPr id="3" name="Content Placeholder 2">
            <a:extLst>
              <a:ext uri="{FF2B5EF4-FFF2-40B4-BE49-F238E27FC236}">
                <a16:creationId xmlns:a16="http://schemas.microsoft.com/office/drawing/2014/main" id="{9BD392F1-03CD-43E3-A4A7-DD9D000EC408}"/>
              </a:ext>
            </a:extLst>
          </p:cNvPr>
          <p:cNvSpPr>
            <a:spLocks noGrp="1"/>
          </p:cNvSpPr>
          <p:nvPr>
            <p:ph idx="1"/>
          </p:nvPr>
        </p:nvSpPr>
        <p:spPr/>
        <p:txBody>
          <a:bodyPr/>
          <a:lstStyle/>
          <a:p>
            <a:r>
              <a:rPr lang="en-US" dirty="0"/>
              <a:t>Manage the process</a:t>
            </a:r>
          </a:p>
          <a:p>
            <a:pPr lvl="1"/>
            <a:r>
              <a:rPr lang="en-US" dirty="0"/>
              <a:t>Using the project charter / aim statement</a:t>
            </a:r>
          </a:p>
          <a:p>
            <a:pPr lvl="1"/>
            <a:r>
              <a:rPr lang="en-US" dirty="0"/>
              <a:t>Monitoring progress of implementation </a:t>
            </a:r>
          </a:p>
          <a:p>
            <a:pPr lvl="1"/>
            <a:r>
              <a:rPr lang="en-US" dirty="0"/>
              <a:t>Communicating updates to stakeholders</a:t>
            </a:r>
          </a:p>
        </p:txBody>
      </p:sp>
      <p:pic>
        <p:nvPicPr>
          <p:cNvPr id="4" name="Picture 3" descr="Close-up of construction workers">
            <a:extLst>
              <a:ext uri="{FF2B5EF4-FFF2-40B4-BE49-F238E27FC236}">
                <a16:creationId xmlns:a16="http://schemas.microsoft.com/office/drawing/2014/main" id="{B17285F4-FD0B-4D09-9C92-F8D2F13EAB5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62800" y="1990446"/>
            <a:ext cx="4316098" cy="2877107"/>
          </a:xfrm>
          <a:prstGeom prst="rect">
            <a:avLst/>
          </a:prstGeom>
        </p:spPr>
      </p:pic>
    </p:spTree>
    <p:extLst>
      <p:ext uri="{BB962C8B-B14F-4D97-AF65-F5344CB8AC3E}">
        <p14:creationId xmlns:p14="http://schemas.microsoft.com/office/powerpoint/2010/main" val="220031339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C96F3-BA01-4577-A544-4565FB42A34A}"/>
              </a:ext>
            </a:extLst>
          </p:cNvPr>
          <p:cNvSpPr>
            <a:spLocks noGrp="1"/>
          </p:cNvSpPr>
          <p:nvPr>
            <p:ph type="title"/>
          </p:nvPr>
        </p:nvSpPr>
        <p:spPr/>
        <p:txBody>
          <a:bodyPr/>
          <a:lstStyle/>
          <a:p>
            <a:r>
              <a:rPr lang="en-US" dirty="0"/>
              <a:t>Champion</a:t>
            </a:r>
          </a:p>
        </p:txBody>
      </p:sp>
      <p:sp>
        <p:nvSpPr>
          <p:cNvPr id="3" name="Content Placeholder 2">
            <a:extLst>
              <a:ext uri="{FF2B5EF4-FFF2-40B4-BE49-F238E27FC236}">
                <a16:creationId xmlns:a16="http://schemas.microsoft.com/office/drawing/2014/main" id="{9BD392F1-03CD-43E3-A4A7-DD9D000EC408}"/>
              </a:ext>
            </a:extLst>
          </p:cNvPr>
          <p:cNvSpPr>
            <a:spLocks noGrp="1"/>
          </p:cNvSpPr>
          <p:nvPr>
            <p:ph idx="1"/>
          </p:nvPr>
        </p:nvSpPr>
        <p:spPr>
          <a:xfrm>
            <a:off x="1016000" y="1676400"/>
            <a:ext cx="5080000" cy="4191000"/>
          </a:xfrm>
        </p:spPr>
        <p:txBody>
          <a:bodyPr/>
          <a:lstStyle/>
          <a:p>
            <a:r>
              <a:rPr lang="en-US" dirty="0"/>
              <a:t>Champion the change</a:t>
            </a:r>
          </a:p>
          <a:p>
            <a:pPr lvl="1"/>
            <a:r>
              <a:rPr lang="en-US" dirty="0"/>
              <a:t>Serve as a point of contact between stakeholders and people experiencing change</a:t>
            </a:r>
          </a:p>
          <a:p>
            <a:pPr lvl="1"/>
            <a:r>
              <a:rPr lang="en-US" dirty="0"/>
              <a:t>Advocate openness and positivity to the change</a:t>
            </a:r>
          </a:p>
          <a:p>
            <a:pPr lvl="1"/>
            <a:r>
              <a:rPr lang="en-US" dirty="0"/>
              <a:t>Receive and share feedback from people</a:t>
            </a:r>
          </a:p>
          <a:p>
            <a:pPr lvl="1"/>
            <a:r>
              <a:rPr lang="en-US" dirty="0"/>
              <a:t>Influence</a:t>
            </a:r>
          </a:p>
        </p:txBody>
      </p:sp>
      <p:pic>
        <p:nvPicPr>
          <p:cNvPr id="4" name="Content Placeholder 7" descr="Woman holding two hearts">
            <a:extLst>
              <a:ext uri="{FF2B5EF4-FFF2-40B4-BE49-F238E27FC236}">
                <a16:creationId xmlns:a16="http://schemas.microsoft.com/office/drawing/2014/main" id="{A994301B-CA25-4D4B-B749-4121C4754CE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77000" y="1752600"/>
            <a:ext cx="5080000" cy="3566694"/>
          </a:xfrm>
          <a:prstGeom prst="rect">
            <a:avLst/>
          </a:prstGeom>
        </p:spPr>
      </p:pic>
    </p:spTree>
    <p:extLst>
      <p:ext uri="{BB962C8B-B14F-4D97-AF65-F5344CB8AC3E}">
        <p14:creationId xmlns:p14="http://schemas.microsoft.com/office/powerpoint/2010/main" val="298328303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C96F3-BA01-4577-A544-4565FB42A34A}"/>
              </a:ext>
            </a:extLst>
          </p:cNvPr>
          <p:cNvSpPr>
            <a:spLocks noGrp="1"/>
          </p:cNvSpPr>
          <p:nvPr>
            <p:ph type="title"/>
          </p:nvPr>
        </p:nvSpPr>
        <p:spPr/>
        <p:txBody>
          <a:bodyPr/>
          <a:lstStyle/>
          <a:p>
            <a:r>
              <a:rPr lang="en-US" dirty="0"/>
              <a:t>Sponsor</a:t>
            </a:r>
          </a:p>
        </p:txBody>
      </p:sp>
      <p:sp>
        <p:nvSpPr>
          <p:cNvPr id="3" name="Content Placeholder 2">
            <a:extLst>
              <a:ext uri="{FF2B5EF4-FFF2-40B4-BE49-F238E27FC236}">
                <a16:creationId xmlns:a16="http://schemas.microsoft.com/office/drawing/2014/main" id="{9BD392F1-03CD-43E3-A4A7-DD9D000EC408}"/>
              </a:ext>
            </a:extLst>
          </p:cNvPr>
          <p:cNvSpPr>
            <a:spLocks noGrp="1"/>
          </p:cNvSpPr>
          <p:nvPr>
            <p:ph idx="1"/>
          </p:nvPr>
        </p:nvSpPr>
        <p:spPr>
          <a:xfrm>
            <a:off x="814647" y="1676400"/>
            <a:ext cx="6348153" cy="4191000"/>
          </a:xfrm>
        </p:spPr>
        <p:txBody>
          <a:bodyPr/>
          <a:lstStyle/>
          <a:p>
            <a:r>
              <a:rPr lang="en-US" dirty="0"/>
              <a:t>Sponsor/endorse the change</a:t>
            </a:r>
          </a:p>
          <a:p>
            <a:pPr lvl="1"/>
            <a:r>
              <a:rPr lang="en-US" dirty="0"/>
              <a:t>Actively and regularly participate in the process</a:t>
            </a:r>
          </a:p>
          <a:p>
            <a:pPr lvl="1"/>
            <a:r>
              <a:rPr lang="en-US" dirty="0"/>
              <a:t>Use influence/authority to endorse the change</a:t>
            </a:r>
          </a:p>
          <a:p>
            <a:pPr lvl="1"/>
            <a:r>
              <a:rPr lang="en-US" dirty="0"/>
              <a:t>Build support for the change</a:t>
            </a:r>
          </a:p>
          <a:p>
            <a:pPr lvl="1"/>
            <a:r>
              <a:rPr lang="en-US" dirty="0"/>
              <a:t>Communicate to the team</a:t>
            </a:r>
          </a:p>
        </p:txBody>
      </p:sp>
      <p:pic>
        <p:nvPicPr>
          <p:cNvPr id="4" name="Picture 3" descr="Boy standing on a stool in the middle of road with megaphone">
            <a:extLst>
              <a:ext uri="{FF2B5EF4-FFF2-40B4-BE49-F238E27FC236}">
                <a16:creationId xmlns:a16="http://schemas.microsoft.com/office/drawing/2014/main" id="{33C05537-37C0-4B64-AA6E-5B1B8330950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162800" y="1447800"/>
            <a:ext cx="4805680" cy="4191000"/>
          </a:xfrm>
          <a:prstGeom prst="rect">
            <a:avLst/>
          </a:prstGeom>
        </p:spPr>
      </p:pic>
    </p:spTree>
    <p:extLst>
      <p:ext uri="{BB962C8B-B14F-4D97-AF65-F5344CB8AC3E}">
        <p14:creationId xmlns:p14="http://schemas.microsoft.com/office/powerpoint/2010/main" val="89545783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C96F3-BA01-4577-A544-4565FB42A34A}"/>
              </a:ext>
            </a:extLst>
          </p:cNvPr>
          <p:cNvSpPr>
            <a:spLocks noGrp="1"/>
          </p:cNvSpPr>
          <p:nvPr>
            <p:ph type="title"/>
          </p:nvPr>
        </p:nvSpPr>
        <p:spPr/>
        <p:txBody>
          <a:bodyPr/>
          <a:lstStyle/>
          <a:p>
            <a:r>
              <a:rPr lang="en-US" dirty="0"/>
              <a:t>Trainer</a:t>
            </a:r>
          </a:p>
        </p:txBody>
      </p:sp>
      <p:sp>
        <p:nvSpPr>
          <p:cNvPr id="3" name="Content Placeholder 2">
            <a:extLst>
              <a:ext uri="{FF2B5EF4-FFF2-40B4-BE49-F238E27FC236}">
                <a16:creationId xmlns:a16="http://schemas.microsoft.com/office/drawing/2014/main" id="{9BD392F1-03CD-43E3-A4A7-DD9D000EC408}"/>
              </a:ext>
            </a:extLst>
          </p:cNvPr>
          <p:cNvSpPr>
            <a:spLocks noGrp="1"/>
          </p:cNvSpPr>
          <p:nvPr>
            <p:ph idx="1"/>
          </p:nvPr>
        </p:nvSpPr>
        <p:spPr>
          <a:xfrm>
            <a:off x="1015999" y="1676400"/>
            <a:ext cx="5605377" cy="4191000"/>
          </a:xfrm>
        </p:spPr>
        <p:txBody>
          <a:bodyPr/>
          <a:lstStyle/>
          <a:p>
            <a:r>
              <a:rPr lang="en-US" dirty="0"/>
              <a:t>Develop the team to make improvements</a:t>
            </a:r>
          </a:p>
          <a:p>
            <a:pPr lvl="1"/>
            <a:r>
              <a:rPr lang="en-US" dirty="0"/>
              <a:t>Assess trainee needs</a:t>
            </a:r>
          </a:p>
          <a:p>
            <a:pPr lvl="1"/>
            <a:r>
              <a:rPr lang="en-US" dirty="0"/>
              <a:t>Prepare learning materials</a:t>
            </a:r>
          </a:p>
          <a:p>
            <a:pPr lvl="1"/>
            <a:r>
              <a:rPr lang="en-US" dirty="0"/>
              <a:t>Evaluate training effectiveness</a:t>
            </a:r>
          </a:p>
        </p:txBody>
      </p:sp>
      <p:pic>
        <p:nvPicPr>
          <p:cNvPr id="8" name="Picture 7" descr="Father teaching son to play baseball">
            <a:extLst>
              <a:ext uri="{FF2B5EF4-FFF2-40B4-BE49-F238E27FC236}">
                <a16:creationId xmlns:a16="http://schemas.microsoft.com/office/drawing/2014/main" id="{A48B75B8-6AA6-B3EA-7ED6-F92043A62A4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21377" y="2057400"/>
            <a:ext cx="4963890" cy="3309578"/>
          </a:xfrm>
          <a:prstGeom prst="rect">
            <a:avLst/>
          </a:prstGeom>
        </p:spPr>
      </p:pic>
    </p:spTree>
    <p:extLst>
      <p:ext uri="{BB962C8B-B14F-4D97-AF65-F5344CB8AC3E}">
        <p14:creationId xmlns:p14="http://schemas.microsoft.com/office/powerpoint/2010/main" val="75928918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27D7A-C5DF-D947-3A86-35B950796E93}"/>
              </a:ext>
            </a:extLst>
          </p:cNvPr>
          <p:cNvSpPr>
            <a:spLocks noGrp="1"/>
          </p:cNvSpPr>
          <p:nvPr>
            <p:ph type="title"/>
          </p:nvPr>
        </p:nvSpPr>
        <p:spPr/>
        <p:txBody>
          <a:bodyPr/>
          <a:lstStyle/>
          <a:p>
            <a:r>
              <a:rPr lang="en-US" dirty="0"/>
              <a:t>You Tell Us! </a:t>
            </a:r>
          </a:p>
        </p:txBody>
      </p:sp>
      <p:sp>
        <p:nvSpPr>
          <p:cNvPr id="3" name="Content Placeholder 2">
            <a:extLst>
              <a:ext uri="{FF2B5EF4-FFF2-40B4-BE49-F238E27FC236}">
                <a16:creationId xmlns:a16="http://schemas.microsoft.com/office/drawing/2014/main" id="{C39E3EEC-97D3-9D5B-5E7F-71EA5B2BFDCB}"/>
              </a:ext>
            </a:extLst>
          </p:cNvPr>
          <p:cNvSpPr>
            <a:spLocks noGrp="1"/>
          </p:cNvSpPr>
          <p:nvPr>
            <p:ph idx="1"/>
          </p:nvPr>
        </p:nvSpPr>
        <p:spPr/>
        <p:txBody>
          <a:bodyPr/>
          <a:lstStyle/>
          <a:p>
            <a:r>
              <a:rPr lang="en-US" sz="2800" dirty="0"/>
              <a:t>What is another ‘change hat’ that you have seen employed successfully, or is missing at your work?</a:t>
            </a:r>
          </a:p>
          <a:p>
            <a:r>
              <a:rPr lang="en-US" sz="2800" dirty="0"/>
              <a:t>What are the key responsibilities for that role? </a:t>
            </a:r>
          </a:p>
        </p:txBody>
      </p:sp>
    </p:spTree>
    <p:extLst>
      <p:ext uri="{BB962C8B-B14F-4D97-AF65-F5344CB8AC3E}">
        <p14:creationId xmlns:p14="http://schemas.microsoft.com/office/powerpoint/2010/main" val="4425747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C11CDC47-C665-491D-982B-694D534638CD}"/>
              </a:ext>
            </a:extLst>
          </p:cNvPr>
          <p:cNvSpPr>
            <a:spLocks noGrp="1" noChangeArrowheads="1"/>
          </p:cNvSpPr>
          <p:nvPr>
            <p:ph type="title"/>
          </p:nvPr>
        </p:nvSpPr>
        <p:spPr>
          <a:xfrm>
            <a:off x="2286000" y="457200"/>
            <a:ext cx="7772400" cy="762000"/>
          </a:xfrm>
        </p:spPr>
        <p:txBody>
          <a:bodyPr/>
          <a:lstStyle/>
          <a:p>
            <a:pPr eaLnBrk="1" hangingPunct="1"/>
            <a:r>
              <a:rPr lang="en-US" altLang="en-US" dirty="0"/>
              <a:t>References and Resources</a:t>
            </a:r>
          </a:p>
        </p:txBody>
      </p:sp>
      <p:sp>
        <p:nvSpPr>
          <p:cNvPr id="17411" name="Rectangle 3">
            <a:extLst>
              <a:ext uri="{FF2B5EF4-FFF2-40B4-BE49-F238E27FC236}">
                <a16:creationId xmlns:a16="http://schemas.microsoft.com/office/drawing/2014/main" id="{6380046C-3251-46EF-BC00-4A974B3AF575}"/>
              </a:ext>
            </a:extLst>
          </p:cNvPr>
          <p:cNvSpPr>
            <a:spLocks noGrp="1" noChangeArrowheads="1"/>
          </p:cNvSpPr>
          <p:nvPr>
            <p:ph idx="1"/>
          </p:nvPr>
        </p:nvSpPr>
        <p:spPr>
          <a:xfrm>
            <a:off x="2286000" y="1546225"/>
            <a:ext cx="7772400" cy="4191000"/>
          </a:xfrm>
        </p:spPr>
        <p:txBody>
          <a:bodyPr/>
          <a:lstStyle/>
          <a:p>
            <a:pPr eaLnBrk="1" hangingPunct="1">
              <a:lnSpc>
                <a:spcPct val="90000"/>
              </a:lnSpc>
            </a:pPr>
            <a:r>
              <a:rPr lang="en-US" altLang="en-US" sz="2000" dirty="0"/>
              <a:t>Langley, Gerald, Kevin Nolan, Thomas Nolan, Cliff Norman, and Lloyd Provost; “The Improvement Guide” San Francisco, CA; Jossey-Bass, 1996</a:t>
            </a:r>
          </a:p>
          <a:p>
            <a:pPr eaLnBrk="1" hangingPunct="1">
              <a:lnSpc>
                <a:spcPct val="90000"/>
              </a:lnSpc>
            </a:pPr>
            <a:r>
              <a:rPr lang="en-US" altLang="en-US" sz="2000" dirty="0"/>
              <a:t>HIVQUAL Workbook: Guide for Quality Improvement in HIV Care. New York State Department of Health AIDS Institute and the Health Resources and Services Administration HIV/AIDS Bureau. 2006</a:t>
            </a:r>
          </a:p>
          <a:p>
            <a:pPr eaLnBrk="1" hangingPunct="1">
              <a:lnSpc>
                <a:spcPct val="90000"/>
              </a:lnSpc>
            </a:pPr>
            <a:r>
              <a:rPr lang="en-US" altLang="en-US" sz="2000" dirty="0"/>
              <a:t>Quality Academy - New York State Department of Health AIDS Institute and the Health Resources and Services Administration HIV/AIDS Bureau </a:t>
            </a:r>
            <a:endParaRPr lang="en-US" altLang="en-US" sz="1200" dirty="0"/>
          </a:p>
        </p:txBody>
      </p:sp>
    </p:spTree>
    <p:custDataLst>
      <p:tags r:id="rId1"/>
    </p:custDataLst>
    <p:extLst>
      <p:ext uri="{BB962C8B-B14F-4D97-AF65-F5344CB8AC3E}">
        <p14:creationId xmlns:p14="http://schemas.microsoft.com/office/powerpoint/2010/main" val="295051210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4">
            <a:extLst>
              <a:ext uri="{FF2B5EF4-FFF2-40B4-BE49-F238E27FC236}">
                <a16:creationId xmlns:a16="http://schemas.microsoft.com/office/drawing/2014/main" id="{2F00F3BA-89FB-42CC-B6C4-0522B52E244F}"/>
              </a:ext>
            </a:extLst>
          </p:cNvPr>
          <p:cNvSpPr>
            <a:spLocks noGrp="1" noChangeArrowheads="1"/>
          </p:cNvSpPr>
          <p:nvPr>
            <p:ph type="title"/>
          </p:nvPr>
        </p:nvSpPr>
        <p:spPr>
          <a:xfrm>
            <a:off x="2209800" y="762000"/>
            <a:ext cx="7772400" cy="4495800"/>
          </a:xfrm>
        </p:spPr>
        <p:txBody>
          <a:bodyPr/>
          <a:lstStyle/>
          <a:p>
            <a:pPr eaLnBrk="1" hangingPunct="1"/>
            <a:br>
              <a:rPr lang="en-US" altLang="en-US" sz="3600" b="1" dirty="0">
                <a:solidFill>
                  <a:srgbClr val="DD1821"/>
                </a:solidFill>
                <a:effectLst>
                  <a:outerShdw blurRad="38100" dist="38100" dir="2700000" algn="tl">
                    <a:srgbClr val="000000">
                      <a:alpha val="43137"/>
                    </a:srgbClr>
                  </a:outerShdw>
                </a:effectLst>
              </a:rPr>
            </a:br>
            <a:r>
              <a:rPr lang="en-US" altLang="en-US" sz="3600" b="1" dirty="0">
                <a:solidFill>
                  <a:srgbClr val="DD1821"/>
                </a:solidFill>
                <a:effectLst>
                  <a:outerShdw blurRad="38100" dist="38100" dir="2700000" algn="tl">
                    <a:srgbClr val="000000">
                      <a:alpha val="43137"/>
                    </a:srgbClr>
                  </a:outerShdw>
                </a:effectLst>
              </a:rPr>
              <a:t>Module 6 </a:t>
            </a:r>
            <a:r>
              <a:rPr lang="en-US" sz="3600" b="1" dirty="0">
                <a:solidFill>
                  <a:srgbClr val="DD1821"/>
                </a:solidFill>
                <a:effectLst>
                  <a:outerShdw blurRad="38100" dist="38100" dir="2700000" algn="tl">
                    <a:srgbClr val="C0C0C0"/>
                  </a:outerShdw>
                </a:effectLst>
              </a:rPr>
              <a:t>– Day 1</a:t>
            </a:r>
            <a:br>
              <a:rPr lang="en-US" altLang="en-US" sz="3600" b="1" dirty="0">
                <a:solidFill>
                  <a:srgbClr val="DD1821"/>
                </a:solidFill>
                <a:effectLst>
                  <a:outerShdw blurRad="38100" dist="38100" dir="2700000" algn="tl">
                    <a:srgbClr val="000000">
                      <a:alpha val="43137"/>
                    </a:srgbClr>
                  </a:outerShdw>
                </a:effectLst>
              </a:rPr>
            </a:br>
            <a:r>
              <a:rPr lang="en-US" altLang="en-US" sz="3600" b="1" dirty="0">
                <a:solidFill>
                  <a:srgbClr val="DD1821"/>
                </a:solidFill>
                <a:effectLst>
                  <a:outerShdw blurRad="38100" dist="38100" dir="2700000" algn="tl">
                    <a:srgbClr val="000000">
                      <a:alpha val="43137"/>
                    </a:srgbClr>
                  </a:outerShdw>
                </a:effectLst>
              </a:rPr>
              <a:t>2:00pm – 3:00pm (60 min)</a:t>
            </a:r>
            <a:br>
              <a:rPr lang="en-US" altLang="en-US" b="1" dirty="0">
                <a:solidFill>
                  <a:srgbClr val="DD1821"/>
                </a:solidFill>
                <a:effectLst>
                  <a:outerShdw blurRad="38100" dist="38100" dir="2700000" algn="tl">
                    <a:srgbClr val="000000">
                      <a:alpha val="43137"/>
                    </a:srgbClr>
                  </a:outerShdw>
                </a:effectLst>
              </a:rPr>
            </a:br>
            <a:br>
              <a:rPr lang="en-US" altLang="en-US" dirty="0">
                <a:solidFill>
                  <a:srgbClr val="FF0000"/>
                </a:solidFill>
              </a:rPr>
            </a:br>
            <a:r>
              <a:rPr lang="en-US" altLang="en-US" sz="3600" b="1" dirty="0">
                <a:solidFill>
                  <a:schemeClr val="tx1"/>
                </a:solidFill>
              </a:rPr>
              <a:t>Experiential Learning and </a:t>
            </a:r>
            <a:br>
              <a:rPr lang="en-US" altLang="en-US" sz="3600" b="1" dirty="0">
                <a:solidFill>
                  <a:schemeClr val="tx1"/>
                </a:solidFill>
              </a:rPr>
            </a:br>
            <a:r>
              <a:rPr lang="en-US" altLang="en-US" sz="3600" b="1" dirty="0">
                <a:solidFill>
                  <a:schemeClr val="tx1"/>
                </a:solidFill>
              </a:rPr>
              <a:t>Interactive Games</a:t>
            </a:r>
            <a:br>
              <a:rPr lang="en-US" altLang="en-US" dirty="0"/>
            </a:br>
            <a:r>
              <a:rPr lang="en-US" altLang="en-US" dirty="0"/>
              <a:t> </a:t>
            </a:r>
          </a:p>
        </p:txBody>
      </p:sp>
    </p:spTree>
    <p:custDataLst>
      <p:tags r:id="rId1"/>
    </p:custDataLst>
    <p:extLst>
      <p:ext uri="{BB962C8B-B14F-4D97-AF65-F5344CB8AC3E}">
        <p14:creationId xmlns:p14="http://schemas.microsoft.com/office/powerpoint/2010/main" val="213884139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2F5896-F6C5-4943-B4CE-5FB58376BF4D}"/>
              </a:ext>
            </a:extLst>
          </p:cNvPr>
          <p:cNvSpPr txBox="1">
            <a:spLocks/>
          </p:cNvSpPr>
          <p:nvPr/>
        </p:nvSpPr>
        <p:spPr bwMode="auto">
          <a:xfrm>
            <a:off x="2802194" y="2514600"/>
            <a:ext cx="7848600" cy="1371600"/>
          </a:xfrm>
          <a:prstGeom prst="rect">
            <a:avLst/>
          </a:prstGeom>
          <a:solidFill>
            <a:schemeClr val="bg1">
              <a:lumMod val="65000"/>
            </a:schemeClr>
          </a:solidFill>
          <a:ln w="9525">
            <a:noFill/>
            <a:miter lim="800000"/>
            <a:headEnd/>
            <a:tailEnd/>
          </a:ln>
        </p:spPr>
        <p:txBody>
          <a:bodyPr anchor="ctr"/>
          <a:lstStyle/>
          <a:p>
            <a:pPr algn="ctr">
              <a:defRPr/>
            </a:pPr>
            <a:endParaRPr lang="en-US" sz="4400" dirty="0">
              <a:solidFill>
                <a:srgbClr val="000000"/>
              </a:solidFill>
              <a:ea typeface="+mj-ea"/>
              <a:cs typeface="+mj-cs"/>
            </a:endParaRPr>
          </a:p>
        </p:txBody>
      </p:sp>
      <p:sp>
        <p:nvSpPr>
          <p:cNvPr id="5" name="Title 1">
            <a:extLst>
              <a:ext uri="{FF2B5EF4-FFF2-40B4-BE49-F238E27FC236}">
                <a16:creationId xmlns:a16="http://schemas.microsoft.com/office/drawing/2014/main" id="{1DB1A610-5E46-4BB7-84E1-B6CBA7B6102E}"/>
              </a:ext>
            </a:extLst>
          </p:cNvPr>
          <p:cNvSpPr txBox="1">
            <a:spLocks/>
          </p:cNvSpPr>
          <p:nvPr/>
        </p:nvSpPr>
        <p:spPr bwMode="auto">
          <a:xfrm>
            <a:off x="2057400" y="2362200"/>
            <a:ext cx="8610600" cy="1143000"/>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nchorCtr="1"/>
          <a:lstStyle>
            <a:lvl1pPr>
              <a:spcBef>
                <a:spcPct val="20000"/>
              </a:spcBef>
              <a:buClr>
                <a:srgbClr val="FF0000"/>
              </a:buClr>
              <a:buChar char="•"/>
              <a:defRPr sz="24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rgbClr val="FF0000"/>
              </a:buClr>
              <a:buSzPct val="85000"/>
              <a:buFont typeface="Wingdings" panose="05000000000000000000" pitchFamily="2" charset="2"/>
              <a:buChar char="§"/>
              <a:defRPr sz="22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rgbClr val="FF0000"/>
              </a:buClr>
              <a:buChar char="•"/>
              <a:defRPr sz="20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rgbClr val="FF0000"/>
              </a:buClr>
              <a:buSzPct val="65000"/>
              <a:buFont typeface="Wingdings" panose="05000000000000000000" pitchFamily="2" charset="2"/>
              <a:buChar char="§"/>
              <a:defRPr>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rgbClr val="FF0000"/>
              </a:buClr>
              <a:buSzPct val="50000"/>
              <a:buChar char="•"/>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rgbClr val="FF0000"/>
              </a:buClr>
              <a:buSzPct val="50000"/>
              <a:buChar char="•"/>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rgbClr val="FF0000"/>
              </a:buClr>
              <a:buSzPct val="50000"/>
              <a:buChar char="•"/>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rgbClr val="FF0000"/>
              </a:buClr>
              <a:buSzPct val="50000"/>
              <a:buChar char="•"/>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rgbClr val="FF0000"/>
              </a:buClr>
              <a:buSzPct val="50000"/>
              <a:buChar char="•"/>
              <a:defRPr>
                <a:solidFill>
                  <a:schemeClr val="tx1"/>
                </a:solidFill>
                <a:latin typeface="Garamond" panose="02020404030301010803" pitchFamily="18" charset="0"/>
                <a:ea typeface="ＭＳ Ｐゴシック" panose="020B0600070205080204" pitchFamily="34" charset="-128"/>
              </a:defRPr>
            </a:lvl9pPr>
          </a:lstStyle>
          <a:p>
            <a:pPr algn="ctr">
              <a:spcBef>
                <a:spcPct val="0"/>
              </a:spcBef>
              <a:buClrTx/>
              <a:buFontTx/>
              <a:buNone/>
            </a:pPr>
            <a:r>
              <a:rPr lang="en-US" altLang="en-US" sz="3800" b="1" dirty="0">
                <a:solidFill>
                  <a:srgbClr val="FFFFFF"/>
                </a:solidFill>
              </a:rPr>
              <a:t>Marshmallow Game</a:t>
            </a:r>
          </a:p>
        </p:txBody>
      </p:sp>
      <p:sp>
        <p:nvSpPr>
          <p:cNvPr id="2" name="Rectangle 11">
            <a:extLst>
              <a:ext uri="{FF2B5EF4-FFF2-40B4-BE49-F238E27FC236}">
                <a16:creationId xmlns:a16="http://schemas.microsoft.com/office/drawing/2014/main" id="{D78C4C66-190F-715A-278A-7ADF112D8EB6}"/>
              </a:ext>
            </a:extLst>
          </p:cNvPr>
          <p:cNvSpPr>
            <a:spLocks noChangeArrowheads="1"/>
          </p:cNvSpPr>
          <p:nvPr/>
        </p:nvSpPr>
        <p:spPr bwMode="auto">
          <a:xfrm>
            <a:off x="3248891" y="5513475"/>
            <a:ext cx="8763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rgbClr val="FF0000"/>
              </a:buClr>
              <a:buChar char="•"/>
              <a:defRPr sz="24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rgbClr val="FF0000"/>
              </a:buClr>
              <a:buSzPct val="85000"/>
              <a:buFont typeface="Wingdings" panose="05000000000000000000" pitchFamily="2" charset="2"/>
              <a:buChar char="§"/>
              <a:defRPr sz="22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rgbClr val="FF0000"/>
              </a:buClr>
              <a:buChar char="•"/>
              <a:defRPr sz="20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rgbClr val="FF0000"/>
              </a:buClr>
              <a:buSzPct val="65000"/>
              <a:buFont typeface="Wingdings" panose="05000000000000000000" pitchFamily="2" charset="2"/>
              <a:buChar char="§"/>
              <a:defRPr>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rgbClr val="FF0000"/>
              </a:buClr>
              <a:buSzPct val="50000"/>
              <a:buChar char="•"/>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rgbClr val="FF0000"/>
              </a:buClr>
              <a:buSzPct val="50000"/>
              <a:buChar char="•"/>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rgbClr val="FF0000"/>
              </a:buClr>
              <a:buSzPct val="50000"/>
              <a:buChar char="•"/>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rgbClr val="FF0000"/>
              </a:buClr>
              <a:buSzPct val="50000"/>
              <a:buChar char="•"/>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rgbClr val="FF0000"/>
              </a:buClr>
              <a:buSzPct val="50000"/>
              <a:buChar char="•"/>
              <a:defRPr>
                <a:solidFill>
                  <a:schemeClr val="tx1"/>
                </a:solidFill>
                <a:latin typeface="Garamond" panose="02020404030301010803" pitchFamily="18" charset="0"/>
                <a:ea typeface="ＭＳ Ｐゴシック" panose="020B0600070205080204" pitchFamily="34" charset="-128"/>
              </a:defRPr>
            </a:lvl9pPr>
          </a:lstStyle>
          <a:p>
            <a:pPr algn="r" eaLnBrk="1" hangingPunct="1">
              <a:spcBef>
                <a:spcPct val="0"/>
              </a:spcBef>
              <a:buClrTx/>
              <a:buFontTx/>
              <a:buNone/>
            </a:pPr>
            <a:r>
              <a:rPr lang="en-US" altLang="en-US" sz="1000" dirty="0">
                <a:latin typeface="Arial" panose="020B0604020202020204" pitchFamily="34" charset="0"/>
              </a:rPr>
              <a:t>Source: The Marshmallow Challenge by Peter Skillman; website by Tom Wujec - http://marshmallowchallenge.com</a:t>
            </a:r>
          </a:p>
        </p:txBody>
      </p:sp>
      <p:pic>
        <p:nvPicPr>
          <p:cNvPr id="3" name="Picture 7" descr="An image of three marshmallows. " title="Marshmallow">
            <a:extLst>
              <a:ext uri="{FF2B5EF4-FFF2-40B4-BE49-F238E27FC236}">
                <a16:creationId xmlns:a16="http://schemas.microsoft.com/office/drawing/2014/main" id="{19508E8B-52CE-D654-3397-BC389C7751B9}"/>
              </a:ext>
            </a:extLst>
          </p:cNvP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95337" y="1575262"/>
            <a:ext cx="25241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891567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0CAFCEA3-0231-429C-BBAC-B1FCDD4B5AB8}"/>
              </a:ext>
            </a:extLst>
          </p:cNvPr>
          <p:cNvSpPr>
            <a:spLocks noGrp="1"/>
          </p:cNvSpPr>
          <p:nvPr>
            <p:ph type="title" idx="4294967295"/>
          </p:nvPr>
        </p:nvSpPr>
        <p:spPr>
          <a:xfrm>
            <a:off x="602027" y="533400"/>
            <a:ext cx="9913573" cy="762000"/>
          </a:xfrm>
        </p:spPr>
        <p:txBody>
          <a:bodyPr>
            <a:normAutofit/>
          </a:bodyPr>
          <a:lstStyle/>
          <a:p>
            <a:pPr eaLnBrk="1" hangingPunct="1"/>
            <a:r>
              <a:rPr lang="en-US" altLang="en-US" dirty="0">
                <a:solidFill>
                  <a:schemeClr val="tx1"/>
                </a:solidFill>
                <a:latin typeface="Garamond" panose="02020404030301010803" pitchFamily="18" charset="0"/>
                <a:ea typeface="ＭＳ Ｐゴシック" panose="020B0600070205080204" pitchFamily="34" charset="-128"/>
                <a:cs typeface="Calibri" panose="020F0502020204030204" pitchFamily="34" charset="0"/>
              </a:rPr>
              <a:t>Group Competition: The Marshmallow Challenge</a:t>
            </a:r>
          </a:p>
        </p:txBody>
      </p:sp>
      <p:sp>
        <p:nvSpPr>
          <p:cNvPr id="12291" name="Content Placeholder 2">
            <a:extLst>
              <a:ext uri="{FF2B5EF4-FFF2-40B4-BE49-F238E27FC236}">
                <a16:creationId xmlns:a16="http://schemas.microsoft.com/office/drawing/2014/main" id="{9215EE31-C1FD-4E19-81F6-3D71805725B5}"/>
              </a:ext>
            </a:extLst>
          </p:cNvPr>
          <p:cNvSpPr>
            <a:spLocks noGrp="1"/>
          </p:cNvSpPr>
          <p:nvPr>
            <p:ph idx="4294967295"/>
          </p:nvPr>
        </p:nvSpPr>
        <p:spPr>
          <a:xfrm>
            <a:off x="1321724" y="1676400"/>
            <a:ext cx="10309898" cy="4191000"/>
          </a:xfrm>
        </p:spPr>
        <p:txBody>
          <a:bodyPr/>
          <a:lstStyle/>
          <a:p>
            <a:pPr eaLnBrk="1" hangingPunct="1"/>
            <a:r>
              <a:rPr lang="en-US" altLang="en-US" dirty="0">
                <a:ea typeface="ＭＳ Ｐゴシック" panose="020B0600070205080204" pitchFamily="34" charset="-128"/>
              </a:rPr>
              <a:t>Step 1: Form teams of 5 to 8 participants </a:t>
            </a:r>
          </a:p>
          <a:p>
            <a:pPr eaLnBrk="1" hangingPunct="1"/>
            <a:r>
              <a:rPr lang="en-US" altLang="en-US" dirty="0">
                <a:ea typeface="ＭＳ Ｐゴシック" panose="020B0600070205080204" pitchFamily="34" charset="-128"/>
              </a:rPr>
              <a:t>Step 2: Each team is given a Marshmallow Challenge tool set</a:t>
            </a:r>
          </a:p>
          <a:p>
            <a:pPr eaLnBrk="1" hangingPunct="1"/>
            <a:r>
              <a:rPr lang="en-US" altLang="en-US" dirty="0">
                <a:ea typeface="ＭＳ Ｐゴシック" panose="020B0600070205080204" pitchFamily="34" charset="-128"/>
              </a:rPr>
              <a:t>Step 3: Build the largest free-standing tower within 18 minutes</a:t>
            </a:r>
          </a:p>
          <a:p>
            <a:pPr eaLnBrk="1" hangingPunct="1"/>
            <a:r>
              <a:rPr lang="en-US" altLang="en-US" dirty="0">
                <a:ea typeface="ＭＳ Ｐゴシック" panose="020B0600070205080204" pitchFamily="34" charset="-128"/>
              </a:rPr>
              <a:t>Step 4: Debrief with large group</a:t>
            </a:r>
          </a:p>
          <a:p>
            <a:pPr eaLnBrk="1" hangingPunct="1"/>
            <a:endParaRPr lang="en-US" altLang="en-US" dirty="0">
              <a:ea typeface="ＭＳ Ｐゴシック" panose="020B0600070205080204" pitchFamily="34" charset="-128"/>
            </a:endParaRPr>
          </a:p>
        </p:txBody>
      </p:sp>
      <p:pic>
        <p:nvPicPr>
          <p:cNvPr id="12292" name="Picture 5" descr="An image of spaghetti, tape, string, and a marshmallow to show the tool set provided for the challenge. " title="Marshmallow Challenge Tool Set ">
            <a:extLst>
              <a:ext uri="{FF2B5EF4-FFF2-40B4-BE49-F238E27FC236}">
                <a16:creationId xmlns:a16="http://schemas.microsoft.com/office/drawing/2014/main" id="{92B08A1D-8ABD-48D4-BBBD-6BBA91EAB53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38400" y="3886200"/>
            <a:ext cx="7050088"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0830919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E9282F6D-5A4D-432A-9C37-AC15B3E011A1}"/>
              </a:ext>
            </a:extLst>
          </p:cNvPr>
          <p:cNvSpPr>
            <a:spLocks noGrp="1"/>
          </p:cNvSpPr>
          <p:nvPr>
            <p:ph type="title" idx="4294967295"/>
          </p:nvPr>
        </p:nvSpPr>
        <p:spPr>
          <a:xfrm>
            <a:off x="619066" y="453231"/>
            <a:ext cx="10972800" cy="762000"/>
          </a:xfrm>
        </p:spPr>
        <p:txBody>
          <a:bodyPr>
            <a:normAutofit/>
          </a:bodyPr>
          <a:lstStyle/>
          <a:p>
            <a:pPr eaLnBrk="1" hangingPunct="1"/>
            <a:r>
              <a:rPr lang="en-US" altLang="en-US" dirty="0">
                <a:solidFill>
                  <a:schemeClr val="tx1"/>
                </a:solidFill>
                <a:latin typeface="Garamond" panose="02020404030301010803" pitchFamily="18" charset="0"/>
                <a:ea typeface="ＭＳ Ｐゴシック" panose="020B0600070205080204" pitchFamily="34" charset="-128"/>
                <a:cs typeface="Calibri" panose="020F0502020204030204" pitchFamily="34" charset="0"/>
              </a:rPr>
              <a:t>Rules for The Marshmallow Challenge</a:t>
            </a:r>
          </a:p>
        </p:txBody>
      </p:sp>
      <p:sp>
        <p:nvSpPr>
          <p:cNvPr id="14339" name="Content Placeholder 2">
            <a:extLst>
              <a:ext uri="{FF2B5EF4-FFF2-40B4-BE49-F238E27FC236}">
                <a16:creationId xmlns:a16="http://schemas.microsoft.com/office/drawing/2014/main" id="{B394E9F9-45E0-459D-820C-5E4413937B76}"/>
              </a:ext>
            </a:extLst>
          </p:cNvPr>
          <p:cNvSpPr>
            <a:spLocks noGrp="1"/>
          </p:cNvSpPr>
          <p:nvPr>
            <p:ph idx="4294967295"/>
          </p:nvPr>
        </p:nvSpPr>
        <p:spPr>
          <a:xfrm>
            <a:off x="619066" y="1371600"/>
            <a:ext cx="10972800" cy="4191000"/>
          </a:xfrm>
        </p:spPr>
        <p:txBody>
          <a:bodyPr/>
          <a:lstStyle/>
          <a:p>
            <a:pPr eaLnBrk="1" hangingPunct="1"/>
            <a:r>
              <a:rPr lang="en-US" altLang="en-US" b="1" dirty="0">
                <a:ea typeface="ＭＳ Ｐゴシック" panose="020B0600070205080204" pitchFamily="34" charset="-128"/>
              </a:rPr>
              <a:t>Build the Tallest Freestanding Structure</a:t>
            </a:r>
            <a:r>
              <a:rPr lang="en-US" altLang="en-US" dirty="0">
                <a:ea typeface="ＭＳ Ｐゴシック" panose="020B0600070205080204" pitchFamily="34" charset="-128"/>
              </a:rPr>
              <a:t> (measured from the table top surface to the top of the marshmallow)</a:t>
            </a:r>
          </a:p>
          <a:p>
            <a:pPr eaLnBrk="1" hangingPunct="1"/>
            <a:r>
              <a:rPr lang="en-US" altLang="en-US" b="1" dirty="0">
                <a:ea typeface="ＭＳ Ｐゴシック" panose="020B0600070205080204" pitchFamily="34" charset="-128"/>
              </a:rPr>
              <a:t>The Entire Marshmallow Must be on Top</a:t>
            </a:r>
          </a:p>
          <a:p>
            <a:pPr eaLnBrk="1" hangingPunct="1"/>
            <a:r>
              <a:rPr lang="en-US" altLang="en-US" b="1" dirty="0">
                <a:ea typeface="ＭＳ Ｐゴシック" panose="020B0600070205080204" pitchFamily="34" charset="-128"/>
              </a:rPr>
              <a:t>Use as Much or as Little of the Kit </a:t>
            </a:r>
            <a:r>
              <a:rPr lang="en-US" altLang="en-US" dirty="0">
                <a:ea typeface="ＭＳ Ｐゴシック" panose="020B0600070205080204" pitchFamily="34" charset="-128"/>
              </a:rPr>
              <a:t>(no other items are allowed)</a:t>
            </a:r>
          </a:p>
          <a:p>
            <a:pPr eaLnBrk="1" hangingPunct="1"/>
            <a:r>
              <a:rPr lang="en-US" altLang="en-US" b="1" dirty="0">
                <a:ea typeface="ＭＳ Ｐゴシック" panose="020B0600070205080204" pitchFamily="34" charset="-128"/>
              </a:rPr>
              <a:t>The Challenge Lasts 18 minutes</a:t>
            </a:r>
            <a:r>
              <a:rPr lang="en-US" altLang="en-US" dirty="0">
                <a:ea typeface="ＭＳ Ｐゴシック" panose="020B0600070205080204" pitchFamily="34" charset="-128"/>
              </a:rPr>
              <a:t> (touching or supporting the structure at the end will lead to disqualification) </a:t>
            </a:r>
          </a:p>
        </p:txBody>
      </p:sp>
      <p:pic>
        <p:nvPicPr>
          <p:cNvPr id="5" name="Picture 5" descr="An image of spaghetti, tape, string, and a marshmallow to show the tool set provided for the challenge. " title="Marshmallow Challenge Tool Set ">
            <a:extLst>
              <a:ext uri="{FF2B5EF4-FFF2-40B4-BE49-F238E27FC236}">
                <a16:creationId xmlns:a16="http://schemas.microsoft.com/office/drawing/2014/main" id="{7B56D99E-B27C-4F3E-85CB-441B306C059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80422" y="3962400"/>
            <a:ext cx="7050088"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90199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D8905-62C9-4A1A-8F5D-09B958B95FE0}"/>
              </a:ext>
            </a:extLst>
          </p:cNvPr>
          <p:cNvSpPr>
            <a:spLocks noGrp="1"/>
          </p:cNvSpPr>
          <p:nvPr>
            <p:ph type="title"/>
          </p:nvPr>
        </p:nvSpPr>
        <p:spPr>
          <a:xfrm>
            <a:off x="2247900" y="457200"/>
            <a:ext cx="7772400" cy="762000"/>
          </a:xfrm>
        </p:spPr>
        <p:txBody>
          <a:bodyPr/>
          <a:lstStyle/>
          <a:p>
            <a:r>
              <a:rPr lang="en-US" altLang="en-US" dirty="0"/>
              <a:t>Agenda – Day 1</a:t>
            </a:r>
            <a:endParaRPr lang="en-US" dirty="0"/>
          </a:p>
        </p:txBody>
      </p:sp>
      <p:sp>
        <p:nvSpPr>
          <p:cNvPr id="3" name="Content Placeholder 2">
            <a:extLst>
              <a:ext uri="{FF2B5EF4-FFF2-40B4-BE49-F238E27FC236}">
                <a16:creationId xmlns:a16="http://schemas.microsoft.com/office/drawing/2014/main" id="{F60CFAEF-046F-4BAA-B699-419BAB91C4FB}"/>
              </a:ext>
            </a:extLst>
          </p:cNvPr>
          <p:cNvSpPr>
            <a:spLocks noGrp="1"/>
          </p:cNvSpPr>
          <p:nvPr>
            <p:ph idx="1"/>
          </p:nvPr>
        </p:nvSpPr>
        <p:spPr>
          <a:xfrm>
            <a:off x="2895600" y="1295400"/>
            <a:ext cx="6629400" cy="4648200"/>
          </a:xfrm>
        </p:spPr>
        <p:txBody>
          <a:bodyPr/>
          <a:lstStyle/>
          <a:p>
            <a:pPr eaLnBrk="1" hangingPunct="1">
              <a:spcBef>
                <a:spcPts val="0"/>
              </a:spcBef>
              <a:buNone/>
            </a:pPr>
            <a:r>
              <a:rPr lang="en-US" altLang="en-US" sz="2100" dirty="0"/>
              <a:t>8:00	Welcome </a:t>
            </a:r>
          </a:p>
          <a:p>
            <a:pPr eaLnBrk="1" hangingPunct="1">
              <a:spcBef>
                <a:spcPts val="0"/>
              </a:spcBef>
              <a:buNone/>
            </a:pPr>
            <a:r>
              <a:rPr lang="en-US" altLang="en-US" sz="2100" dirty="0"/>
              <a:t>9:00	PCN #15-02</a:t>
            </a:r>
          </a:p>
          <a:p>
            <a:pPr eaLnBrk="1" hangingPunct="1">
              <a:spcBef>
                <a:spcPts val="0"/>
              </a:spcBef>
              <a:buNone/>
            </a:pPr>
            <a:r>
              <a:rPr lang="en-US" altLang="en-US" sz="2100" dirty="0"/>
              <a:t>9:40	Satisfaction Continuum</a:t>
            </a:r>
          </a:p>
          <a:p>
            <a:pPr eaLnBrk="1" hangingPunct="1">
              <a:spcBef>
                <a:spcPts val="0"/>
              </a:spcBef>
              <a:buNone/>
            </a:pPr>
            <a:r>
              <a:rPr lang="en-US" altLang="en-US" sz="2100" dirty="0"/>
              <a:t>10:00	Break</a:t>
            </a:r>
          </a:p>
          <a:p>
            <a:pPr eaLnBrk="1" hangingPunct="1">
              <a:spcBef>
                <a:spcPts val="0"/>
              </a:spcBef>
              <a:buNone/>
            </a:pPr>
            <a:r>
              <a:rPr lang="en-US" altLang="en-US" sz="2100" dirty="0"/>
              <a:t>10:30	QI Principles</a:t>
            </a:r>
          </a:p>
          <a:p>
            <a:pPr eaLnBrk="1" hangingPunct="1">
              <a:spcBef>
                <a:spcPts val="0"/>
              </a:spcBef>
              <a:buNone/>
            </a:pPr>
            <a:r>
              <a:rPr lang="en-US" altLang="en-US" sz="2100" dirty="0"/>
              <a:t>11:45	Lunch (“Some One New &amp; Video”)</a:t>
            </a:r>
          </a:p>
          <a:p>
            <a:pPr eaLnBrk="1" hangingPunct="1">
              <a:spcBef>
                <a:spcPts val="0"/>
              </a:spcBef>
              <a:buNone/>
            </a:pPr>
            <a:r>
              <a:rPr lang="en-US" altLang="en-US" sz="2100" dirty="0"/>
              <a:t>12:45	Model For Improvement and PDSA Cycle</a:t>
            </a:r>
          </a:p>
          <a:p>
            <a:pPr eaLnBrk="1" hangingPunct="1">
              <a:spcBef>
                <a:spcPts val="0"/>
              </a:spcBef>
              <a:buNone/>
            </a:pPr>
            <a:r>
              <a:rPr lang="en-US" altLang="en-US" sz="2100" dirty="0"/>
              <a:t>2:00	Marshmallow Game and Interactive Games</a:t>
            </a:r>
          </a:p>
          <a:p>
            <a:pPr eaLnBrk="1" hangingPunct="1">
              <a:spcBef>
                <a:spcPts val="0"/>
              </a:spcBef>
              <a:buNone/>
            </a:pPr>
            <a:r>
              <a:rPr lang="en-US" altLang="en-US" sz="2100" dirty="0"/>
              <a:t>3:00	Break</a:t>
            </a:r>
          </a:p>
          <a:p>
            <a:pPr eaLnBrk="1" hangingPunct="1">
              <a:spcBef>
                <a:spcPts val="0"/>
              </a:spcBef>
              <a:buNone/>
            </a:pPr>
            <a:r>
              <a:rPr lang="en-US" altLang="en-US" sz="2100" dirty="0"/>
              <a:t>3:30	Learner-Centered Training</a:t>
            </a:r>
          </a:p>
          <a:p>
            <a:pPr eaLnBrk="1" hangingPunct="1">
              <a:spcBef>
                <a:spcPts val="0"/>
              </a:spcBef>
              <a:buNone/>
            </a:pPr>
            <a:r>
              <a:rPr lang="en-US" altLang="en-US" sz="2100" dirty="0"/>
              <a:t>4:15	Mini-Presentations</a:t>
            </a:r>
          </a:p>
          <a:p>
            <a:pPr eaLnBrk="1" hangingPunct="1">
              <a:spcBef>
                <a:spcPts val="0"/>
              </a:spcBef>
              <a:buNone/>
            </a:pPr>
            <a:r>
              <a:rPr lang="en-US" altLang="en-US" sz="2100" dirty="0"/>
              <a:t>5:40	Aha! Moments &amp; Evaluation</a:t>
            </a:r>
          </a:p>
          <a:p>
            <a:pPr eaLnBrk="1" hangingPunct="1">
              <a:spcBef>
                <a:spcPts val="0"/>
              </a:spcBef>
              <a:buNone/>
            </a:pPr>
            <a:r>
              <a:rPr lang="en-US" altLang="en-US" sz="2100" dirty="0"/>
              <a:t>6:00	Adjourn</a:t>
            </a:r>
          </a:p>
          <a:p>
            <a:pPr marL="0" indent="0">
              <a:buNone/>
            </a:pPr>
            <a:endParaRPr lang="en-US" sz="2000" dirty="0"/>
          </a:p>
        </p:txBody>
      </p:sp>
    </p:spTree>
    <p:extLst>
      <p:ext uri="{BB962C8B-B14F-4D97-AF65-F5344CB8AC3E}">
        <p14:creationId xmlns:p14="http://schemas.microsoft.com/office/powerpoint/2010/main" val="37338814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039567EF-9724-4964-8997-9D3808DCC927}"/>
              </a:ext>
            </a:extLst>
          </p:cNvPr>
          <p:cNvSpPr>
            <a:spLocks noGrp="1"/>
          </p:cNvSpPr>
          <p:nvPr>
            <p:ph type="title" idx="4294967295"/>
          </p:nvPr>
        </p:nvSpPr>
        <p:spPr>
          <a:xfrm>
            <a:off x="579309" y="533400"/>
            <a:ext cx="11001198" cy="762000"/>
          </a:xfrm>
        </p:spPr>
        <p:txBody>
          <a:bodyPr>
            <a:normAutofit/>
          </a:bodyPr>
          <a:lstStyle/>
          <a:p>
            <a:pPr eaLnBrk="1" hangingPunct="1"/>
            <a:r>
              <a:rPr lang="en-US" altLang="en-US" dirty="0">
                <a:solidFill>
                  <a:schemeClr val="tx1"/>
                </a:solidFill>
                <a:latin typeface="Garamond" panose="02020404030301010803" pitchFamily="18" charset="0"/>
                <a:ea typeface="ＭＳ Ｐゴシック" panose="020B0600070205080204" pitchFamily="34" charset="-128"/>
                <a:cs typeface="Calibri" panose="020F0502020204030204" pitchFamily="34" charset="0"/>
              </a:rPr>
              <a:t>Group Competition: The Marshmallow Challenge</a:t>
            </a:r>
          </a:p>
        </p:txBody>
      </p:sp>
      <p:sp>
        <p:nvSpPr>
          <p:cNvPr id="16387" name="Content Placeholder 2">
            <a:extLst>
              <a:ext uri="{FF2B5EF4-FFF2-40B4-BE49-F238E27FC236}">
                <a16:creationId xmlns:a16="http://schemas.microsoft.com/office/drawing/2014/main" id="{FFF7FFCA-C8B3-4CEF-842D-5945DBA99151}"/>
              </a:ext>
            </a:extLst>
          </p:cNvPr>
          <p:cNvSpPr>
            <a:spLocks noGrp="1"/>
          </p:cNvSpPr>
          <p:nvPr>
            <p:ph idx="4294967295"/>
          </p:nvPr>
        </p:nvSpPr>
        <p:spPr>
          <a:xfrm>
            <a:off x="3505200" y="2057400"/>
            <a:ext cx="4800600" cy="1066800"/>
          </a:xfrm>
        </p:spPr>
        <p:txBody>
          <a:bodyPr/>
          <a:lstStyle/>
          <a:p>
            <a:pPr algn="ctr" eaLnBrk="1" hangingPunct="1">
              <a:buFontTx/>
              <a:buNone/>
            </a:pPr>
            <a:r>
              <a:rPr lang="en-US" altLang="en-US" sz="4800" dirty="0">
                <a:ea typeface="ＭＳ Ｐゴシック" panose="020B0600070205080204" pitchFamily="34" charset="-128"/>
              </a:rPr>
              <a:t>Video</a:t>
            </a:r>
          </a:p>
        </p:txBody>
      </p:sp>
      <p:pic>
        <p:nvPicPr>
          <p:cNvPr id="5" name="Picture 5" descr="An image of spaghetti, tape, string, and a marshmallow to show the tool set provided for the challenge. " title="Marshmallow Challenge Tool Set ">
            <a:extLst>
              <a:ext uri="{FF2B5EF4-FFF2-40B4-BE49-F238E27FC236}">
                <a16:creationId xmlns:a16="http://schemas.microsoft.com/office/drawing/2014/main" id="{47ECC1A9-2D79-413C-A87E-349F003CD69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38400" y="3962400"/>
            <a:ext cx="7050088"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0287655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6010B5EB-B42A-4D64-BD99-07D038CC2AA3}"/>
              </a:ext>
            </a:extLst>
          </p:cNvPr>
          <p:cNvSpPr>
            <a:spLocks noGrp="1" noChangeArrowheads="1"/>
          </p:cNvSpPr>
          <p:nvPr>
            <p:ph type="title"/>
          </p:nvPr>
        </p:nvSpPr>
        <p:spPr/>
        <p:txBody>
          <a:bodyPr/>
          <a:lstStyle/>
          <a:p>
            <a:pPr eaLnBrk="1" hangingPunct="1"/>
            <a:r>
              <a:rPr lang="en-US" altLang="en-US" dirty="0">
                <a:solidFill>
                  <a:schemeClr val="tx1"/>
                </a:solidFill>
                <a:latin typeface="Garamond" panose="02020404030301010803" pitchFamily="18" charset="0"/>
                <a:ea typeface="ＭＳ Ｐゴシック" panose="020B0600070205080204" pitchFamily="34" charset="-128"/>
                <a:cs typeface="Calibri" panose="020F0502020204030204" pitchFamily="34" charset="0"/>
              </a:rPr>
              <a:t>Debriefing Your Experience</a:t>
            </a:r>
          </a:p>
        </p:txBody>
      </p:sp>
      <p:pic>
        <p:nvPicPr>
          <p:cNvPr id="18435" name="Picture 3" descr="An image of a compass as a decorative element. " title="Compass">
            <a:extLst>
              <a:ext uri="{FF2B5EF4-FFF2-40B4-BE49-F238E27FC236}">
                <a16:creationId xmlns:a16="http://schemas.microsoft.com/office/drawing/2014/main" id="{50ABD400-A873-4827-98D2-7ECE87CD588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38600" y="1701800"/>
            <a:ext cx="3873500"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0860265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B30F2550-784E-45C6-8754-BA4AEB334E2A}"/>
              </a:ext>
            </a:extLst>
          </p:cNvPr>
          <p:cNvSpPr>
            <a:spLocks noGrp="1" noChangeArrowheads="1"/>
          </p:cNvSpPr>
          <p:nvPr>
            <p:ph type="title"/>
          </p:nvPr>
        </p:nvSpPr>
        <p:spPr>
          <a:xfrm>
            <a:off x="2286000" y="457200"/>
            <a:ext cx="7772400" cy="762000"/>
          </a:xfrm>
        </p:spPr>
        <p:txBody>
          <a:bodyPr/>
          <a:lstStyle/>
          <a:p>
            <a:pPr eaLnBrk="1" hangingPunct="1"/>
            <a:r>
              <a:rPr lang="en-US" altLang="en-US" dirty="0"/>
              <a:t>3 Steps of Improvement</a:t>
            </a:r>
          </a:p>
        </p:txBody>
      </p:sp>
      <p:sp>
        <p:nvSpPr>
          <p:cNvPr id="78851" name="Rectangle 3">
            <a:extLst>
              <a:ext uri="{FF2B5EF4-FFF2-40B4-BE49-F238E27FC236}">
                <a16:creationId xmlns:a16="http://schemas.microsoft.com/office/drawing/2014/main" id="{E238C16F-A666-43AF-8C40-3F0E7DD0ABF7}"/>
              </a:ext>
            </a:extLst>
          </p:cNvPr>
          <p:cNvSpPr>
            <a:spLocks noGrp="1" noChangeArrowheads="1"/>
          </p:cNvSpPr>
          <p:nvPr>
            <p:ph type="body" sz="half" idx="1"/>
          </p:nvPr>
        </p:nvSpPr>
        <p:spPr>
          <a:xfrm>
            <a:off x="1447801" y="2532478"/>
            <a:ext cx="4343400" cy="2209800"/>
          </a:xfrm>
        </p:spPr>
        <p:txBody>
          <a:bodyPr/>
          <a:lstStyle/>
          <a:p>
            <a:pPr marL="0" indent="0" eaLnBrk="1" hangingPunct="1">
              <a:buNone/>
            </a:pPr>
            <a:r>
              <a:rPr lang="en-US" altLang="en-US" b="1" dirty="0"/>
              <a:t>Steps of Improvement:</a:t>
            </a:r>
          </a:p>
          <a:p>
            <a:pPr marL="517525" lvl="1" eaLnBrk="1" hangingPunct="1"/>
            <a:r>
              <a:rPr lang="en-US" altLang="en-US" sz="2800" dirty="0"/>
              <a:t>Standardization</a:t>
            </a:r>
          </a:p>
          <a:p>
            <a:pPr marL="517525" lvl="1" eaLnBrk="1" hangingPunct="1"/>
            <a:r>
              <a:rPr lang="en-US" altLang="en-US" sz="2800" dirty="0"/>
              <a:t>Incremental improvement</a:t>
            </a:r>
          </a:p>
          <a:p>
            <a:pPr marL="517525" lvl="1" eaLnBrk="1" hangingPunct="1"/>
            <a:r>
              <a:rPr lang="en-US" altLang="en-US" sz="2800" dirty="0"/>
              <a:t>Innovation </a:t>
            </a:r>
          </a:p>
        </p:txBody>
      </p:sp>
      <p:pic>
        <p:nvPicPr>
          <p:cNvPr id="2" name="Picture 1">
            <a:extLst>
              <a:ext uri="{FF2B5EF4-FFF2-40B4-BE49-F238E27FC236}">
                <a16:creationId xmlns:a16="http://schemas.microsoft.com/office/drawing/2014/main" id="{4C181178-AE7F-44E7-A363-2CA07F6D1DE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00800" y="2122343"/>
            <a:ext cx="3962400" cy="3030071"/>
          </a:xfrm>
          <a:prstGeom prst="rect">
            <a:avLst/>
          </a:prstGeom>
        </p:spPr>
      </p:pic>
    </p:spTree>
    <p:custDataLst>
      <p:tags r:id="rId1"/>
    </p:custDataLst>
    <p:extLst>
      <p:ext uri="{BB962C8B-B14F-4D97-AF65-F5344CB8AC3E}">
        <p14:creationId xmlns:p14="http://schemas.microsoft.com/office/powerpoint/2010/main" val="233353596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49B037FA-28B1-4B75-B928-493A3A659D98}"/>
              </a:ext>
            </a:extLst>
          </p:cNvPr>
          <p:cNvSpPr>
            <a:spLocks noGrp="1" noChangeArrowheads="1"/>
          </p:cNvSpPr>
          <p:nvPr>
            <p:ph type="title"/>
          </p:nvPr>
        </p:nvSpPr>
        <p:spPr>
          <a:xfrm>
            <a:off x="2667001" y="457200"/>
            <a:ext cx="6791325" cy="731520"/>
          </a:xfrm>
        </p:spPr>
        <p:txBody>
          <a:bodyPr/>
          <a:lstStyle/>
          <a:p>
            <a:pPr eaLnBrk="1" hangingPunct="1"/>
            <a:r>
              <a:rPr lang="en-US" altLang="en-US" dirty="0"/>
              <a:t>PDSA Tip: “Oneness”</a:t>
            </a:r>
          </a:p>
        </p:txBody>
      </p:sp>
      <p:sp>
        <p:nvSpPr>
          <p:cNvPr id="81923" name="WordArt 3" descr=" " title=" ">
            <a:extLst>
              <a:ext uri="{FF2B5EF4-FFF2-40B4-BE49-F238E27FC236}">
                <a16:creationId xmlns:a16="http://schemas.microsoft.com/office/drawing/2014/main" id="{A2945260-BD2C-4FFD-84B5-8E8A11A7EF7D}"/>
              </a:ext>
            </a:extLst>
          </p:cNvPr>
          <p:cNvSpPr>
            <a:spLocks noChangeArrowheads="1" noChangeShapeType="1" noTextEdit="1"/>
          </p:cNvSpPr>
          <p:nvPr/>
        </p:nvSpPr>
        <p:spPr bwMode="auto">
          <a:xfrm>
            <a:off x="4800600" y="1981200"/>
            <a:ext cx="2743200" cy="2590800"/>
          </a:xfrm>
          <a:prstGeom prst="rect">
            <a:avLst/>
          </a:prstGeom>
        </p:spPr>
        <p:txBody>
          <a:bodyPr wrap="none" fromWordArt="1">
            <a:prstTxWarp prst="textPlain">
              <a:avLst>
                <a:gd name="adj" fmla="val 50000"/>
              </a:avLst>
            </a:prstTxWarp>
          </a:bodyPr>
          <a:lstStyle/>
          <a:p>
            <a:pPr algn="ctr"/>
            <a:r>
              <a:rPr lang="en-US" sz="8000" kern="10" dirty="0">
                <a:ln w="12700">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4997"/>
                    </a:srgbClr>
                  </a:outerShdw>
                </a:effectLst>
                <a:latin typeface="Franklin Gothic Medium" panose="020B0603020102020204" pitchFamily="34" charset="0"/>
              </a:rPr>
              <a:t>1</a:t>
            </a:r>
          </a:p>
        </p:txBody>
      </p:sp>
    </p:spTree>
    <p:custDataLst>
      <p:tags r:id="rId1"/>
    </p:custDataLst>
    <p:extLst>
      <p:ext uri="{BB962C8B-B14F-4D97-AF65-F5344CB8AC3E}">
        <p14:creationId xmlns:p14="http://schemas.microsoft.com/office/powerpoint/2010/main" val="795838821"/>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9BE6FEE-6438-415D-BD41-916A11C0BA18}"/>
              </a:ext>
            </a:extLst>
          </p:cNvPr>
          <p:cNvSpPr>
            <a:spLocks noGrp="1"/>
          </p:cNvSpPr>
          <p:nvPr>
            <p:ph type="title"/>
          </p:nvPr>
        </p:nvSpPr>
        <p:spPr/>
        <p:txBody>
          <a:bodyPr/>
          <a:lstStyle/>
          <a:p>
            <a:r>
              <a:rPr lang="en-US" dirty="0"/>
              <a:t>PDSA Tip</a:t>
            </a:r>
          </a:p>
        </p:txBody>
      </p:sp>
      <p:sp>
        <p:nvSpPr>
          <p:cNvPr id="83971" name="Text Box 3">
            <a:extLst>
              <a:ext uri="{FF2B5EF4-FFF2-40B4-BE49-F238E27FC236}">
                <a16:creationId xmlns:a16="http://schemas.microsoft.com/office/drawing/2014/main" id="{1C7B2198-34C8-42AF-889C-54BCF80B8995}"/>
              </a:ext>
            </a:extLst>
          </p:cNvPr>
          <p:cNvSpPr txBox="1">
            <a:spLocks noChangeArrowheads="1"/>
          </p:cNvSpPr>
          <p:nvPr/>
        </p:nvSpPr>
        <p:spPr bwMode="auto">
          <a:xfrm>
            <a:off x="5867399" y="1752600"/>
            <a:ext cx="612223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92075" tIns="46038" rIns="92075" bIns="46038" anchor="t"/>
          <a:lstStyle>
            <a:lvl1pPr>
              <a:spcBef>
                <a:spcPct val="20000"/>
              </a:spcBef>
              <a:buClr>
                <a:srgbClr val="FF0000"/>
              </a:buClr>
              <a:buChar char="•"/>
              <a:defRPr sz="2800">
                <a:solidFill>
                  <a:schemeClr val="tx1"/>
                </a:solidFill>
                <a:latin typeface="Garamond" panose="02020404030301010803" pitchFamily="18" charset="0"/>
              </a:defRPr>
            </a:lvl1pPr>
            <a:lvl2pPr marL="742950" indent="-285750">
              <a:spcBef>
                <a:spcPct val="20000"/>
              </a:spcBef>
              <a:buClr>
                <a:srgbClr val="FF0000"/>
              </a:buClr>
              <a:buSzPct val="85000"/>
              <a:buFont typeface="Wingdings" panose="05000000000000000000" pitchFamily="2" charset="2"/>
              <a:buChar char="§"/>
              <a:defRPr sz="2400">
                <a:solidFill>
                  <a:schemeClr val="tx1"/>
                </a:solidFill>
                <a:latin typeface="Garamond" panose="02020404030301010803" pitchFamily="18" charset="0"/>
              </a:defRPr>
            </a:lvl2pPr>
            <a:lvl3pPr marL="1143000" indent="-228600">
              <a:spcBef>
                <a:spcPct val="20000"/>
              </a:spcBef>
              <a:buClr>
                <a:srgbClr val="FF0000"/>
              </a:buClr>
              <a:buChar char="•"/>
              <a:defRPr sz="2000">
                <a:solidFill>
                  <a:schemeClr val="tx1"/>
                </a:solidFill>
                <a:latin typeface="Garamond" panose="02020404030301010803" pitchFamily="18" charset="0"/>
              </a:defRPr>
            </a:lvl3pPr>
            <a:lvl4pPr marL="1600200" indent="-228600">
              <a:spcBef>
                <a:spcPct val="20000"/>
              </a:spcBef>
              <a:buClr>
                <a:srgbClr val="FF0000"/>
              </a:buClr>
              <a:buSzPct val="65000"/>
              <a:buFont typeface="Wingdings" panose="05000000000000000000" pitchFamily="2" charset="2"/>
              <a:buChar char="§"/>
              <a:defRPr sz="2000">
                <a:solidFill>
                  <a:schemeClr val="tx1"/>
                </a:solidFill>
                <a:latin typeface="Garamond" panose="02020404030301010803" pitchFamily="18" charset="0"/>
              </a:defRPr>
            </a:lvl4pPr>
            <a:lvl5pPr marL="2057400" indent="-228600">
              <a:spcBef>
                <a:spcPct val="20000"/>
              </a:spcBef>
              <a:buClr>
                <a:srgbClr val="FF0000"/>
              </a:buClr>
              <a:buSzPct val="50000"/>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9pPr>
          </a:lstStyle>
          <a:p>
            <a:pPr>
              <a:spcBef>
                <a:spcPct val="0"/>
              </a:spcBef>
              <a:buClrTx/>
              <a:buFontTx/>
              <a:buNone/>
            </a:pPr>
            <a:r>
              <a:rPr lang="en-US" altLang="en-US" dirty="0">
                <a:solidFill>
                  <a:schemeClr val="tx2"/>
                </a:solidFill>
              </a:rPr>
              <a:t>PDSA Worksheet</a:t>
            </a:r>
          </a:p>
          <a:p>
            <a:pPr marL="457200" indent="-457200">
              <a:spcBef>
                <a:spcPct val="0"/>
              </a:spcBef>
              <a:buClrTx/>
            </a:pPr>
            <a:r>
              <a:rPr lang="en-US" altLang="en-US" sz="2400" dirty="0">
                <a:solidFill>
                  <a:srgbClr val="333333"/>
                </a:solidFill>
              </a:rPr>
              <a:t>Fill out one PDSA Worksheet for each test conducted</a:t>
            </a:r>
          </a:p>
          <a:p>
            <a:pPr marL="457200" indent="-457200">
              <a:spcBef>
                <a:spcPct val="0"/>
              </a:spcBef>
              <a:buClrTx/>
            </a:pPr>
            <a:r>
              <a:rPr lang="en-US" altLang="en-US" sz="2400" dirty="0">
                <a:solidFill>
                  <a:srgbClr val="333333"/>
                </a:solidFill>
              </a:rPr>
              <a:t>Keep a file (either electronic or hard copy) of all PDSA Worksheets for all changes tested</a:t>
            </a:r>
            <a:endParaRPr lang="en-US" altLang="en-US" sz="2400" dirty="0">
              <a:solidFill>
                <a:schemeClr val="tx2"/>
              </a:solidFill>
            </a:endParaRPr>
          </a:p>
        </p:txBody>
      </p:sp>
      <p:graphicFrame>
        <p:nvGraphicFramePr>
          <p:cNvPr id="83970" name="Object 2" descr="This show the Model for Improvement Plan template as a PDSA tip. " title="Model for Improvement Plan">
            <a:extLst>
              <a:ext uri="{FF2B5EF4-FFF2-40B4-BE49-F238E27FC236}">
                <a16:creationId xmlns:a16="http://schemas.microsoft.com/office/drawing/2014/main" id="{F00E4FD0-5336-46E1-8F6C-67A9929C245E}"/>
              </a:ext>
            </a:extLst>
          </p:cNvPr>
          <p:cNvGraphicFramePr>
            <a:graphicFrameLocks noChangeAspect="1"/>
          </p:cNvGraphicFramePr>
          <p:nvPr/>
        </p:nvGraphicFramePr>
        <p:xfrm>
          <a:off x="2286000" y="1478280"/>
          <a:ext cx="3162144" cy="4008120"/>
        </p:xfrm>
        <a:graphic>
          <a:graphicData uri="http://schemas.openxmlformats.org/presentationml/2006/ole">
            <mc:AlternateContent xmlns:mc="http://schemas.openxmlformats.org/markup-compatibility/2006">
              <mc:Choice xmlns:v="urn:schemas-microsoft-com:vml" Requires="v">
                <p:oleObj name="Drawing" r:id="rId4" imgW="6705720" imgH="8896320" progId="WPDraw30.Drawing">
                  <p:embed/>
                </p:oleObj>
              </mc:Choice>
              <mc:Fallback>
                <p:oleObj name="Drawing" r:id="rId4" imgW="6705720" imgH="8896320" progId="WPDraw30.Drawing">
                  <p:embed/>
                  <p:pic>
                    <p:nvPicPr>
                      <p:cNvPr id="83970" name="Object 2" descr="This show the Model for Improvement Plan template as a PDSA tip. " title="Model for Improvement Plan">
                        <a:extLst>
                          <a:ext uri="{FF2B5EF4-FFF2-40B4-BE49-F238E27FC236}">
                            <a16:creationId xmlns:a16="http://schemas.microsoft.com/office/drawing/2014/main" id="{F00E4FD0-5336-46E1-8F6C-67A9929C24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1478280"/>
                        <a:ext cx="3162144" cy="4008120"/>
                      </a:xfrm>
                      <a:prstGeom prst="rect">
                        <a:avLst/>
                      </a:prstGeom>
                      <a:noFill/>
                      <a:ln>
                        <a:noFill/>
                      </a:ln>
                    </p:spPr>
                  </p:pic>
                </p:oleObj>
              </mc:Fallback>
            </mc:AlternateContent>
          </a:graphicData>
        </a:graphic>
      </p:graphicFrame>
      <p:sp>
        <p:nvSpPr>
          <p:cNvPr id="5" name="Rectangle 2">
            <a:extLst>
              <a:ext uri="{FF2B5EF4-FFF2-40B4-BE49-F238E27FC236}">
                <a16:creationId xmlns:a16="http://schemas.microsoft.com/office/drawing/2014/main" id="{92E7C0D4-43BB-4F33-9F7C-546D9BE163E5}"/>
              </a:ext>
            </a:extLst>
          </p:cNvPr>
          <p:cNvSpPr txBox="1">
            <a:spLocks noChangeArrowheads="1"/>
          </p:cNvSpPr>
          <p:nvPr/>
        </p:nvSpPr>
        <p:spPr bwMode="auto">
          <a:xfrm>
            <a:off x="2667001" y="457200"/>
            <a:ext cx="6791325"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0" i="0" u="none">
                <a:solidFill>
                  <a:schemeClr val="tx2"/>
                </a:solidFill>
                <a:latin typeface="Garamond" panose="02020404030301010803" pitchFamily="18" charset="0"/>
                <a:ea typeface="+mj-ea"/>
                <a:cs typeface="+mj-cs"/>
              </a:defRPr>
            </a:lvl1pPr>
            <a:lvl2pPr algn="ctr" rtl="0" eaLnBrk="0" fontAlgn="base" hangingPunct="0">
              <a:spcBef>
                <a:spcPct val="0"/>
              </a:spcBef>
              <a:spcAft>
                <a:spcPct val="0"/>
              </a:spcAft>
              <a:defRPr sz="3200">
                <a:solidFill>
                  <a:schemeClr val="tx2"/>
                </a:solidFill>
                <a:latin typeface="Garamond" panose="02020404030301010803" pitchFamily="18" charset="0"/>
              </a:defRPr>
            </a:lvl2pPr>
            <a:lvl3pPr algn="ctr" rtl="0" eaLnBrk="0" fontAlgn="base" hangingPunct="0">
              <a:spcBef>
                <a:spcPct val="0"/>
              </a:spcBef>
              <a:spcAft>
                <a:spcPct val="0"/>
              </a:spcAft>
              <a:defRPr sz="3200">
                <a:solidFill>
                  <a:schemeClr val="tx2"/>
                </a:solidFill>
                <a:latin typeface="Garamond" panose="02020404030301010803" pitchFamily="18" charset="0"/>
              </a:defRPr>
            </a:lvl3pPr>
            <a:lvl4pPr algn="ctr" rtl="0" eaLnBrk="0" fontAlgn="base" hangingPunct="0">
              <a:spcBef>
                <a:spcPct val="0"/>
              </a:spcBef>
              <a:spcAft>
                <a:spcPct val="0"/>
              </a:spcAft>
              <a:defRPr sz="3200">
                <a:solidFill>
                  <a:schemeClr val="tx2"/>
                </a:solidFill>
                <a:latin typeface="Garamond" panose="02020404030301010803" pitchFamily="18" charset="0"/>
              </a:defRPr>
            </a:lvl4pPr>
            <a:lvl5pPr algn="ctr" rtl="0" eaLnBrk="0" fontAlgn="base" hangingPunct="0">
              <a:spcBef>
                <a:spcPct val="0"/>
              </a:spcBef>
              <a:spcAft>
                <a:spcPct val="0"/>
              </a:spcAft>
              <a:defRPr sz="3200">
                <a:solidFill>
                  <a:schemeClr val="tx2"/>
                </a:solidFill>
                <a:latin typeface="Garamond" panose="02020404030301010803" pitchFamily="18" charset="0"/>
              </a:defRPr>
            </a:lvl5pPr>
            <a:lvl6pPr marL="457200" algn="ctr" rtl="0" fontAlgn="base">
              <a:spcBef>
                <a:spcPct val="0"/>
              </a:spcBef>
              <a:spcAft>
                <a:spcPct val="0"/>
              </a:spcAft>
              <a:defRPr sz="3200">
                <a:solidFill>
                  <a:schemeClr val="tx2"/>
                </a:solidFill>
                <a:latin typeface="Arial" charset="0"/>
              </a:defRPr>
            </a:lvl6pPr>
            <a:lvl7pPr marL="914400" algn="ctr" rtl="0" fontAlgn="base">
              <a:spcBef>
                <a:spcPct val="0"/>
              </a:spcBef>
              <a:spcAft>
                <a:spcPct val="0"/>
              </a:spcAft>
              <a:defRPr sz="3200">
                <a:solidFill>
                  <a:schemeClr val="tx2"/>
                </a:solidFill>
                <a:latin typeface="Arial" charset="0"/>
              </a:defRPr>
            </a:lvl7pPr>
            <a:lvl8pPr marL="1371600" algn="ctr" rtl="0" fontAlgn="base">
              <a:spcBef>
                <a:spcPct val="0"/>
              </a:spcBef>
              <a:spcAft>
                <a:spcPct val="0"/>
              </a:spcAft>
              <a:defRPr sz="3200">
                <a:solidFill>
                  <a:schemeClr val="tx2"/>
                </a:solidFill>
                <a:latin typeface="Arial" charset="0"/>
              </a:defRPr>
            </a:lvl8pPr>
            <a:lvl9pPr marL="1828800" algn="ctr" rtl="0" fontAlgn="base">
              <a:spcBef>
                <a:spcPct val="0"/>
              </a:spcBef>
              <a:spcAft>
                <a:spcPct val="0"/>
              </a:spcAft>
              <a:defRPr sz="3200">
                <a:solidFill>
                  <a:schemeClr val="tx2"/>
                </a:solidFill>
                <a:latin typeface="Arial" charset="0"/>
              </a:defRPr>
            </a:lvl9pPr>
          </a:lstStyle>
          <a:p>
            <a:pPr eaLnBrk="1" hangingPunct="1"/>
            <a:r>
              <a:rPr lang="en-US" altLang="en-US" kern="0" dirty="0"/>
              <a:t>PDSA Tip: Track your PDSA Cycles</a:t>
            </a:r>
          </a:p>
        </p:txBody>
      </p:sp>
      <p:sp>
        <p:nvSpPr>
          <p:cNvPr id="3" name="Rectangle 2">
            <a:extLst>
              <a:ext uri="{FF2B5EF4-FFF2-40B4-BE49-F238E27FC236}">
                <a16:creationId xmlns:a16="http://schemas.microsoft.com/office/drawing/2014/main" id="{EE7DB596-EC18-4AFC-A1D4-BA3C8CE4DD43}"/>
              </a:ext>
            </a:extLst>
          </p:cNvPr>
          <p:cNvSpPr/>
          <p:nvPr/>
        </p:nvSpPr>
        <p:spPr>
          <a:xfrm>
            <a:off x="7417637" y="5590772"/>
            <a:ext cx="4572000" cy="276999"/>
          </a:xfrm>
          <a:prstGeom prst="rect">
            <a:avLst/>
          </a:prstGeom>
        </p:spPr>
        <p:txBody>
          <a:bodyPr>
            <a:spAutoFit/>
          </a:bodyPr>
          <a:lstStyle/>
          <a:p>
            <a:pPr algn="r"/>
            <a:r>
              <a:rPr lang="en-US" altLang="en-US" sz="1200" dirty="0">
                <a:latin typeface="Times New Roman" panose="02020603050405020304" pitchFamily="18" charset="0"/>
                <a:cs typeface="Times New Roman" panose="02020603050405020304" pitchFamily="18" charset="0"/>
              </a:rPr>
              <a:t>http://www.ihi.org/IHI/Topics/HIVAIDS/HIVDiseaseGeneral/Tools/ </a:t>
            </a:r>
            <a:endParaRPr lang="en-US" sz="12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97582485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AC5ED078-1B5C-49A7-B316-F8D90124ED5B}"/>
              </a:ext>
            </a:extLst>
          </p:cNvPr>
          <p:cNvSpPr>
            <a:spLocks noGrp="1"/>
          </p:cNvSpPr>
          <p:nvPr>
            <p:ph type="title"/>
          </p:nvPr>
        </p:nvSpPr>
        <p:spPr/>
        <p:txBody>
          <a:bodyPr/>
          <a:lstStyle/>
          <a:p>
            <a:r>
              <a:rPr lang="en-US" dirty="0"/>
              <a:t>Uh Oh</a:t>
            </a:r>
          </a:p>
        </p:txBody>
      </p:sp>
      <p:sp>
        <p:nvSpPr>
          <p:cNvPr id="86019" name="Rectangle 3">
            <a:extLst>
              <a:ext uri="{FF2B5EF4-FFF2-40B4-BE49-F238E27FC236}">
                <a16:creationId xmlns:a16="http://schemas.microsoft.com/office/drawing/2014/main" id="{ED21B444-2535-4D0D-A955-D8DF94AF52AD}"/>
              </a:ext>
            </a:extLst>
          </p:cNvPr>
          <p:cNvSpPr>
            <a:spLocks noGrp="1" noChangeArrowheads="1"/>
          </p:cNvSpPr>
          <p:nvPr>
            <p:ph type="body" sz="half" idx="4294967295"/>
          </p:nvPr>
        </p:nvSpPr>
        <p:spPr>
          <a:xfrm>
            <a:off x="1122219" y="1905000"/>
            <a:ext cx="5278582" cy="3657600"/>
          </a:xfrm>
        </p:spPr>
        <p:txBody>
          <a:bodyPr/>
          <a:lstStyle/>
          <a:p>
            <a:pPr marL="0" indent="0" eaLnBrk="1" hangingPunct="1">
              <a:buNone/>
            </a:pPr>
            <a:r>
              <a:rPr lang="en-US" altLang="en-US" b="1" dirty="0"/>
              <a:t>Uh Oh…….</a:t>
            </a:r>
          </a:p>
          <a:p>
            <a:pPr marL="176213" indent="0" eaLnBrk="1" hangingPunct="1">
              <a:buClr>
                <a:srgbClr val="DD1821"/>
              </a:buClr>
              <a:buNone/>
            </a:pPr>
            <a:r>
              <a:rPr lang="en-US" altLang="en-US" dirty="0"/>
              <a:t>Your process when “X” is on vacation involves coverage from another building –will your process work?</a:t>
            </a:r>
          </a:p>
        </p:txBody>
      </p:sp>
      <p:pic>
        <p:nvPicPr>
          <p:cNvPr id="86020" name="Picture 4" descr=" " title="  ">
            <a:extLst>
              <a:ext uri="{FF2B5EF4-FFF2-40B4-BE49-F238E27FC236}">
                <a16:creationId xmlns:a16="http://schemas.microsoft.com/office/drawing/2014/main" id="{1C0D9F53-7E34-440F-9EB0-B907BF59FC88}"/>
              </a:ext>
            </a:extLst>
          </p:cNvPr>
          <p:cNvPicPr>
            <a:picLocks noGrp="1" noChangeAspect="1" noChangeArrowheads="1"/>
          </p:cNvPicPr>
          <p:nvPr>
            <p:ph type="clipArt" sz="half" idx="4294967295"/>
          </p:nvPr>
        </p:nvPicPr>
        <p:blipFill>
          <a:blip r:embed="rId4">
            <a:extLst>
              <a:ext uri="{28A0092B-C50C-407E-A947-70E740481C1C}">
                <a14:useLocalDpi xmlns:a14="http://schemas.microsoft.com/office/drawing/2010/main"/>
              </a:ext>
            </a:extLst>
          </a:blip>
          <a:srcRect/>
          <a:stretch>
            <a:fillRect/>
          </a:stretch>
        </p:blipFill>
        <p:spPr>
          <a:xfrm>
            <a:off x="6781800" y="914400"/>
            <a:ext cx="3217862" cy="4648200"/>
          </a:xfrm>
        </p:spPr>
      </p:pic>
    </p:spTree>
    <p:custDataLst>
      <p:tags r:id="rId1"/>
    </p:custDataLst>
    <p:extLst>
      <p:ext uri="{BB962C8B-B14F-4D97-AF65-F5344CB8AC3E}">
        <p14:creationId xmlns:p14="http://schemas.microsoft.com/office/powerpoint/2010/main" val="54338069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2E5E75-0225-4EF2-A6E1-E6E58F79BD99}"/>
              </a:ext>
            </a:extLst>
          </p:cNvPr>
          <p:cNvSpPr>
            <a:spLocks noGrp="1"/>
          </p:cNvSpPr>
          <p:nvPr>
            <p:ph type="title"/>
          </p:nvPr>
        </p:nvSpPr>
        <p:spPr>
          <a:xfrm>
            <a:off x="838200" y="575829"/>
            <a:ext cx="10515600" cy="542980"/>
          </a:xfrm>
        </p:spPr>
        <p:txBody>
          <a:bodyPr/>
          <a:lstStyle/>
          <a:p>
            <a:r>
              <a:rPr lang="en-US" altLang="en-US" dirty="0">
                <a:solidFill>
                  <a:schemeClr val="tx1"/>
                </a:solidFill>
                <a:ea typeface="MS PGothic" panose="020B0600070205080204" pitchFamily="34" charset="-128"/>
              </a:rPr>
              <a:t>Repeated Use of the PDSA Cycle</a:t>
            </a:r>
            <a:endParaRPr lang="en-US" dirty="0"/>
          </a:p>
        </p:txBody>
      </p:sp>
      <p:cxnSp>
        <p:nvCxnSpPr>
          <p:cNvPr id="7" name="Straight Arrow Connector 6">
            <a:extLst>
              <a:ext uri="{FF2B5EF4-FFF2-40B4-BE49-F238E27FC236}">
                <a16:creationId xmlns:a16="http://schemas.microsoft.com/office/drawing/2014/main" id="{E9E83553-E95C-4C44-B842-DCD25980EB2D}"/>
              </a:ext>
              <a:ext uri="{C183D7F6-B498-43B3-948B-1728B52AA6E4}">
                <adec:decorative xmlns:adec="http://schemas.microsoft.com/office/drawing/2017/decorative" val="1"/>
              </a:ext>
            </a:extLst>
          </p:cNvPr>
          <p:cNvCxnSpPr>
            <a:cxnSpLocks/>
          </p:cNvCxnSpPr>
          <p:nvPr/>
        </p:nvCxnSpPr>
        <p:spPr>
          <a:xfrm flipV="1">
            <a:off x="2829366" y="4603449"/>
            <a:ext cx="7704146" cy="80290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0A2BD23-C430-43BC-942B-A73AF8FBFD45}"/>
              </a:ext>
            </a:extLst>
          </p:cNvPr>
          <p:cNvCxnSpPr>
            <a:cxnSpLocks/>
          </p:cNvCxnSpPr>
          <p:nvPr/>
        </p:nvCxnSpPr>
        <p:spPr>
          <a:xfrm flipV="1">
            <a:off x="2594545" y="1511957"/>
            <a:ext cx="6858000" cy="1961686"/>
          </a:xfrm>
          <a:prstGeom prst="straightConnector1">
            <a:avLst/>
          </a:prstGeom>
          <a:ln w="31750">
            <a:prstDash val="lgDash"/>
            <a:tailEnd type="triangle"/>
          </a:ln>
        </p:spPr>
        <p:style>
          <a:lnRef idx="1">
            <a:schemeClr val="accent1"/>
          </a:lnRef>
          <a:fillRef idx="0">
            <a:schemeClr val="accent1"/>
          </a:fillRef>
          <a:effectRef idx="0">
            <a:schemeClr val="accent1"/>
          </a:effectRef>
          <a:fontRef idx="minor">
            <a:schemeClr val="tx1"/>
          </a:fontRef>
        </p:style>
      </p:cxnSp>
      <p:graphicFrame>
        <p:nvGraphicFramePr>
          <p:cNvPr id="21" name="Chart 20">
            <a:extLst>
              <a:ext uri="{FF2B5EF4-FFF2-40B4-BE49-F238E27FC236}">
                <a16:creationId xmlns:a16="http://schemas.microsoft.com/office/drawing/2014/main" id="{C8F7AE7D-B943-48AB-BB0B-9C7530D613D5}"/>
              </a:ext>
            </a:extLst>
          </p:cNvPr>
          <p:cNvGraphicFramePr/>
          <p:nvPr/>
        </p:nvGraphicFramePr>
        <p:xfrm>
          <a:off x="2494818" y="3832767"/>
          <a:ext cx="1322624" cy="142831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9" name="Chart 48">
            <a:extLst>
              <a:ext uri="{FF2B5EF4-FFF2-40B4-BE49-F238E27FC236}">
                <a16:creationId xmlns:a16="http://schemas.microsoft.com/office/drawing/2014/main" id="{69FCB040-DA40-46F8-9E2A-BC7619EB5A90}"/>
              </a:ext>
            </a:extLst>
          </p:cNvPr>
          <p:cNvGraphicFramePr/>
          <p:nvPr/>
        </p:nvGraphicFramePr>
        <p:xfrm>
          <a:off x="3625511" y="3345968"/>
          <a:ext cx="1816575" cy="18588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0" name="Chart 49">
            <a:extLst>
              <a:ext uri="{FF2B5EF4-FFF2-40B4-BE49-F238E27FC236}">
                <a16:creationId xmlns:a16="http://schemas.microsoft.com/office/drawing/2014/main" id="{3E5FF3D8-ADAF-4F81-AAD8-3265C1974BC1}"/>
              </a:ext>
            </a:extLst>
          </p:cNvPr>
          <p:cNvGraphicFramePr/>
          <p:nvPr/>
        </p:nvGraphicFramePr>
        <p:xfrm>
          <a:off x="5233911" y="2775923"/>
          <a:ext cx="2258487" cy="222897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1" name="Chart 50">
            <a:extLst>
              <a:ext uri="{FF2B5EF4-FFF2-40B4-BE49-F238E27FC236}">
                <a16:creationId xmlns:a16="http://schemas.microsoft.com/office/drawing/2014/main" id="{F3124B42-16C9-4A69-A821-A0770C180AC5}"/>
              </a:ext>
            </a:extLst>
          </p:cNvPr>
          <p:cNvGraphicFramePr/>
          <p:nvPr/>
        </p:nvGraphicFramePr>
        <p:xfrm>
          <a:off x="7163788" y="2120027"/>
          <a:ext cx="2899865" cy="2666083"/>
        </p:xfrm>
        <a:graphic>
          <a:graphicData uri="http://schemas.openxmlformats.org/drawingml/2006/chart">
            <c:chart xmlns:c="http://schemas.openxmlformats.org/drawingml/2006/chart" xmlns:r="http://schemas.openxmlformats.org/officeDocument/2006/relationships" r:id="rId5"/>
          </a:graphicData>
        </a:graphic>
      </p:graphicFrame>
      <p:sp>
        <p:nvSpPr>
          <p:cNvPr id="25" name="Rectangle 2">
            <a:extLst>
              <a:ext uri="{FF2B5EF4-FFF2-40B4-BE49-F238E27FC236}">
                <a16:creationId xmlns:a16="http://schemas.microsoft.com/office/drawing/2014/main" id="{ECBE7D0F-96C5-4ED0-9F48-FC6FC46C9207}"/>
              </a:ext>
            </a:extLst>
          </p:cNvPr>
          <p:cNvSpPr>
            <a:spLocks noChangeArrowheads="1"/>
          </p:cNvSpPr>
          <p:nvPr/>
        </p:nvSpPr>
        <p:spPr bwMode="auto">
          <a:xfrm>
            <a:off x="1040997" y="4167619"/>
            <a:ext cx="16192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rgbClr val="FF0000"/>
              </a:buClr>
              <a:buChar char="•"/>
              <a:defRPr sz="2800">
                <a:solidFill>
                  <a:schemeClr val="tx1"/>
                </a:solidFill>
                <a:latin typeface="Arial" panose="020B0604020202020204" pitchFamily="34" charset="0"/>
              </a:defRPr>
            </a:lvl1pPr>
            <a:lvl2pPr marL="742950" indent="-285750">
              <a:spcBef>
                <a:spcPct val="20000"/>
              </a:spcBef>
              <a:buClr>
                <a:srgbClr val="FF0000"/>
              </a:buClr>
              <a:buSzPct val="85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rgbClr val="FF0000"/>
              </a:buClr>
              <a:buChar char="•"/>
              <a:defRPr sz="2000">
                <a:solidFill>
                  <a:schemeClr val="tx1"/>
                </a:solidFill>
                <a:latin typeface="Arial" panose="020B0604020202020204" pitchFamily="34" charset="0"/>
              </a:defRPr>
            </a:lvl3pPr>
            <a:lvl4pPr marL="1600200" indent="-228600">
              <a:spcBef>
                <a:spcPct val="20000"/>
              </a:spcBef>
              <a:buClr>
                <a:srgbClr val="FF0000"/>
              </a:buClr>
              <a:buSzPct val="6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rgbClr val="FF0000"/>
              </a:buClr>
              <a:buSzPct val="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50000"/>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ClrTx/>
              <a:buNone/>
            </a:pPr>
            <a:r>
              <a:rPr lang="en-US" altLang="en-US" sz="2000" dirty="0">
                <a:solidFill>
                  <a:srgbClr val="000000"/>
                </a:solidFill>
                <a:latin typeface="Garamond" panose="02020404030301010803" pitchFamily="18" charset="0"/>
              </a:rPr>
              <a:t>Hunches Theories Ideas</a:t>
            </a:r>
          </a:p>
        </p:txBody>
      </p:sp>
      <p:sp>
        <p:nvSpPr>
          <p:cNvPr id="26" name="Rectangle 3">
            <a:extLst>
              <a:ext uri="{FF2B5EF4-FFF2-40B4-BE49-F238E27FC236}">
                <a16:creationId xmlns:a16="http://schemas.microsoft.com/office/drawing/2014/main" id="{FA6FF8AF-7653-44CC-9E88-37CFD412EC55}"/>
              </a:ext>
            </a:extLst>
          </p:cNvPr>
          <p:cNvSpPr>
            <a:spLocks noChangeArrowheads="1"/>
          </p:cNvSpPr>
          <p:nvPr/>
        </p:nvSpPr>
        <p:spPr bwMode="auto">
          <a:xfrm>
            <a:off x="9609178" y="2200084"/>
            <a:ext cx="2433637" cy="70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rgbClr val="FF0000"/>
              </a:buClr>
              <a:buChar char="•"/>
              <a:defRPr sz="2800">
                <a:solidFill>
                  <a:schemeClr val="tx1"/>
                </a:solidFill>
                <a:latin typeface="Arial" panose="020B0604020202020204" pitchFamily="34" charset="0"/>
              </a:defRPr>
            </a:lvl1pPr>
            <a:lvl2pPr marL="742950" indent="-285750">
              <a:spcBef>
                <a:spcPct val="20000"/>
              </a:spcBef>
              <a:buClr>
                <a:srgbClr val="FF0000"/>
              </a:buClr>
              <a:buSzPct val="85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rgbClr val="FF0000"/>
              </a:buClr>
              <a:buChar char="•"/>
              <a:defRPr sz="2000">
                <a:solidFill>
                  <a:schemeClr val="tx1"/>
                </a:solidFill>
                <a:latin typeface="Arial" panose="020B0604020202020204" pitchFamily="34" charset="0"/>
              </a:defRPr>
            </a:lvl3pPr>
            <a:lvl4pPr marL="1600200" indent="-228600">
              <a:spcBef>
                <a:spcPct val="20000"/>
              </a:spcBef>
              <a:buClr>
                <a:srgbClr val="FF0000"/>
              </a:buClr>
              <a:buSzPct val="6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rgbClr val="FF0000"/>
              </a:buClr>
              <a:buSzPct val="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50000"/>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ClrTx/>
              <a:buNone/>
            </a:pPr>
            <a:r>
              <a:rPr lang="en-US" altLang="en-US" sz="2000" dirty="0">
                <a:solidFill>
                  <a:srgbClr val="000000"/>
                </a:solidFill>
                <a:latin typeface="Garamond" panose="02020404030301010803" pitchFamily="18" charset="0"/>
              </a:rPr>
              <a:t>Changes that result in Improvement</a:t>
            </a:r>
          </a:p>
        </p:txBody>
      </p:sp>
      <p:sp>
        <p:nvSpPr>
          <p:cNvPr id="5" name="Rectangle 2">
            <a:extLst>
              <a:ext uri="{FF2B5EF4-FFF2-40B4-BE49-F238E27FC236}">
                <a16:creationId xmlns:a16="http://schemas.microsoft.com/office/drawing/2014/main" id="{F900D472-2AE4-E97F-9595-0DF5DEB1C1C8}"/>
              </a:ext>
            </a:extLst>
          </p:cNvPr>
          <p:cNvSpPr>
            <a:spLocks noChangeArrowheads="1"/>
          </p:cNvSpPr>
          <p:nvPr/>
        </p:nvSpPr>
        <p:spPr bwMode="auto">
          <a:xfrm>
            <a:off x="1272114" y="2496618"/>
            <a:ext cx="1921741" cy="1077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Clr>
                <a:srgbClr val="FF0000"/>
              </a:buClr>
              <a:buChar char="•"/>
              <a:defRPr sz="2800">
                <a:solidFill>
                  <a:schemeClr val="tx1"/>
                </a:solidFill>
                <a:latin typeface="Arial" panose="020B0604020202020204" pitchFamily="34" charset="0"/>
              </a:defRPr>
            </a:lvl1pPr>
            <a:lvl2pPr marL="742950" indent="-285750">
              <a:spcBef>
                <a:spcPct val="20000"/>
              </a:spcBef>
              <a:buClr>
                <a:srgbClr val="FF0000"/>
              </a:buClr>
              <a:buSzPct val="85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rgbClr val="FF0000"/>
              </a:buClr>
              <a:buChar char="•"/>
              <a:defRPr sz="2000">
                <a:solidFill>
                  <a:schemeClr val="tx1"/>
                </a:solidFill>
                <a:latin typeface="Arial" panose="020B0604020202020204" pitchFamily="34" charset="0"/>
              </a:defRPr>
            </a:lvl3pPr>
            <a:lvl4pPr marL="1600200" indent="-228600">
              <a:spcBef>
                <a:spcPct val="20000"/>
              </a:spcBef>
              <a:buClr>
                <a:srgbClr val="FF0000"/>
              </a:buClr>
              <a:buSzPct val="6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rgbClr val="FF0000"/>
              </a:buClr>
              <a:buSzPct val="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50000"/>
              <a:buChar char="•"/>
              <a:defRPr sz="2000">
                <a:solidFill>
                  <a:schemeClr val="tx1"/>
                </a:solidFill>
                <a:latin typeface="Arial" panose="020B0604020202020204" pitchFamily="34" charset="0"/>
              </a:defRPr>
            </a:lvl9pPr>
          </a:lstStyle>
          <a:p>
            <a:pPr eaLnBrk="0" fontAlgn="base" hangingPunct="0">
              <a:spcBef>
                <a:spcPct val="50000"/>
              </a:spcBef>
              <a:spcAft>
                <a:spcPct val="0"/>
              </a:spcAft>
              <a:buClrTx/>
              <a:buNone/>
            </a:pPr>
            <a:r>
              <a:rPr lang="en-US" altLang="en-US" sz="1600" dirty="0">
                <a:solidFill>
                  <a:srgbClr val="000000"/>
                </a:solidFill>
                <a:latin typeface="Garamond" panose="02020404030301010803" pitchFamily="18" charset="0"/>
              </a:rPr>
              <a:t>1. Early tests are simple and designed to succeed (larger and more)</a:t>
            </a:r>
          </a:p>
        </p:txBody>
      </p:sp>
      <p:sp>
        <p:nvSpPr>
          <p:cNvPr id="6" name="Rectangle 2">
            <a:extLst>
              <a:ext uri="{FF2B5EF4-FFF2-40B4-BE49-F238E27FC236}">
                <a16:creationId xmlns:a16="http://schemas.microsoft.com/office/drawing/2014/main" id="{1C5C59A6-A6F6-0537-304F-C54AF7E98B09}"/>
              </a:ext>
            </a:extLst>
          </p:cNvPr>
          <p:cNvSpPr>
            <a:spLocks noChangeArrowheads="1"/>
          </p:cNvSpPr>
          <p:nvPr/>
        </p:nvSpPr>
        <p:spPr bwMode="auto">
          <a:xfrm>
            <a:off x="3253012" y="1951805"/>
            <a:ext cx="1921741" cy="83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Clr>
                <a:srgbClr val="FF0000"/>
              </a:buClr>
              <a:buChar char="•"/>
              <a:defRPr sz="2800">
                <a:solidFill>
                  <a:schemeClr val="tx1"/>
                </a:solidFill>
                <a:latin typeface="Arial" panose="020B0604020202020204" pitchFamily="34" charset="0"/>
              </a:defRPr>
            </a:lvl1pPr>
            <a:lvl2pPr marL="742950" indent="-285750">
              <a:spcBef>
                <a:spcPct val="20000"/>
              </a:spcBef>
              <a:buClr>
                <a:srgbClr val="FF0000"/>
              </a:buClr>
              <a:buSzPct val="85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rgbClr val="FF0000"/>
              </a:buClr>
              <a:buChar char="•"/>
              <a:defRPr sz="2000">
                <a:solidFill>
                  <a:schemeClr val="tx1"/>
                </a:solidFill>
                <a:latin typeface="Arial" panose="020B0604020202020204" pitchFamily="34" charset="0"/>
              </a:defRPr>
            </a:lvl3pPr>
            <a:lvl4pPr marL="1600200" indent="-228600">
              <a:spcBef>
                <a:spcPct val="20000"/>
              </a:spcBef>
              <a:buClr>
                <a:srgbClr val="FF0000"/>
              </a:buClr>
              <a:buSzPct val="6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rgbClr val="FF0000"/>
              </a:buClr>
              <a:buSzPct val="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50000"/>
              <a:buChar char="•"/>
              <a:defRPr sz="2000">
                <a:solidFill>
                  <a:schemeClr val="tx1"/>
                </a:solidFill>
                <a:latin typeface="Arial" panose="020B0604020202020204" pitchFamily="34" charset="0"/>
              </a:defRPr>
            </a:lvl9pPr>
          </a:lstStyle>
          <a:p>
            <a:pPr eaLnBrk="0" fontAlgn="base" hangingPunct="0">
              <a:spcBef>
                <a:spcPct val="50000"/>
              </a:spcBef>
              <a:spcAft>
                <a:spcPct val="0"/>
              </a:spcAft>
              <a:buClrTx/>
              <a:buNone/>
            </a:pPr>
            <a:r>
              <a:rPr lang="en-US" altLang="en-US" sz="1600" dirty="0">
                <a:solidFill>
                  <a:srgbClr val="000000"/>
                </a:solidFill>
                <a:latin typeface="Garamond" panose="02020404030301010803" pitchFamily="18" charset="0"/>
              </a:rPr>
              <a:t>2. Test over a variety of conditions to identify weaknesses</a:t>
            </a:r>
          </a:p>
        </p:txBody>
      </p:sp>
      <p:sp>
        <p:nvSpPr>
          <p:cNvPr id="8" name="Rectangle 2">
            <a:extLst>
              <a:ext uri="{FF2B5EF4-FFF2-40B4-BE49-F238E27FC236}">
                <a16:creationId xmlns:a16="http://schemas.microsoft.com/office/drawing/2014/main" id="{F721D780-92E6-1100-2C0B-9053C48873EB}"/>
              </a:ext>
            </a:extLst>
          </p:cNvPr>
          <p:cNvSpPr>
            <a:spLocks noChangeArrowheads="1"/>
          </p:cNvSpPr>
          <p:nvPr/>
        </p:nvSpPr>
        <p:spPr bwMode="auto">
          <a:xfrm>
            <a:off x="5233910" y="1443098"/>
            <a:ext cx="1921741" cy="83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Clr>
                <a:srgbClr val="FF0000"/>
              </a:buClr>
              <a:buChar char="•"/>
              <a:defRPr sz="2800">
                <a:solidFill>
                  <a:schemeClr val="tx1"/>
                </a:solidFill>
                <a:latin typeface="Arial" panose="020B0604020202020204" pitchFamily="34" charset="0"/>
              </a:defRPr>
            </a:lvl1pPr>
            <a:lvl2pPr marL="742950" indent="-285750">
              <a:spcBef>
                <a:spcPct val="20000"/>
              </a:spcBef>
              <a:buClr>
                <a:srgbClr val="FF0000"/>
              </a:buClr>
              <a:buSzPct val="85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rgbClr val="FF0000"/>
              </a:buClr>
              <a:buChar char="•"/>
              <a:defRPr sz="2000">
                <a:solidFill>
                  <a:schemeClr val="tx1"/>
                </a:solidFill>
                <a:latin typeface="Arial" panose="020B0604020202020204" pitchFamily="34" charset="0"/>
              </a:defRPr>
            </a:lvl3pPr>
            <a:lvl4pPr marL="1600200" indent="-228600">
              <a:spcBef>
                <a:spcPct val="20000"/>
              </a:spcBef>
              <a:buClr>
                <a:srgbClr val="FF0000"/>
              </a:buClr>
              <a:buSzPct val="6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rgbClr val="FF0000"/>
              </a:buClr>
              <a:buSzPct val="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50000"/>
              <a:buChar char="•"/>
              <a:defRPr sz="2000">
                <a:solidFill>
                  <a:schemeClr val="tx1"/>
                </a:solidFill>
                <a:latin typeface="Arial" panose="020B0604020202020204" pitchFamily="34" charset="0"/>
              </a:defRPr>
            </a:lvl9pPr>
          </a:lstStyle>
          <a:p>
            <a:pPr eaLnBrk="0" fontAlgn="base" hangingPunct="0">
              <a:spcBef>
                <a:spcPct val="50000"/>
              </a:spcBef>
              <a:spcAft>
                <a:spcPct val="0"/>
              </a:spcAft>
              <a:buClrTx/>
              <a:buNone/>
            </a:pPr>
            <a:r>
              <a:rPr lang="en-US" altLang="en-US" sz="1600" dirty="0">
                <a:solidFill>
                  <a:srgbClr val="000000"/>
                </a:solidFill>
                <a:latin typeface="Garamond" panose="02020404030301010803" pitchFamily="18" charset="0"/>
              </a:rPr>
              <a:t>3. Later tests are designed to predict and prevent failures</a:t>
            </a:r>
          </a:p>
        </p:txBody>
      </p:sp>
      <p:sp>
        <p:nvSpPr>
          <p:cNvPr id="9" name="Rectangle 2">
            <a:extLst>
              <a:ext uri="{FF2B5EF4-FFF2-40B4-BE49-F238E27FC236}">
                <a16:creationId xmlns:a16="http://schemas.microsoft.com/office/drawing/2014/main" id="{64FB8229-8568-D84C-E8D1-10012C7FCA85}"/>
              </a:ext>
            </a:extLst>
          </p:cNvPr>
          <p:cNvSpPr>
            <a:spLocks noChangeArrowheads="1"/>
          </p:cNvSpPr>
          <p:nvPr/>
        </p:nvSpPr>
        <p:spPr bwMode="auto">
          <a:xfrm>
            <a:off x="7296340" y="1184819"/>
            <a:ext cx="1921741" cy="58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Clr>
                <a:srgbClr val="FF0000"/>
              </a:buClr>
              <a:buChar char="•"/>
              <a:defRPr sz="2800">
                <a:solidFill>
                  <a:schemeClr val="tx1"/>
                </a:solidFill>
                <a:latin typeface="Arial" panose="020B0604020202020204" pitchFamily="34" charset="0"/>
              </a:defRPr>
            </a:lvl1pPr>
            <a:lvl2pPr marL="742950" indent="-285750">
              <a:spcBef>
                <a:spcPct val="20000"/>
              </a:spcBef>
              <a:buClr>
                <a:srgbClr val="FF0000"/>
              </a:buClr>
              <a:buSzPct val="85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rgbClr val="FF0000"/>
              </a:buClr>
              <a:buChar char="•"/>
              <a:defRPr sz="2000">
                <a:solidFill>
                  <a:schemeClr val="tx1"/>
                </a:solidFill>
                <a:latin typeface="Arial" panose="020B0604020202020204" pitchFamily="34" charset="0"/>
              </a:defRPr>
            </a:lvl3pPr>
            <a:lvl4pPr marL="1600200" indent="-228600">
              <a:spcBef>
                <a:spcPct val="20000"/>
              </a:spcBef>
              <a:buClr>
                <a:srgbClr val="FF0000"/>
              </a:buClr>
              <a:buSzPct val="6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rgbClr val="FF0000"/>
              </a:buClr>
              <a:buSzPct val="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50000"/>
              <a:buChar char="•"/>
              <a:defRPr sz="2000">
                <a:solidFill>
                  <a:schemeClr val="tx1"/>
                </a:solidFill>
                <a:latin typeface="Arial" panose="020B0604020202020204" pitchFamily="34" charset="0"/>
              </a:defRPr>
            </a:lvl9pPr>
          </a:lstStyle>
          <a:p>
            <a:pPr eaLnBrk="0" fontAlgn="base" hangingPunct="0">
              <a:spcBef>
                <a:spcPct val="50000"/>
              </a:spcBef>
              <a:spcAft>
                <a:spcPct val="0"/>
              </a:spcAft>
              <a:buClrTx/>
              <a:buNone/>
            </a:pPr>
            <a:r>
              <a:rPr lang="en-US" altLang="en-US" sz="1600" dirty="0">
                <a:solidFill>
                  <a:srgbClr val="000000"/>
                </a:solidFill>
                <a:latin typeface="Garamond" panose="02020404030301010803" pitchFamily="18" charset="0"/>
              </a:rPr>
              <a:t>4. Full, sustained implementation</a:t>
            </a:r>
          </a:p>
        </p:txBody>
      </p:sp>
    </p:spTree>
    <p:extLst>
      <p:ext uri="{BB962C8B-B14F-4D97-AF65-F5344CB8AC3E}">
        <p14:creationId xmlns:p14="http://schemas.microsoft.com/office/powerpoint/2010/main" val="327575987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90B872B-1E1C-41B2-A3EB-EBE5C7F0BAC3}"/>
              </a:ext>
            </a:extLst>
          </p:cNvPr>
          <p:cNvSpPr txBox="1">
            <a:spLocks/>
          </p:cNvSpPr>
          <p:nvPr/>
        </p:nvSpPr>
        <p:spPr bwMode="auto">
          <a:xfrm>
            <a:off x="2802193" y="2514600"/>
            <a:ext cx="8702621" cy="1371600"/>
          </a:xfrm>
          <a:prstGeom prst="rect">
            <a:avLst/>
          </a:prstGeom>
          <a:solidFill>
            <a:schemeClr val="bg1">
              <a:lumMod val="65000"/>
            </a:schemeClr>
          </a:solidFill>
          <a:ln w="9525">
            <a:noFill/>
            <a:miter lim="800000"/>
            <a:headEnd/>
            <a:tailEnd/>
          </a:ln>
        </p:spPr>
        <p:txBody>
          <a:bodyPr anchor="ctr"/>
          <a:lstStyle/>
          <a:p>
            <a:pPr algn="ctr">
              <a:defRPr/>
            </a:pPr>
            <a:endParaRPr lang="en-US" sz="4400" dirty="0">
              <a:solidFill>
                <a:srgbClr val="000000"/>
              </a:solidFill>
              <a:ea typeface="+mj-ea"/>
              <a:cs typeface="+mj-cs"/>
            </a:endParaRPr>
          </a:p>
        </p:txBody>
      </p:sp>
      <p:sp>
        <p:nvSpPr>
          <p:cNvPr id="5" name="Title 1">
            <a:extLst>
              <a:ext uri="{FF2B5EF4-FFF2-40B4-BE49-F238E27FC236}">
                <a16:creationId xmlns:a16="http://schemas.microsoft.com/office/drawing/2014/main" id="{4066F76D-E460-4642-BF86-0F53026E314C}"/>
              </a:ext>
            </a:extLst>
          </p:cNvPr>
          <p:cNvSpPr txBox="1">
            <a:spLocks/>
          </p:cNvSpPr>
          <p:nvPr/>
        </p:nvSpPr>
        <p:spPr bwMode="auto">
          <a:xfrm>
            <a:off x="2057399" y="2362200"/>
            <a:ext cx="9538855" cy="1143000"/>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nchorCtr="1"/>
          <a:lstStyle>
            <a:lvl1pPr>
              <a:spcBef>
                <a:spcPct val="20000"/>
              </a:spcBef>
              <a:buClr>
                <a:srgbClr val="FF0000"/>
              </a:buClr>
              <a:buChar char="•"/>
              <a:defRPr sz="24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rgbClr val="FF0000"/>
              </a:buClr>
              <a:buSzPct val="85000"/>
              <a:buFont typeface="Wingdings" panose="05000000000000000000" pitchFamily="2" charset="2"/>
              <a:buChar char="§"/>
              <a:defRPr sz="22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rgbClr val="FF0000"/>
              </a:buClr>
              <a:buChar char="•"/>
              <a:defRPr sz="20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rgbClr val="FF0000"/>
              </a:buClr>
              <a:buSzPct val="65000"/>
              <a:buFont typeface="Wingdings" panose="05000000000000000000" pitchFamily="2" charset="2"/>
              <a:buChar char="§"/>
              <a:defRPr>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rgbClr val="FF0000"/>
              </a:buClr>
              <a:buSzPct val="50000"/>
              <a:buChar char="•"/>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rgbClr val="FF0000"/>
              </a:buClr>
              <a:buSzPct val="50000"/>
              <a:buChar char="•"/>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rgbClr val="FF0000"/>
              </a:buClr>
              <a:buSzPct val="50000"/>
              <a:buChar char="•"/>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rgbClr val="FF0000"/>
              </a:buClr>
              <a:buSzPct val="50000"/>
              <a:buChar char="•"/>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rgbClr val="FF0000"/>
              </a:buClr>
              <a:buSzPct val="50000"/>
              <a:buChar char="•"/>
              <a:defRPr>
                <a:solidFill>
                  <a:schemeClr val="tx1"/>
                </a:solidFill>
                <a:latin typeface="Garamond" panose="02020404030301010803" pitchFamily="18" charset="0"/>
                <a:ea typeface="ＭＳ Ｐゴシック" panose="020B0600070205080204" pitchFamily="34" charset="-128"/>
              </a:defRPr>
            </a:lvl9pPr>
          </a:lstStyle>
          <a:p>
            <a:pPr algn="ctr">
              <a:spcBef>
                <a:spcPct val="0"/>
              </a:spcBef>
              <a:buClrTx/>
              <a:buFontTx/>
              <a:buNone/>
            </a:pPr>
            <a:r>
              <a:rPr lang="en-US" altLang="en-US" sz="4000" dirty="0">
                <a:solidFill>
                  <a:srgbClr val="FFFFFF"/>
                </a:solidFill>
                <a:latin typeface="Times New Roman" panose="02020603050405020304" pitchFamily="18" charset="0"/>
                <a:cs typeface="Times New Roman" panose="02020603050405020304" pitchFamily="18" charset="0"/>
              </a:rPr>
              <a:t>Interactive Games and Improvement</a:t>
            </a:r>
          </a:p>
        </p:txBody>
      </p:sp>
    </p:spTree>
    <p:extLst>
      <p:ext uri="{BB962C8B-B14F-4D97-AF65-F5344CB8AC3E}">
        <p14:creationId xmlns:p14="http://schemas.microsoft.com/office/powerpoint/2010/main" val="4931035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3A4D2660-251E-4EDE-86C8-53634663612A}"/>
              </a:ext>
            </a:extLst>
          </p:cNvPr>
          <p:cNvSpPr>
            <a:spLocks noGrp="1" noChangeArrowheads="1"/>
          </p:cNvSpPr>
          <p:nvPr>
            <p:ph type="title"/>
          </p:nvPr>
        </p:nvSpPr>
        <p:spPr>
          <a:xfrm>
            <a:off x="2286000" y="457200"/>
            <a:ext cx="7772400" cy="762000"/>
          </a:xfrm>
        </p:spPr>
        <p:txBody>
          <a:bodyPr/>
          <a:lstStyle/>
          <a:p>
            <a:pPr eaLnBrk="1" hangingPunct="1"/>
            <a:r>
              <a:rPr lang="en-US" altLang="en-US" dirty="0">
                <a:solidFill>
                  <a:schemeClr val="tx1"/>
                </a:solidFill>
              </a:rPr>
              <a:t>Game Guide</a:t>
            </a:r>
          </a:p>
        </p:txBody>
      </p:sp>
      <p:sp>
        <p:nvSpPr>
          <p:cNvPr id="93187" name="Rectangle 19">
            <a:extLst>
              <a:ext uri="{FF2B5EF4-FFF2-40B4-BE49-F238E27FC236}">
                <a16:creationId xmlns:a16="http://schemas.microsoft.com/office/drawing/2014/main" id="{86B8DC65-C86A-4CB7-B374-57E683C47131}"/>
              </a:ext>
            </a:extLst>
          </p:cNvPr>
          <p:cNvSpPr>
            <a:spLocks noGrp="1" noChangeArrowheads="1"/>
          </p:cNvSpPr>
          <p:nvPr>
            <p:ph sz="half" idx="1"/>
          </p:nvPr>
        </p:nvSpPr>
        <p:spPr>
          <a:xfrm>
            <a:off x="5714999" y="1326643"/>
            <a:ext cx="5631873" cy="4495800"/>
          </a:xfrm>
        </p:spPr>
        <p:txBody>
          <a:bodyPr/>
          <a:lstStyle/>
          <a:p>
            <a:pPr eaLnBrk="1" hangingPunct="1">
              <a:buFont typeface="Symbol" panose="05050102010706020507" pitchFamily="18" charset="2"/>
              <a:buChar char=""/>
            </a:pPr>
            <a:r>
              <a:rPr lang="en-US" altLang="en-US" sz="2000" dirty="0"/>
              <a:t>20 interactive exercises for trainers to teach quality improvement in HIV care</a:t>
            </a:r>
          </a:p>
          <a:p>
            <a:pPr eaLnBrk="1" hangingPunct="1">
              <a:buFont typeface="Symbol" panose="05050102010706020507" pitchFamily="18" charset="2"/>
              <a:buChar char=""/>
            </a:pPr>
            <a:r>
              <a:rPr lang="en-US" altLang="en-US" sz="2000" dirty="0"/>
              <a:t>Covers all key quality improvement concepts: Data and Measurement, Systems, Developing Changes, Testing and Making Changes, and Cooperation</a:t>
            </a:r>
          </a:p>
          <a:p>
            <a:pPr eaLnBrk="1" hangingPunct="1">
              <a:buFont typeface="Symbol" panose="05050102010706020507" pitchFamily="18" charset="2"/>
              <a:buChar char=""/>
            </a:pPr>
            <a:r>
              <a:rPr lang="en-US" altLang="en-US" sz="2000" dirty="0"/>
              <a:t>Includes rationale for game, target audience, key concepts, materials needed, instructions, background information, and discussion points</a:t>
            </a:r>
          </a:p>
        </p:txBody>
      </p:sp>
      <p:pic>
        <p:nvPicPr>
          <p:cNvPr id="93188" name="Picture 14" descr="A cover of “The Game Guide,” a quality improvement publication. " title="The Game Guide ">
            <a:extLst>
              <a:ext uri="{FF2B5EF4-FFF2-40B4-BE49-F238E27FC236}">
                <a16:creationId xmlns:a16="http://schemas.microsoft.com/office/drawing/2014/main" id="{0533FED8-054E-4D76-B196-DF3A380815E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57401" y="1319717"/>
            <a:ext cx="3362325" cy="4470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4117321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A34EC-CDC6-A850-7A65-E4A2465330D3}"/>
              </a:ext>
            </a:extLst>
          </p:cNvPr>
          <p:cNvSpPr>
            <a:spLocks noGrp="1"/>
          </p:cNvSpPr>
          <p:nvPr>
            <p:ph type="title"/>
          </p:nvPr>
        </p:nvSpPr>
        <p:spPr/>
        <p:txBody>
          <a:bodyPr/>
          <a:lstStyle/>
          <a:p>
            <a:r>
              <a:rPr lang="en-US" u="sng" dirty="0"/>
              <a:t>Virtual</a:t>
            </a:r>
            <a:r>
              <a:rPr lang="en-US" dirty="0"/>
              <a:t> Game Guide</a:t>
            </a:r>
          </a:p>
        </p:txBody>
      </p:sp>
      <p:sp>
        <p:nvSpPr>
          <p:cNvPr id="4" name="Content Placeholder 3">
            <a:extLst>
              <a:ext uri="{FF2B5EF4-FFF2-40B4-BE49-F238E27FC236}">
                <a16:creationId xmlns:a16="http://schemas.microsoft.com/office/drawing/2014/main" id="{57266973-C0E4-8489-9BC4-020EE02AF733}"/>
              </a:ext>
            </a:extLst>
          </p:cNvPr>
          <p:cNvSpPr>
            <a:spLocks noGrp="1"/>
          </p:cNvSpPr>
          <p:nvPr>
            <p:ph sz="half" idx="2"/>
          </p:nvPr>
        </p:nvSpPr>
        <p:spPr>
          <a:xfrm>
            <a:off x="5694218" y="1676400"/>
            <a:ext cx="5684982" cy="4191000"/>
          </a:xfrm>
        </p:spPr>
        <p:txBody>
          <a:bodyPr/>
          <a:lstStyle/>
          <a:p>
            <a:pPr eaLnBrk="1" hangingPunct="1">
              <a:buFont typeface="Symbol" panose="05050102010706020507" pitchFamily="18" charset="2"/>
              <a:buChar char=""/>
            </a:pPr>
            <a:r>
              <a:rPr lang="en-US" altLang="en-US" sz="2000" dirty="0"/>
              <a:t>25 interactive exercises for trainers to </a:t>
            </a:r>
            <a:r>
              <a:rPr lang="en-US" altLang="en-US" sz="2000" u="sng" dirty="0"/>
              <a:t>virtually</a:t>
            </a:r>
            <a:r>
              <a:rPr lang="en-US" altLang="en-US" sz="2000" dirty="0"/>
              <a:t> teach quality improvement in HIV care </a:t>
            </a:r>
          </a:p>
          <a:p>
            <a:pPr eaLnBrk="1" hangingPunct="1">
              <a:buFont typeface="Symbol" panose="05050102010706020507" pitchFamily="18" charset="2"/>
              <a:buChar char=""/>
            </a:pPr>
            <a:r>
              <a:rPr lang="en-US" altLang="en-US" sz="2000" dirty="0"/>
              <a:t>Covers all key quality improvement concepts: Data and Measurement, Systems, Developing Changes, Testing and Making Changes, and Cooperation</a:t>
            </a:r>
          </a:p>
          <a:p>
            <a:pPr eaLnBrk="1" hangingPunct="1">
              <a:buFont typeface="Symbol" panose="05050102010706020507" pitchFamily="18" charset="2"/>
              <a:buChar char=""/>
            </a:pPr>
            <a:r>
              <a:rPr lang="en-US" altLang="en-US" sz="2000" dirty="0"/>
              <a:t>Includes rationale for game, target audience, key concepts, materials needed, instructions, background information, and discussion points</a:t>
            </a:r>
          </a:p>
          <a:p>
            <a:endParaRPr lang="en-US" sz="2000" dirty="0"/>
          </a:p>
        </p:txBody>
      </p:sp>
      <p:pic>
        <p:nvPicPr>
          <p:cNvPr id="1026" name="Picture 2">
            <a:extLst>
              <a:ext uri="{FF2B5EF4-FFF2-40B4-BE49-F238E27FC236}">
                <a16:creationId xmlns:a16="http://schemas.microsoft.com/office/drawing/2014/main" id="{31B5A632-AD51-35CA-9D3A-8E878A6CBB5A}"/>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bwMode="auto">
          <a:xfrm>
            <a:off x="2057400" y="1316115"/>
            <a:ext cx="3436373" cy="4551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294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B8C69772-5190-4475-A02D-3A0AAFE6007D}"/>
              </a:ext>
            </a:extLst>
          </p:cNvPr>
          <p:cNvSpPr>
            <a:spLocks noGrp="1" noChangeArrowheads="1"/>
          </p:cNvSpPr>
          <p:nvPr>
            <p:ph type="title" idx="4294967295"/>
          </p:nvPr>
        </p:nvSpPr>
        <p:spPr>
          <a:xfrm>
            <a:off x="2209800" y="457200"/>
            <a:ext cx="7772400" cy="762000"/>
          </a:xfrm>
        </p:spPr>
        <p:txBody>
          <a:bodyPr/>
          <a:lstStyle/>
          <a:p>
            <a:pPr eaLnBrk="1" hangingPunct="1"/>
            <a:r>
              <a:rPr lang="en-US" altLang="en-US" dirty="0">
                <a:solidFill>
                  <a:schemeClr val="tx1"/>
                </a:solidFill>
              </a:rPr>
              <a:t>Agenda Highlights – Day 2 and Day 3</a:t>
            </a:r>
          </a:p>
        </p:txBody>
      </p:sp>
      <p:sp>
        <p:nvSpPr>
          <p:cNvPr id="23555" name="Rectangle 3">
            <a:extLst>
              <a:ext uri="{FF2B5EF4-FFF2-40B4-BE49-F238E27FC236}">
                <a16:creationId xmlns:a16="http://schemas.microsoft.com/office/drawing/2014/main" id="{C21C3E6B-3841-49FD-9DFF-384570FD2365}"/>
              </a:ext>
            </a:extLst>
          </p:cNvPr>
          <p:cNvSpPr>
            <a:spLocks noGrp="1" noChangeArrowheads="1"/>
          </p:cNvSpPr>
          <p:nvPr>
            <p:ph type="body" idx="4294967295"/>
          </p:nvPr>
        </p:nvSpPr>
        <p:spPr>
          <a:xfrm>
            <a:off x="2514600" y="1524000"/>
            <a:ext cx="7848600" cy="4191000"/>
          </a:xfrm>
        </p:spPr>
        <p:txBody>
          <a:bodyPr/>
          <a:lstStyle/>
          <a:p>
            <a:pPr marL="0" indent="0" eaLnBrk="1" hangingPunct="1">
              <a:lnSpc>
                <a:spcPct val="80000"/>
              </a:lnSpc>
              <a:buClr>
                <a:srgbClr val="DD1821"/>
              </a:buClr>
              <a:buNone/>
              <a:defRPr/>
            </a:pPr>
            <a:r>
              <a:rPr lang="en-US" altLang="en-US" b="1" dirty="0"/>
              <a:t>Day 2: 8:00am – 6:00pm</a:t>
            </a:r>
          </a:p>
          <a:p>
            <a:pPr eaLnBrk="1" hangingPunct="1">
              <a:lnSpc>
                <a:spcPct val="80000"/>
              </a:lnSpc>
              <a:buClr>
                <a:srgbClr val="DD1821"/>
              </a:buClr>
              <a:buFont typeface="Arial" panose="020B0604020202020204" pitchFamily="34" charset="0"/>
              <a:buChar char="•"/>
              <a:defRPr/>
            </a:pPr>
            <a:r>
              <a:rPr lang="en-US" altLang="en-US" sz="1800" dirty="0"/>
              <a:t>Using Organizational Assessment Findings</a:t>
            </a:r>
          </a:p>
          <a:p>
            <a:pPr eaLnBrk="1" hangingPunct="1">
              <a:lnSpc>
                <a:spcPct val="80000"/>
              </a:lnSpc>
              <a:buClr>
                <a:srgbClr val="DD1821"/>
              </a:buClr>
              <a:buFont typeface="Arial" panose="020B0604020202020204" pitchFamily="34" charset="0"/>
              <a:buChar char="•"/>
              <a:defRPr/>
            </a:pPr>
            <a:r>
              <a:rPr lang="en-US" altLang="en-US" sz="1800" dirty="0"/>
              <a:t>Five-Step Model for Creating Effective Training</a:t>
            </a:r>
          </a:p>
          <a:p>
            <a:pPr eaLnBrk="1" hangingPunct="1">
              <a:lnSpc>
                <a:spcPct val="80000"/>
              </a:lnSpc>
              <a:buClr>
                <a:srgbClr val="DD1821"/>
              </a:buClr>
              <a:buFont typeface="Arial" panose="020B0604020202020204" pitchFamily="34" charset="0"/>
              <a:buChar char="•"/>
              <a:defRPr/>
            </a:pPr>
            <a:r>
              <a:rPr lang="en-US" altLang="en-US" sz="1800" dirty="0"/>
              <a:t>Performance Measurement: Collecting and Using Data to Improve Quality</a:t>
            </a:r>
          </a:p>
          <a:p>
            <a:pPr eaLnBrk="1" hangingPunct="1">
              <a:lnSpc>
                <a:spcPct val="80000"/>
              </a:lnSpc>
              <a:buClr>
                <a:srgbClr val="DD1821"/>
              </a:buClr>
              <a:buFont typeface="Arial" panose="020B0604020202020204" pitchFamily="34" charset="0"/>
              <a:buChar char="•"/>
              <a:defRPr/>
            </a:pPr>
            <a:r>
              <a:rPr lang="en-US" altLang="en-US" sz="1800" dirty="0"/>
              <a:t>Quality Resources Safari		</a:t>
            </a:r>
          </a:p>
          <a:p>
            <a:pPr eaLnBrk="1" hangingPunct="1">
              <a:lnSpc>
                <a:spcPct val="80000"/>
              </a:lnSpc>
              <a:buClr>
                <a:srgbClr val="DD1821"/>
              </a:buClr>
              <a:buFont typeface="Arial" panose="020B0604020202020204" pitchFamily="34" charset="0"/>
              <a:buChar char="•"/>
              <a:defRPr/>
            </a:pPr>
            <a:r>
              <a:rPr lang="en-US" altLang="en-US" sz="1800" dirty="0"/>
              <a:t>Design Your Training Module…plus Practice and Feedback</a:t>
            </a:r>
          </a:p>
          <a:p>
            <a:pPr eaLnBrk="1" hangingPunct="1">
              <a:lnSpc>
                <a:spcPct val="80000"/>
              </a:lnSpc>
              <a:buClr>
                <a:srgbClr val="DD1821"/>
              </a:buClr>
              <a:buFont typeface="Arial" panose="020B0604020202020204" pitchFamily="34" charset="0"/>
              <a:buChar char="•"/>
              <a:defRPr/>
            </a:pPr>
            <a:r>
              <a:rPr lang="en-US" altLang="en-US" sz="1800" dirty="0"/>
              <a:t>‘Paper Puppets’ - Game</a:t>
            </a:r>
          </a:p>
          <a:p>
            <a:pPr eaLnBrk="1" hangingPunct="1">
              <a:lnSpc>
                <a:spcPct val="80000"/>
              </a:lnSpc>
              <a:buClr>
                <a:srgbClr val="DD1821"/>
              </a:buClr>
              <a:buFont typeface="Arial" panose="020B0604020202020204" pitchFamily="34" charset="0"/>
              <a:buChar char="•"/>
              <a:defRPr/>
            </a:pPr>
            <a:endParaRPr lang="en-US" altLang="en-US" sz="1800" dirty="0"/>
          </a:p>
          <a:p>
            <a:pPr marL="0" indent="0" eaLnBrk="1" hangingPunct="1">
              <a:lnSpc>
                <a:spcPct val="80000"/>
              </a:lnSpc>
              <a:buClr>
                <a:srgbClr val="DD1821"/>
              </a:buClr>
              <a:buNone/>
              <a:defRPr/>
            </a:pPr>
            <a:r>
              <a:rPr lang="en-US" altLang="en-US" b="1" dirty="0"/>
              <a:t>Day 3: 8:00am – 3:00pm</a:t>
            </a:r>
          </a:p>
          <a:p>
            <a:pPr eaLnBrk="1" hangingPunct="1">
              <a:lnSpc>
                <a:spcPct val="80000"/>
              </a:lnSpc>
              <a:buClr>
                <a:srgbClr val="DD1821"/>
              </a:buClr>
              <a:buFont typeface="Arial" panose="020B0604020202020204" pitchFamily="34" charset="0"/>
              <a:buChar char="•"/>
              <a:defRPr/>
            </a:pPr>
            <a:r>
              <a:rPr lang="en-US" altLang="en-US" sz="1800" dirty="0"/>
              <a:t>Practice and Role Play</a:t>
            </a:r>
          </a:p>
          <a:p>
            <a:pPr eaLnBrk="1" hangingPunct="1">
              <a:lnSpc>
                <a:spcPct val="80000"/>
              </a:lnSpc>
              <a:buClr>
                <a:srgbClr val="DD1821"/>
              </a:buClr>
              <a:buFont typeface="Arial" panose="020B0604020202020204" pitchFamily="34" charset="0"/>
              <a:buChar char="•"/>
              <a:defRPr/>
            </a:pPr>
            <a:r>
              <a:rPr lang="en-US" altLang="en-US" sz="1800" dirty="0"/>
              <a:t>Evaluate Training Effectiveness</a:t>
            </a:r>
          </a:p>
          <a:p>
            <a:pPr eaLnBrk="1" hangingPunct="1">
              <a:lnSpc>
                <a:spcPct val="80000"/>
              </a:lnSpc>
              <a:buClr>
                <a:srgbClr val="DD1821"/>
              </a:buClr>
              <a:buFont typeface="Arial" panose="020B0604020202020204" pitchFamily="34" charset="0"/>
              <a:buChar char="•"/>
              <a:defRPr/>
            </a:pPr>
            <a:r>
              <a:rPr lang="en-US" altLang="en-US" sz="1800" dirty="0"/>
              <a:t>Quality Management Plans</a:t>
            </a:r>
          </a:p>
          <a:p>
            <a:pPr eaLnBrk="1" hangingPunct="1">
              <a:lnSpc>
                <a:spcPct val="80000"/>
              </a:lnSpc>
              <a:buClr>
                <a:srgbClr val="DD1821"/>
              </a:buClr>
              <a:buFont typeface="Arial" panose="020B0604020202020204" pitchFamily="34" charset="0"/>
              <a:buChar char="•"/>
              <a:defRPr/>
            </a:pPr>
            <a:r>
              <a:rPr lang="en-US" altLang="en-US" sz="1800" dirty="0"/>
              <a:t>Nightmares, Mishaps, and Messes</a:t>
            </a:r>
          </a:p>
          <a:p>
            <a:pPr eaLnBrk="1" hangingPunct="1">
              <a:lnSpc>
                <a:spcPct val="80000"/>
              </a:lnSpc>
              <a:buClr>
                <a:srgbClr val="DD1821"/>
              </a:buClr>
              <a:buFont typeface="Arial" panose="020B0604020202020204" pitchFamily="34" charset="0"/>
              <a:buChar char="•"/>
              <a:defRPr/>
            </a:pPr>
            <a:r>
              <a:rPr lang="en-US" altLang="en-US" sz="1800" dirty="0"/>
              <a:t>Game Plan Going Forward: Your Personal Plan</a:t>
            </a:r>
          </a:p>
        </p:txBody>
      </p:sp>
    </p:spTree>
    <p:custDataLst>
      <p:tags r:id="rId1"/>
    </p:custData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E4325811-894A-4296-895E-9406371A7687}"/>
              </a:ext>
            </a:extLst>
          </p:cNvPr>
          <p:cNvSpPr>
            <a:spLocks noGrp="1" noChangeArrowheads="1"/>
          </p:cNvSpPr>
          <p:nvPr>
            <p:ph type="title"/>
          </p:nvPr>
        </p:nvSpPr>
        <p:spPr>
          <a:xfrm>
            <a:off x="2209800" y="457200"/>
            <a:ext cx="7772400" cy="762000"/>
          </a:xfrm>
        </p:spPr>
        <p:txBody>
          <a:bodyPr/>
          <a:lstStyle/>
          <a:p>
            <a:pPr eaLnBrk="1" hangingPunct="1"/>
            <a:r>
              <a:rPr lang="en-US" altLang="en-US" dirty="0"/>
              <a:t>Cross-Part Quality Management Guide</a:t>
            </a:r>
          </a:p>
        </p:txBody>
      </p:sp>
      <p:sp>
        <p:nvSpPr>
          <p:cNvPr id="95235" name="Rectangle 3">
            <a:extLst>
              <a:ext uri="{FF2B5EF4-FFF2-40B4-BE49-F238E27FC236}">
                <a16:creationId xmlns:a16="http://schemas.microsoft.com/office/drawing/2014/main" id="{DCFEC7B0-C00D-4184-AEE5-683B09A4B317}"/>
              </a:ext>
            </a:extLst>
          </p:cNvPr>
          <p:cNvSpPr>
            <a:spLocks noGrp="1" noChangeArrowheads="1"/>
          </p:cNvSpPr>
          <p:nvPr>
            <p:ph type="body" sz="half" idx="2"/>
          </p:nvPr>
        </p:nvSpPr>
        <p:spPr>
          <a:xfrm>
            <a:off x="5867400" y="1447800"/>
            <a:ext cx="5496098" cy="4191000"/>
          </a:xfrm>
        </p:spPr>
        <p:txBody>
          <a:bodyPr/>
          <a:lstStyle/>
          <a:p>
            <a:pPr eaLnBrk="1" hangingPunct="1">
              <a:buFont typeface="Symbol" panose="05050102010706020507" pitchFamily="18" charset="2"/>
              <a:buChar char=""/>
            </a:pPr>
            <a:r>
              <a:rPr lang="en-US" altLang="en-US" sz="2000" dirty="0"/>
              <a:t>Changes in the health care system require more cooperating than ever to deliver maximum benefit to patients</a:t>
            </a:r>
          </a:p>
          <a:p>
            <a:pPr eaLnBrk="1" hangingPunct="1">
              <a:buFont typeface="Symbol" panose="05050102010706020507" pitchFamily="18" charset="2"/>
              <a:buChar char=""/>
            </a:pPr>
            <a:r>
              <a:rPr lang="en-US" altLang="en-US" sz="2000" dirty="0"/>
              <a:t>When RWHAP recipients work together they can accelerate the pace of improvements</a:t>
            </a:r>
          </a:p>
          <a:p>
            <a:pPr eaLnBrk="1" hangingPunct="1">
              <a:buFont typeface="Symbol" panose="05050102010706020507" pitchFamily="18" charset="2"/>
              <a:buChar char=""/>
            </a:pPr>
            <a:r>
              <a:rPr lang="en-US" altLang="en-US" sz="2000" dirty="0"/>
              <a:t>Collaboratives have successfully changed the delivery of care and improved viral load outcomes within their respective jurisdictions</a:t>
            </a:r>
          </a:p>
        </p:txBody>
      </p:sp>
      <p:pic>
        <p:nvPicPr>
          <p:cNvPr id="2" name="Picture 1">
            <a:extLst>
              <a:ext uri="{FF2B5EF4-FFF2-40B4-BE49-F238E27FC236}">
                <a16:creationId xmlns:a16="http://schemas.microsoft.com/office/drawing/2014/main" id="{5CF5417A-51B9-4738-9C06-20D901F17CF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09800" y="1295401"/>
            <a:ext cx="3429000" cy="4515205"/>
          </a:xfrm>
          <a:prstGeom prst="rect">
            <a:avLst/>
          </a:prstGeom>
        </p:spPr>
      </p:pic>
    </p:spTree>
    <p:custDataLst>
      <p:tags r:id="rId1"/>
    </p:custDataLst>
    <p:extLst>
      <p:ext uri="{BB962C8B-B14F-4D97-AF65-F5344CB8AC3E}">
        <p14:creationId xmlns:p14="http://schemas.microsoft.com/office/powerpoint/2010/main" val="79403422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6">
            <a:extLst>
              <a:ext uri="{FF2B5EF4-FFF2-40B4-BE49-F238E27FC236}">
                <a16:creationId xmlns:a16="http://schemas.microsoft.com/office/drawing/2014/main" id="{8897F6B9-331E-49B6-A86E-9F02CBB7D278}"/>
              </a:ext>
            </a:extLst>
          </p:cNvPr>
          <p:cNvSpPr>
            <a:spLocks noGrp="1" noChangeArrowheads="1"/>
          </p:cNvSpPr>
          <p:nvPr>
            <p:ph type="title"/>
          </p:nvPr>
        </p:nvSpPr>
        <p:spPr>
          <a:xfrm>
            <a:off x="1172095" y="609600"/>
            <a:ext cx="10000210" cy="562495"/>
          </a:xfrm>
        </p:spPr>
        <p:txBody>
          <a:bodyPr/>
          <a:lstStyle/>
          <a:p>
            <a:pPr eaLnBrk="1" hangingPunct="1"/>
            <a:r>
              <a:rPr lang="en-US" altLang="en-US" dirty="0">
                <a:solidFill>
                  <a:schemeClr val="tx1"/>
                </a:solidFill>
              </a:rPr>
              <a:t>Partnering with Subcontractors to Improve HIV Care</a:t>
            </a:r>
          </a:p>
        </p:txBody>
      </p:sp>
      <p:sp>
        <p:nvSpPr>
          <p:cNvPr id="97283" name="Text Placeholder 3">
            <a:extLst>
              <a:ext uri="{FF2B5EF4-FFF2-40B4-BE49-F238E27FC236}">
                <a16:creationId xmlns:a16="http://schemas.microsoft.com/office/drawing/2014/main" id="{3FB6AE3D-E604-4646-83E2-C6586FEB983B}"/>
              </a:ext>
            </a:extLst>
          </p:cNvPr>
          <p:cNvSpPr>
            <a:spLocks noGrp="1" noChangeArrowheads="1"/>
          </p:cNvSpPr>
          <p:nvPr>
            <p:ph type="body" sz="half" idx="1"/>
          </p:nvPr>
        </p:nvSpPr>
        <p:spPr>
          <a:xfrm>
            <a:off x="6172199" y="1752600"/>
            <a:ext cx="5515495" cy="4191000"/>
          </a:xfrm>
        </p:spPr>
        <p:txBody>
          <a:bodyPr/>
          <a:lstStyle/>
          <a:p>
            <a:pPr marL="457200" indent="-457200" eaLnBrk="1" hangingPunct="1">
              <a:buFont typeface="Symbol" panose="05050102010706020507" pitchFamily="18" charset="2"/>
              <a:buChar char=""/>
            </a:pPr>
            <a:r>
              <a:rPr lang="en-US" sz="2000" dirty="0"/>
              <a:t>This Guide facilitates effective partnerships between Ryan White recipients and subrecipients. Learn how to:</a:t>
            </a:r>
          </a:p>
          <a:p>
            <a:pPr marL="457200" indent="-457200" eaLnBrk="1" hangingPunct="1">
              <a:buFont typeface="Symbol" panose="05050102010706020507" pitchFamily="18" charset="2"/>
              <a:buChar char=""/>
            </a:pPr>
            <a:r>
              <a:rPr lang="en-US" sz="2000" dirty="0"/>
              <a:t>Build a quality management infrastructure to enhance QI activities with subrecipients</a:t>
            </a:r>
          </a:p>
          <a:p>
            <a:pPr marL="457200" indent="-457200" eaLnBrk="1" hangingPunct="1">
              <a:buFont typeface="Symbol" panose="05050102010706020507" pitchFamily="18" charset="2"/>
              <a:buChar char=""/>
            </a:pPr>
            <a:r>
              <a:rPr lang="en-US" sz="2000" dirty="0"/>
              <a:t>Increase capacity among subrecipients for QI activities</a:t>
            </a:r>
          </a:p>
          <a:p>
            <a:pPr marL="457200" indent="-457200" eaLnBrk="1" hangingPunct="1">
              <a:buFont typeface="Symbol" panose="05050102010706020507" pitchFamily="18" charset="2"/>
              <a:buChar char=""/>
            </a:pPr>
            <a:r>
              <a:rPr lang="en-US" sz="2000" dirty="0"/>
              <a:t>Establish system-wide data systems for QI</a:t>
            </a:r>
          </a:p>
        </p:txBody>
      </p:sp>
      <p:pic>
        <p:nvPicPr>
          <p:cNvPr id="4" name="Picture 3">
            <a:extLst>
              <a:ext uri="{FF2B5EF4-FFF2-40B4-BE49-F238E27FC236}">
                <a16:creationId xmlns:a16="http://schemas.microsoft.com/office/drawing/2014/main" id="{410C877C-0D96-44A6-9482-B0F1D32D480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90801" y="1504470"/>
            <a:ext cx="3189115" cy="4169223"/>
          </a:xfrm>
          <a:prstGeom prst="rect">
            <a:avLst/>
          </a:prstGeom>
        </p:spPr>
      </p:pic>
    </p:spTree>
    <p:custDataLst>
      <p:tags r:id="rId1"/>
    </p:custDataLst>
    <p:extLst>
      <p:ext uri="{BB962C8B-B14F-4D97-AF65-F5344CB8AC3E}">
        <p14:creationId xmlns:p14="http://schemas.microsoft.com/office/powerpoint/2010/main" val="109151750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5ECF0BA8-55E6-483B-9F0B-3217DBDD0BF0}"/>
              </a:ext>
            </a:extLst>
          </p:cNvPr>
          <p:cNvSpPr>
            <a:spLocks noGrp="1" noChangeArrowheads="1"/>
          </p:cNvSpPr>
          <p:nvPr>
            <p:ph type="title"/>
          </p:nvPr>
        </p:nvSpPr>
        <p:spPr>
          <a:xfrm>
            <a:off x="2307771" y="457200"/>
            <a:ext cx="7772400" cy="762000"/>
          </a:xfrm>
        </p:spPr>
        <p:txBody>
          <a:bodyPr/>
          <a:lstStyle/>
          <a:p>
            <a:pPr eaLnBrk="1" hangingPunct="1"/>
            <a:r>
              <a:rPr lang="en-US" altLang="en-US" dirty="0"/>
              <a:t>Options for Interactive Activities</a:t>
            </a:r>
          </a:p>
        </p:txBody>
      </p:sp>
      <p:sp>
        <p:nvSpPr>
          <p:cNvPr id="98307" name="Rectangle 3">
            <a:extLst>
              <a:ext uri="{FF2B5EF4-FFF2-40B4-BE49-F238E27FC236}">
                <a16:creationId xmlns:a16="http://schemas.microsoft.com/office/drawing/2014/main" id="{A830219A-3788-4818-8A82-E9EC174FDACD}"/>
              </a:ext>
            </a:extLst>
          </p:cNvPr>
          <p:cNvSpPr>
            <a:spLocks noGrp="1" noChangeArrowheads="1"/>
          </p:cNvSpPr>
          <p:nvPr>
            <p:ph idx="1"/>
          </p:nvPr>
        </p:nvSpPr>
        <p:spPr/>
        <p:txBody>
          <a:bodyPr/>
          <a:lstStyle/>
          <a:p>
            <a:pPr eaLnBrk="1" hangingPunct="1">
              <a:buClr>
                <a:srgbClr val="DD1821"/>
              </a:buClr>
            </a:pPr>
            <a:r>
              <a:rPr lang="en-US" altLang="en-US" dirty="0"/>
              <a:t>Interactive games (individual or group)</a:t>
            </a:r>
          </a:p>
          <a:p>
            <a:pPr eaLnBrk="1" hangingPunct="1">
              <a:buClr>
                <a:srgbClr val="DD1821"/>
              </a:buClr>
            </a:pPr>
            <a:r>
              <a:rPr lang="en-US" altLang="en-US" dirty="0"/>
              <a:t>Case studies or scenarios </a:t>
            </a:r>
          </a:p>
          <a:p>
            <a:pPr eaLnBrk="1" hangingPunct="1">
              <a:buClr>
                <a:srgbClr val="DD1821"/>
              </a:buClr>
            </a:pPr>
            <a:r>
              <a:rPr lang="en-US" altLang="en-US" dirty="0"/>
              <a:t>Quiz</a:t>
            </a:r>
          </a:p>
          <a:p>
            <a:pPr eaLnBrk="1" hangingPunct="1">
              <a:buClr>
                <a:srgbClr val="DD1821"/>
              </a:buClr>
            </a:pPr>
            <a:r>
              <a:rPr lang="en-US" altLang="en-US" dirty="0"/>
              <a:t>Role play</a:t>
            </a:r>
          </a:p>
          <a:p>
            <a:pPr eaLnBrk="1" hangingPunct="1">
              <a:buClr>
                <a:srgbClr val="DD1821"/>
              </a:buClr>
            </a:pPr>
            <a:r>
              <a:rPr lang="en-US" altLang="en-US" dirty="0"/>
              <a:t>Icebreakers</a:t>
            </a:r>
          </a:p>
          <a:p>
            <a:pPr eaLnBrk="1" hangingPunct="1">
              <a:buClr>
                <a:srgbClr val="DD1821"/>
              </a:buClr>
            </a:pPr>
            <a:r>
              <a:rPr lang="en-US" altLang="en-US" dirty="0"/>
              <a:t>What else? </a:t>
            </a:r>
          </a:p>
          <a:p>
            <a:pPr eaLnBrk="1" hangingPunct="1"/>
            <a:endParaRPr lang="en-US" altLang="en-US" dirty="0"/>
          </a:p>
          <a:p>
            <a:pPr eaLnBrk="1" hangingPunct="1"/>
            <a:endParaRPr lang="en-US" altLang="en-US" dirty="0"/>
          </a:p>
        </p:txBody>
      </p:sp>
    </p:spTree>
    <p:custDataLst>
      <p:tags r:id="rId1"/>
    </p:custDataLst>
    <p:extLst>
      <p:ext uri="{BB962C8B-B14F-4D97-AF65-F5344CB8AC3E}">
        <p14:creationId xmlns:p14="http://schemas.microsoft.com/office/powerpoint/2010/main" val="395623620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D8FE02EB-B306-4141-861C-8C9316912D18}"/>
              </a:ext>
            </a:extLst>
          </p:cNvPr>
          <p:cNvSpPr>
            <a:spLocks noGrp="1" noChangeArrowheads="1"/>
          </p:cNvSpPr>
          <p:nvPr>
            <p:ph type="title"/>
          </p:nvPr>
        </p:nvSpPr>
        <p:spPr>
          <a:xfrm>
            <a:off x="2296886" y="457200"/>
            <a:ext cx="7772400" cy="762000"/>
          </a:xfrm>
        </p:spPr>
        <p:txBody>
          <a:bodyPr/>
          <a:lstStyle/>
          <a:p>
            <a:pPr eaLnBrk="1" hangingPunct="1"/>
            <a:r>
              <a:rPr lang="en-US" altLang="en-US" dirty="0"/>
              <a:t>Time to Share</a:t>
            </a:r>
          </a:p>
        </p:txBody>
      </p:sp>
      <p:sp>
        <p:nvSpPr>
          <p:cNvPr id="318467" name="Rectangle 3">
            <a:extLst>
              <a:ext uri="{FF2B5EF4-FFF2-40B4-BE49-F238E27FC236}">
                <a16:creationId xmlns:a16="http://schemas.microsoft.com/office/drawing/2014/main" id="{215877EB-44D3-46E2-B55D-3ABFF08C6E4A}"/>
              </a:ext>
            </a:extLst>
          </p:cNvPr>
          <p:cNvSpPr>
            <a:spLocks noGrp="1" noChangeArrowheads="1"/>
          </p:cNvSpPr>
          <p:nvPr>
            <p:ph idx="1"/>
          </p:nvPr>
        </p:nvSpPr>
        <p:spPr/>
        <p:txBody>
          <a:bodyPr/>
          <a:lstStyle/>
          <a:p>
            <a:pPr eaLnBrk="1" hangingPunct="1">
              <a:buClr>
                <a:srgbClr val="DD1821"/>
              </a:buClr>
            </a:pPr>
            <a:r>
              <a:rPr lang="en-US" altLang="en-US" sz="2800" dirty="0"/>
              <a:t>What interactive exercises around quality improvement do you suggest to your fellow TOT participants?</a:t>
            </a:r>
          </a:p>
          <a:p>
            <a:pPr eaLnBrk="1" hangingPunct="1">
              <a:buClr>
                <a:srgbClr val="DD1821"/>
              </a:buClr>
            </a:pPr>
            <a:r>
              <a:rPr lang="en-US" altLang="en-US" sz="2800" dirty="0"/>
              <a:t>How can you use interactive activities most effectively, and what are some rules to engage participants in these activities?</a:t>
            </a:r>
          </a:p>
          <a:p>
            <a:pPr eaLnBrk="1" hangingPunct="1"/>
            <a:endParaRPr lang="en-US" altLang="en-US" sz="2800" dirty="0"/>
          </a:p>
        </p:txBody>
      </p:sp>
    </p:spTree>
    <p:custDataLst>
      <p:tags r:id="rId1"/>
    </p:custDataLst>
    <p:extLst>
      <p:ext uri="{BB962C8B-B14F-4D97-AF65-F5344CB8AC3E}">
        <p14:creationId xmlns:p14="http://schemas.microsoft.com/office/powerpoint/2010/main" val="183088752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 " title=" ">
            <a:extLst>
              <a:ext uri="{FF2B5EF4-FFF2-40B4-BE49-F238E27FC236}">
                <a16:creationId xmlns:a16="http://schemas.microsoft.com/office/drawing/2014/main" id="{BF453933-3050-4839-AAD4-EB330CE9F67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114801" y="914400"/>
            <a:ext cx="4045633" cy="3597190"/>
          </a:xfrm>
          <a:prstGeom prst="rect">
            <a:avLst/>
          </a:prstGeom>
        </p:spPr>
      </p:pic>
      <p:sp>
        <p:nvSpPr>
          <p:cNvPr id="6" name="Title 1">
            <a:extLst>
              <a:ext uri="{FF2B5EF4-FFF2-40B4-BE49-F238E27FC236}">
                <a16:creationId xmlns:a16="http://schemas.microsoft.com/office/drawing/2014/main" id="{1E8266E7-ADBE-40D8-9A33-C5B27DDFE416}"/>
              </a:ext>
            </a:extLst>
          </p:cNvPr>
          <p:cNvSpPr txBox="1">
            <a:spLocks/>
          </p:cNvSpPr>
          <p:nvPr/>
        </p:nvSpPr>
        <p:spPr bwMode="auto">
          <a:xfrm>
            <a:off x="1981200" y="4800601"/>
            <a:ext cx="8229600" cy="723899"/>
          </a:xfrm>
          <a:prstGeom prst="rect">
            <a:avLst/>
          </a:prstGeom>
          <a:solidFill>
            <a:srgbClr val="C00000"/>
          </a:solidFill>
          <a:ln>
            <a:noFill/>
          </a:ln>
        </p:spPr>
        <p:txBody>
          <a:bodyPr anchor="ctr" anchorCtr="1"/>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ts val="0"/>
              </a:spcBef>
              <a:defRPr/>
            </a:pPr>
            <a:r>
              <a:rPr lang="en-US" altLang="en-US" sz="4000" b="1" dirty="0">
                <a:solidFill>
                  <a:schemeClr val="bg1"/>
                </a:solidFill>
              </a:rPr>
              <a:t>3:00pm to 3:30pm</a:t>
            </a:r>
            <a:endParaRPr lang="en-US" sz="4000" b="1" dirty="0">
              <a:solidFill>
                <a:schemeClr val="bg1"/>
              </a:solidFill>
              <a:latin typeface="+mj-lt"/>
            </a:endParaRPr>
          </a:p>
        </p:txBody>
      </p:sp>
    </p:spTree>
    <p:custDataLst>
      <p:tags r:id="rId1"/>
    </p:custDataLst>
    <p:extLst>
      <p:ext uri="{BB962C8B-B14F-4D97-AF65-F5344CB8AC3E}">
        <p14:creationId xmlns:p14="http://schemas.microsoft.com/office/powerpoint/2010/main" val="425635569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9" name="Rectangle 3">
            <a:extLst>
              <a:ext uri="{FF2B5EF4-FFF2-40B4-BE49-F238E27FC236}">
                <a16:creationId xmlns:a16="http://schemas.microsoft.com/office/drawing/2014/main" id="{AB1A39AF-04BF-4F2B-BDE7-C271184A2882}"/>
              </a:ext>
            </a:extLst>
          </p:cNvPr>
          <p:cNvSpPr>
            <a:spLocks noChangeArrowheads="1"/>
          </p:cNvSpPr>
          <p:nvPr/>
        </p:nvSpPr>
        <p:spPr bwMode="auto">
          <a:xfrm>
            <a:off x="1556657" y="1143001"/>
            <a:ext cx="8763000" cy="1831271"/>
          </a:xfrm>
          <a:prstGeom prst="rect">
            <a:avLst/>
          </a:prstGeom>
          <a:noFill/>
          <a:ln w="9525">
            <a:noFill/>
            <a:miter lim="800000"/>
            <a:headEnd/>
            <a:tailEnd/>
          </a:ln>
          <a:effectLst/>
        </p:spPr>
        <p:txBody>
          <a:bodyPr lIns="91440" tIns="45720" rIns="91440" bIns="45720" anchor="t">
            <a:spAutoFit/>
          </a:bodyPr>
          <a:lstStyle/>
          <a:p>
            <a:pPr algn="ctr">
              <a:defRPr/>
            </a:pPr>
            <a:r>
              <a:rPr lang="en-US" sz="3600" b="1" dirty="0">
                <a:solidFill>
                  <a:srgbClr val="DD1821"/>
                </a:solidFill>
                <a:effectLst>
                  <a:outerShdw blurRad="38100" dist="38100" dir="2700000" algn="tl">
                    <a:srgbClr val="C0C0C0"/>
                  </a:outerShdw>
                </a:effectLst>
                <a:latin typeface="Garamond"/>
                <a:ea typeface="ＭＳ Ｐゴシック"/>
              </a:rPr>
              <a:t>Module 7 – Day 1</a:t>
            </a:r>
          </a:p>
          <a:p>
            <a:pPr algn="ctr">
              <a:defRPr/>
            </a:pPr>
            <a:r>
              <a:rPr lang="en-US" sz="3600" b="1" dirty="0">
                <a:solidFill>
                  <a:srgbClr val="DD1821"/>
                </a:solidFill>
                <a:effectLst>
                  <a:outerShdw blurRad="38100" dist="38100" dir="2700000" algn="tl">
                    <a:srgbClr val="C0C0C0"/>
                  </a:outerShdw>
                </a:effectLst>
                <a:latin typeface="Garamond" panose="02020404030301010803" pitchFamily="18" charset="0"/>
                <a:ea typeface="ＭＳ Ｐゴシック" charset="-128"/>
              </a:rPr>
              <a:t>3:30pm – 4:15pm (45 min)</a:t>
            </a:r>
          </a:p>
          <a:p>
            <a:pPr algn="ctr">
              <a:spcBef>
                <a:spcPts val="600"/>
              </a:spcBef>
              <a:defRPr/>
            </a:pPr>
            <a:r>
              <a:rPr lang="en-US" sz="3600" b="1" i="1" dirty="0">
                <a:solidFill>
                  <a:srgbClr val="DD1821"/>
                </a:solidFill>
                <a:effectLst>
                  <a:outerShdw blurRad="38100" dist="38100" dir="2700000" algn="tl">
                    <a:srgbClr val="C0C0C0"/>
                  </a:outerShdw>
                </a:effectLst>
                <a:latin typeface="Arial"/>
                <a:ea typeface="ＭＳ Ｐゴシック"/>
                <a:cs typeface="Arial"/>
              </a:rPr>
              <a:t>TOT Handout-of-Handouts: Module 7</a:t>
            </a:r>
            <a:endParaRPr lang="en-US" dirty="0"/>
          </a:p>
        </p:txBody>
      </p:sp>
      <p:sp>
        <p:nvSpPr>
          <p:cNvPr id="18434" name="Rectangle 2">
            <a:extLst>
              <a:ext uri="{FF2B5EF4-FFF2-40B4-BE49-F238E27FC236}">
                <a16:creationId xmlns:a16="http://schemas.microsoft.com/office/drawing/2014/main" id="{73A99F48-97DD-47AD-8067-352FA30A0D83}"/>
              </a:ext>
            </a:extLst>
          </p:cNvPr>
          <p:cNvSpPr>
            <a:spLocks noGrp="1" noChangeArrowheads="1"/>
          </p:cNvSpPr>
          <p:nvPr>
            <p:ph type="title"/>
          </p:nvPr>
        </p:nvSpPr>
        <p:spPr>
          <a:xfrm>
            <a:off x="2286000" y="3733800"/>
            <a:ext cx="7772400" cy="762000"/>
          </a:xfrm>
        </p:spPr>
        <p:txBody>
          <a:bodyPr/>
          <a:lstStyle/>
          <a:p>
            <a:pPr eaLnBrk="1" hangingPunct="1"/>
            <a:r>
              <a:rPr lang="en-US" altLang="en-US" sz="3600" b="1" dirty="0"/>
              <a:t>Learner-Centered Training</a:t>
            </a:r>
          </a:p>
        </p:txBody>
      </p:sp>
      <p:pic>
        <p:nvPicPr>
          <p:cNvPr id="2" name="Graphic 2" descr="Open book outline">
            <a:extLst>
              <a:ext uri="{FF2B5EF4-FFF2-40B4-BE49-F238E27FC236}">
                <a16:creationId xmlns:a16="http://schemas.microsoft.com/office/drawing/2014/main" id="{D830E0FE-AB7A-2F20-C949-791F7228A0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9173" y="2171054"/>
            <a:ext cx="914400" cy="914400"/>
          </a:xfrm>
          <a:prstGeom prst="rect">
            <a:avLst/>
          </a:prstGeom>
        </p:spPr>
      </p:pic>
    </p:spTree>
    <p:custDataLst>
      <p:tags r:id="rId1"/>
    </p:custDataLst>
    <p:extLst>
      <p:ext uri="{BB962C8B-B14F-4D97-AF65-F5344CB8AC3E}">
        <p14:creationId xmlns:p14="http://schemas.microsoft.com/office/powerpoint/2010/main" val="117967527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a:spLocks noGrp="1"/>
          </p:cNvSpPr>
          <p:nvPr>
            <p:ph type="title" idx="4294967295"/>
          </p:nvPr>
        </p:nvSpPr>
        <p:spPr>
          <a:xfrm>
            <a:off x="1676400" y="533400"/>
            <a:ext cx="8839200" cy="762000"/>
          </a:xfrm>
        </p:spPr>
        <p:txBody>
          <a:bodyPr/>
          <a:lstStyle/>
          <a:p>
            <a:pPr eaLnBrk="1" hangingPunct="1"/>
            <a:r>
              <a:rPr lang="en-US" altLang="en-US" dirty="0">
                <a:solidFill>
                  <a:schemeClr val="tx1"/>
                </a:solidFill>
              </a:rPr>
              <a:t>Group Competition</a:t>
            </a:r>
          </a:p>
        </p:txBody>
      </p:sp>
      <p:sp>
        <p:nvSpPr>
          <p:cNvPr id="12290" name="Content Placeholder 2"/>
          <p:cNvSpPr>
            <a:spLocks noGrp="1"/>
          </p:cNvSpPr>
          <p:nvPr>
            <p:ph idx="4294967295"/>
          </p:nvPr>
        </p:nvSpPr>
        <p:spPr>
          <a:xfrm>
            <a:off x="5029200" y="1704108"/>
            <a:ext cx="6858000" cy="4010891"/>
          </a:xfrm>
        </p:spPr>
        <p:txBody>
          <a:bodyPr/>
          <a:lstStyle/>
          <a:p>
            <a:pPr eaLnBrk="1" hangingPunct="1"/>
            <a:r>
              <a:rPr lang="en-US" altLang="en-US" dirty="0"/>
              <a:t>Step 1: Form teams of 5 to 8 participants at your table </a:t>
            </a:r>
          </a:p>
          <a:p>
            <a:pPr eaLnBrk="1" hangingPunct="1"/>
            <a:r>
              <a:rPr lang="en-US" altLang="en-US" dirty="0"/>
              <a:t>Step 2: Identify one facilitator and one reporter (who will officially report the team’s response)</a:t>
            </a:r>
          </a:p>
          <a:p>
            <a:pPr eaLnBrk="1" hangingPunct="1"/>
            <a:r>
              <a:rPr lang="en-US" altLang="en-US" dirty="0"/>
              <a:t>Step 3: Each team is given 15 seconds to find consensus in the group and to report their answer; each team with the correct answer will get one point</a:t>
            </a:r>
          </a:p>
          <a:p>
            <a:pPr eaLnBrk="1" hangingPunct="1"/>
            <a:r>
              <a:rPr lang="en-US" altLang="en-US" dirty="0"/>
              <a:t>Step 3: The team with the highest score wins!</a:t>
            </a:r>
          </a:p>
        </p:txBody>
      </p:sp>
      <p:pic>
        <p:nvPicPr>
          <p:cNvPr id="2" name="Picture 1">
            <a:extLst>
              <a:ext uri="{FF2B5EF4-FFF2-40B4-BE49-F238E27FC236}">
                <a16:creationId xmlns:a16="http://schemas.microsoft.com/office/drawing/2014/main" id="{81230DB0-F772-44CC-B216-50B7158F8AA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828801" y="1905000"/>
            <a:ext cx="2971801" cy="3219450"/>
          </a:xfrm>
          <a:prstGeom prst="rect">
            <a:avLst/>
          </a:prstGeom>
        </p:spPr>
      </p:pic>
    </p:spTree>
    <p:custDataLst>
      <p:tags r:id="rId1"/>
    </p:custDataLst>
    <p:extLst>
      <p:ext uri="{BB962C8B-B14F-4D97-AF65-F5344CB8AC3E}">
        <p14:creationId xmlns:p14="http://schemas.microsoft.com/office/powerpoint/2010/main" val="145603449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PQuestion">
            <a:extLst>
              <a:ext uri="{FF2B5EF4-FFF2-40B4-BE49-F238E27FC236}">
                <a16:creationId xmlns:a16="http://schemas.microsoft.com/office/drawing/2014/main" id="{86B35261-2FD1-4B51-AA4C-EE0EF574CF94}"/>
              </a:ext>
            </a:extLst>
          </p:cNvPr>
          <p:cNvSpPr>
            <a:spLocks noGrp="1" noChangeArrowheads="1"/>
          </p:cNvSpPr>
          <p:nvPr>
            <p:ph type="title"/>
          </p:nvPr>
        </p:nvSpPr>
        <p:spPr>
          <a:xfrm>
            <a:off x="2209800" y="685800"/>
            <a:ext cx="7772400" cy="762000"/>
          </a:xfrm>
        </p:spPr>
        <p:txBody>
          <a:bodyPr/>
          <a:lstStyle/>
          <a:p>
            <a:pPr eaLnBrk="1" hangingPunct="1"/>
            <a:r>
              <a:rPr lang="en-US" altLang="en-US" b="1" dirty="0"/>
              <a:t>Quiz Question</a:t>
            </a:r>
            <a:r>
              <a:rPr lang="en-US" altLang="en-US" dirty="0"/>
              <a:t>:</a:t>
            </a:r>
            <a:br>
              <a:rPr lang="en-US" altLang="en-US" dirty="0"/>
            </a:br>
            <a:r>
              <a:rPr lang="en-US" altLang="en-US" dirty="0"/>
              <a:t>Subject Matter Experts Typically Are:</a:t>
            </a:r>
          </a:p>
        </p:txBody>
      </p:sp>
      <p:sp>
        <p:nvSpPr>
          <p:cNvPr id="21507" name="TPAnswers">
            <a:extLst>
              <a:ext uri="{FF2B5EF4-FFF2-40B4-BE49-F238E27FC236}">
                <a16:creationId xmlns:a16="http://schemas.microsoft.com/office/drawing/2014/main" id="{D0F22CA5-7482-41FF-BEBA-1F1F11DB9192}"/>
              </a:ext>
            </a:extLst>
          </p:cNvPr>
          <p:cNvSpPr>
            <a:spLocks noGrp="1" noChangeArrowheads="1"/>
          </p:cNvSpPr>
          <p:nvPr>
            <p:ph idx="1"/>
            <p:custDataLst>
              <p:tags r:id="rId2"/>
            </p:custDataLst>
          </p:nvPr>
        </p:nvSpPr>
        <p:spPr>
          <a:xfrm>
            <a:off x="2971800" y="2057400"/>
            <a:ext cx="6400800" cy="2667000"/>
          </a:xfrm>
        </p:spPr>
        <p:txBody>
          <a:bodyPr/>
          <a:lstStyle/>
          <a:p>
            <a:pPr marL="592138" indent="-533400" eaLnBrk="1" hangingPunct="1">
              <a:spcAft>
                <a:spcPts val="13"/>
              </a:spcAft>
              <a:buClr>
                <a:srgbClr val="DD1821"/>
              </a:buClr>
              <a:buFontTx/>
              <a:buAutoNum type="arabicPeriod"/>
            </a:pPr>
            <a:r>
              <a:rPr lang="en-US" altLang="en-US" dirty="0"/>
              <a:t>Consciously competent 		</a:t>
            </a:r>
          </a:p>
          <a:p>
            <a:pPr marL="592138" indent="-533400" eaLnBrk="1" hangingPunct="1">
              <a:spcAft>
                <a:spcPts val="13"/>
              </a:spcAft>
              <a:buClr>
                <a:srgbClr val="DD1821"/>
              </a:buClr>
              <a:buFontTx/>
              <a:buAutoNum type="arabicPeriod"/>
            </a:pPr>
            <a:r>
              <a:rPr lang="en-US" altLang="en-US" dirty="0"/>
              <a:t>Consciously incompetent</a:t>
            </a:r>
          </a:p>
          <a:p>
            <a:pPr marL="592138" indent="-533400" eaLnBrk="1" hangingPunct="1">
              <a:spcAft>
                <a:spcPts val="13"/>
              </a:spcAft>
              <a:buClr>
                <a:srgbClr val="DD1821"/>
              </a:buClr>
              <a:buFontTx/>
              <a:buAutoNum type="arabicPeriod"/>
            </a:pPr>
            <a:r>
              <a:rPr lang="en-US" altLang="en-US" dirty="0"/>
              <a:t>Unconsciously incompetent</a:t>
            </a:r>
          </a:p>
          <a:p>
            <a:pPr marL="592138" indent="-533400" eaLnBrk="1" hangingPunct="1">
              <a:spcAft>
                <a:spcPts val="13"/>
              </a:spcAft>
              <a:buClr>
                <a:srgbClr val="DD1821"/>
              </a:buClr>
              <a:buFontTx/>
              <a:buAutoNum type="arabicPeriod"/>
            </a:pPr>
            <a:r>
              <a:rPr lang="en-US" altLang="en-US" dirty="0"/>
              <a:t>Unconsciously competent </a:t>
            </a:r>
          </a:p>
        </p:txBody>
      </p:sp>
    </p:spTree>
    <p:custDataLst>
      <p:tags r:id="rId1"/>
    </p:custDataLst>
    <p:extLst>
      <p:ext uri="{BB962C8B-B14F-4D97-AF65-F5344CB8AC3E}">
        <p14:creationId xmlns:p14="http://schemas.microsoft.com/office/powerpoint/2010/main" val="227647520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CD0E6A89-B5F8-45DC-8E7B-5F86671291AA}"/>
              </a:ext>
            </a:extLst>
          </p:cNvPr>
          <p:cNvSpPr>
            <a:spLocks noGrp="1" noChangeArrowheads="1"/>
          </p:cNvSpPr>
          <p:nvPr>
            <p:ph type="title"/>
          </p:nvPr>
        </p:nvSpPr>
        <p:spPr>
          <a:xfrm>
            <a:off x="2286000" y="457200"/>
            <a:ext cx="7772400" cy="762000"/>
          </a:xfrm>
        </p:spPr>
        <p:txBody>
          <a:bodyPr/>
          <a:lstStyle/>
          <a:p>
            <a:pPr eaLnBrk="1" hangingPunct="1"/>
            <a:r>
              <a:rPr lang="en-US" altLang="en-US" dirty="0"/>
              <a:t>Stages of Knowledge</a:t>
            </a:r>
          </a:p>
        </p:txBody>
      </p:sp>
      <p:sp>
        <p:nvSpPr>
          <p:cNvPr id="24580" name="TextBox 1">
            <a:extLst>
              <a:ext uri="{FF2B5EF4-FFF2-40B4-BE49-F238E27FC236}">
                <a16:creationId xmlns:a16="http://schemas.microsoft.com/office/drawing/2014/main" id="{BD683E9C-9A32-4C61-AE18-DFB63F2B1046}"/>
              </a:ext>
            </a:extLst>
          </p:cNvPr>
          <p:cNvSpPr txBox="1">
            <a:spLocks noChangeArrowheads="1"/>
          </p:cNvSpPr>
          <p:nvPr/>
        </p:nvSpPr>
        <p:spPr bwMode="auto">
          <a:xfrm>
            <a:off x="6172200" y="5427663"/>
            <a:ext cx="441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000"/>
              </a:buClr>
              <a:buChar char="•"/>
              <a:defRPr sz="2800">
                <a:solidFill>
                  <a:schemeClr val="tx1"/>
                </a:solidFill>
                <a:latin typeface="Garamond" panose="02020404030301010803" pitchFamily="18" charset="0"/>
              </a:defRPr>
            </a:lvl1pPr>
            <a:lvl2pPr marL="742950" indent="-285750">
              <a:spcBef>
                <a:spcPct val="20000"/>
              </a:spcBef>
              <a:buClr>
                <a:srgbClr val="FF0000"/>
              </a:buClr>
              <a:buSzPct val="85000"/>
              <a:buFont typeface="Wingdings" panose="05000000000000000000" pitchFamily="2" charset="2"/>
              <a:buChar char="§"/>
              <a:defRPr sz="2400">
                <a:solidFill>
                  <a:schemeClr val="tx1"/>
                </a:solidFill>
                <a:latin typeface="Garamond" panose="02020404030301010803" pitchFamily="18" charset="0"/>
              </a:defRPr>
            </a:lvl2pPr>
            <a:lvl3pPr marL="1143000" indent="-228600">
              <a:spcBef>
                <a:spcPct val="20000"/>
              </a:spcBef>
              <a:buClr>
                <a:srgbClr val="FF0000"/>
              </a:buClr>
              <a:buChar char="•"/>
              <a:defRPr sz="2000">
                <a:solidFill>
                  <a:schemeClr val="tx1"/>
                </a:solidFill>
                <a:latin typeface="Garamond" panose="02020404030301010803" pitchFamily="18" charset="0"/>
              </a:defRPr>
            </a:lvl3pPr>
            <a:lvl4pPr marL="1600200" indent="-228600">
              <a:spcBef>
                <a:spcPct val="20000"/>
              </a:spcBef>
              <a:buClr>
                <a:srgbClr val="FF0000"/>
              </a:buClr>
              <a:buSzPct val="65000"/>
              <a:buFont typeface="Wingdings" panose="05000000000000000000" pitchFamily="2" charset="2"/>
              <a:buChar char="§"/>
              <a:defRPr sz="2000">
                <a:solidFill>
                  <a:schemeClr val="tx1"/>
                </a:solidFill>
                <a:latin typeface="Garamond" panose="02020404030301010803" pitchFamily="18" charset="0"/>
              </a:defRPr>
            </a:lvl4pPr>
            <a:lvl5pPr marL="2057400" indent="-228600">
              <a:spcBef>
                <a:spcPct val="20000"/>
              </a:spcBef>
              <a:buClr>
                <a:srgbClr val="FF0000"/>
              </a:buClr>
              <a:buSzPct val="50000"/>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9pPr>
          </a:lstStyle>
          <a:p>
            <a:pPr algn="r" eaLnBrk="1" hangingPunct="1">
              <a:lnSpc>
                <a:spcPct val="80000"/>
              </a:lnSpc>
              <a:spcBef>
                <a:spcPct val="0"/>
              </a:spcBef>
              <a:buClrTx/>
              <a:buFontTx/>
              <a:buNone/>
            </a:pPr>
            <a:endParaRPr lang="en-US" altLang="en-US" sz="1200" dirty="0"/>
          </a:p>
          <a:p>
            <a:pPr algn="r" eaLnBrk="1" hangingPunct="1">
              <a:lnSpc>
                <a:spcPct val="80000"/>
              </a:lnSpc>
              <a:spcBef>
                <a:spcPct val="0"/>
              </a:spcBef>
              <a:buClrTx/>
              <a:buFontTx/>
              <a:buNone/>
            </a:pPr>
            <a:r>
              <a:rPr lang="en-US" altLang="en-US" sz="1200" dirty="0"/>
              <a:t>Mr. House - Hewlett Packard© 1993 Total Quality Learning, Inc.</a:t>
            </a:r>
          </a:p>
          <a:p>
            <a:pPr algn="r">
              <a:spcBef>
                <a:spcPct val="0"/>
              </a:spcBef>
              <a:buClrTx/>
              <a:buFontTx/>
              <a:buNone/>
            </a:pPr>
            <a:endParaRPr lang="en-US" altLang="en-US" sz="1200" dirty="0"/>
          </a:p>
        </p:txBody>
      </p:sp>
      <p:pic>
        <p:nvPicPr>
          <p:cNvPr id="5" name="Picture 4" descr="A spiral rung like device shows the progression of skill development beginning with “unconscious incompetence” at the bottom, followed by “conscious incompetence,” then “conscious competence,” and finally at the top level “unconscious competence.”" title="Skill Development Progression">
            <a:extLst>
              <a:ext uri="{FF2B5EF4-FFF2-40B4-BE49-F238E27FC236}">
                <a16:creationId xmlns:a16="http://schemas.microsoft.com/office/drawing/2014/main" id="{ADE2A627-93AC-461A-AC46-A17ADE2A2F7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676400" y="1892737"/>
            <a:ext cx="4876800" cy="286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3">
            <a:extLst>
              <a:ext uri="{FF2B5EF4-FFF2-40B4-BE49-F238E27FC236}">
                <a16:creationId xmlns:a16="http://schemas.microsoft.com/office/drawing/2014/main" id="{7103DA9B-37F6-4383-A9F7-1AD82AFA860E}"/>
              </a:ext>
            </a:extLst>
          </p:cNvPr>
          <p:cNvSpPr>
            <a:spLocks noGrp="1" noChangeArrowheads="1"/>
          </p:cNvSpPr>
          <p:nvPr>
            <p:ph idx="1"/>
          </p:nvPr>
        </p:nvSpPr>
        <p:spPr>
          <a:xfrm>
            <a:off x="6400800" y="1548245"/>
            <a:ext cx="3962400" cy="3657600"/>
          </a:xfrm>
        </p:spPr>
        <p:txBody>
          <a:bodyPr/>
          <a:lstStyle/>
          <a:p>
            <a:pPr eaLnBrk="1" hangingPunct="1">
              <a:lnSpc>
                <a:spcPct val="80000"/>
              </a:lnSpc>
              <a:buClr>
                <a:schemeClr val="tx1"/>
              </a:buClr>
              <a:buFontTx/>
              <a:buNone/>
            </a:pPr>
            <a:r>
              <a:rPr lang="en-US" altLang="en-US" sz="2000" dirty="0"/>
              <a:t>1.  You do not know what you do not know.</a:t>
            </a:r>
          </a:p>
          <a:p>
            <a:pPr eaLnBrk="1" hangingPunct="1">
              <a:lnSpc>
                <a:spcPct val="80000"/>
              </a:lnSpc>
              <a:buFontTx/>
              <a:buNone/>
            </a:pPr>
            <a:r>
              <a:rPr lang="en-US" altLang="en-US" sz="2000" dirty="0"/>
              <a:t>	(unconscious incompetent)</a:t>
            </a:r>
          </a:p>
          <a:p>
            <a:pPr eaLnBrk="1" hangingPunct="1">
              <a:lnSpc>
                <a:spcPct val="80000"/>
              </a:lnSpc>
              <a:buFontTx/>
              <a:buNone/>
            </a:pPr>
            <a:endParaRPr lang="en-US" altLang="en-US" sz="2000" dirty="0"/>
          </a:p>
          <a:p>
            <a:pPr eaLnBrk="1" hangingPunct="1">
              <a:lnSpc>
                <a:spcPct val="80000"/>
              </a:lnSpc>
              <a:buFontTx/>
              <a:buNone/>
            </a:pPr>
            <a:r>
              <a:rPr lang="en-US" altLang="en-US" sz="2000" dirty="0"/>
              <a:t>2. 	You know what you do not know.</a:t>
            </a:r>
          </a:p>
          <a:p>
            <a:pPr eaLnBrk="1" hangingPunct="1">
              <a:lnSpc>
                <a:spcPct val="80000"/>
              </a:lnSpc>
              <a:buFontTx/>
              <a:buNone/>
            </a:pPr>
            <a:r>
              <a:rPr lang="en-US" altLang="en-US" sz="2000" dirty="0"/>
              <a:t>	(conscious incompetent)</a:t>
            </a:r>
          </a:p>
          <a:p>
            <a:pPr eaLnBrk="1" hangingPunct="1">
              <a:lnSpc>
                <a:spcPct val="80000"/>
              </a:lnSpc>
            </a:pPr>
            <a:endParaRPr lang="en-US" altLang="en-US" sz="2000" dirty="0"/>
          </a:p>
          <a:p>
            <a:pPr eaLnBrk="1" hangingPunct="1">
              <a:lnSpc>
                <a:spcPct val="80000"/>
              </a:lnSpc>
              <a:buFontTx/>
              <a:buNone/>
            </a:pPr>
            <a:r>
              <a:rPr lang="en-US" altLang="en-US" sz="2000" dirty="0"/>
              <a:t>3.	You know what you know.</a:t>
            </a:r>
          </a:p>
          <a:p>
            <a:pPr eaLnBrk="1" hangingPunct="1">
              <a:lnSpc>
                <a:spcPct val="80000"/>
              </a:lnSpc>
              <a:buFontTx/>
              <a:buNone/>
            </a:pPr>
            <a:r>
              <a:rPr lang="en-US" altLang="en-US" sz="2000" dirty="0"/>
              <a:t>	(conscious competent)</a:t>
            </a:r>
          </a:p>
          <a:p>
            <a:pPr eaLnBrk="1" hangingPunct="1">
              <a:lnSpc>
                <a:spcPct val="80000"/>
              </a:lnSpc>
            </a:pPr>
            <a:endParaRPr lang="en-US" altLang="en-US" sz="2000" dirty="0"/>
          </a:p>
          <a:p>
            <a:pPr eaLnBrk="1" hangingPunct="1">
              <a:lnSpc>
                <a:spcPct val="80000"/>
              </a:lnSpc>
              <a:buFontTx/>
              <a:buNone/>
            </a:pPr>
            <a:r>
              <a:rPr lang="en-US" altLang="en-US" sz="2000" dirty="0"/>
              <a:t>4.	You do not know what you know.</a:t>
            </a:r>
          </a:p>
          <a:p>
            <a:pPr eaLnBrk="1" hangingPunct="1">
              <a:lnSpc>
                <a:spcPct val="80000"/>
              </a:lnSpc>
              <a:buFontTx/>
              <a:buNone/>
            </a:pPr>
            <a:r>
              <a:rPr lang="en-US" altLang="en-US" sz="2000" dirty="0"/>
              <a:t>	(unconscious competent)</a:t>
            </a:r>
          </a:p>
        </p:txBody>
      </p:sp>
    </p:spTree>
    <p:custDataLst>
      <p:tags r:id="rId1"/>
    </p:custDataLst>
    <p:extLst>
      <p:ext uri="{BB962C8B-B14F-4D97-AF65-F5344CB8AC3E}">
        <p14:creationId xmlns:p14="http://schemas.microsoft.com/office/powerpoint/2010/main" val="148372868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A38700-B89B-4F54-835A-BE6E3C4D99FC}"/>
              </a:ext>
            </a:extLst>
          </p:cNvPr>
          <p:cNvPicPr>
            <a:picLocks/>
          </p:cNvPicPr>
          <p:nvPr>
            <p:custDataLst>
              <p:tags r:id="rId1"/>
            </p:custDataLst>
          </p:nvPr>
        </p:nvPicPr>
        <p:blipFill>
          <a:blip r:embed="rId4">
            <a:extLst>
              <a:ext uri="{28A0092B-C50C-407E-A947-70E740481C1C}">
                <a14:useLocalDpi xmlns:a14="http://schemas.microsoft.com/office/drawing/2010/main"/>
              </a:ext>
            </a:extLst>
          </a:blip>
          <a:stretch>
            <a:fillRect/>
          </a:stretch>
        </p:blipFill>
        <p:spPr>
          <a:xfrm>
            <a:off x="1778000" y="254000"/>
            <a:ext cx="8585200" cy="5461000"/>
          </a:xfrm>
          <a:prstGeom prst="rect">
            <a:avLst/>
          </a:prstGeom>
        </p:spPr>
      </p:pic>
    </p:spTree>
    <p:extLst>
      <p:ext uri="{BB962C8B-B14F-4D97-AF65-F5344CB8AC3E}">
        <p14:creationId xmlns:p14="http://schemas.microsoft.com/office/powerpoint/2010/main" val="2765765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AF994587-8855-487D-A472-FF9DD37B17D2}"/>
              </a:ext>
            </a:extLst>
          </p:cNvPr>
          <p:cNvSpPr>
            <a:spLocks noGrp="1" noChangeArrowheads="1"/>
          </p:cNvSpPr>
          <p:nvPr>
            <p:ph type="title" idx="4294967295"/>
          </p:nvPr>
        </p:nvSpPr>
        <p:spPr>
          <a:xfrm>
            <a:off x="2209800" y="457200"/>
            <a:ext cx="7772400" cy="762000"/>
          </a:xfrm>
        </p:spPr>
        <p:txBody>
          <a:bodyPr/>
          <a:lstStyle/>
          <a:p>
            <a:pPr eaLnBrk="1" hangingPunct="1"/>
            <a:r>
              <a:rPr lang="en-US" altLang="en-US" dirty="0">
                <a:solidFill>
                  <a:schemeClr val="tx1"/>
                </a:solidFill>
              </a:rPr>
              <a:t>Details…</a:t>
            </a:r>
          </a:p>
        </p:txBody>
      </p:sp>
      <p:sp>
        <p:nvSpPr>
          <p:cNvPr id="23555" name="Rectangle 3">
            <a:extLst>
              <a:ext uri="{FF2B5EF4-FFF2-40B4-BE49-F238E27FC236}">
                <a16:creationId xmlns:a16="http://schemas.microsoft.com/office/drawing/2014/main" id="{4B99DC2D-26C0-45C4-8525-826B613079DE}"/>
              </a:ext>
            </a:extLst>
          </p:cNvPr>
          <p:cNvSpPr>
            <a:spLocks noGrp="1" noChangeArrowheads="1"/>
          </p:cNvSpPr>
          <p:nvPr>
            <p:ph type="body" idx="4294967295"/>
          </p:nvPr>
        </p:nvSpPr>
        <p:spPr/>
        <p:txBody>
          <a:bodyPr/>
          <a:lstStyle/>
          <a:p>
            <a:pPr eaLnBrk="1" hangingPunct="1">
              <a:buClr>
                <a:srgbClr val="DD1821"/>
              </a:buClr>
            </a:pPr>
            <a:r>
              <a:rPr lang="en-US" altLang="en-US" dirty="0"/>
              <a:t>Ground Rules</a:t>
            </a:r>
          </a:p>
          <a:p>
            <a:pPr eaLnBrk="1" hangingPunct="1">
              <a:buClr>
                <a:srgbClr val="DD1821"/>
              </a:buClr>
            </a:pPr>
            <a:r>
              <a:rPr lang="en-US" altLang="en-US" dirty="0"/>
              <a:t>Garden</a:t>
            </a:r>
          </a:p>
          <a:p>
            <a:pPr eaLnBrk="1" hangingPunct="1">
              <a:buClr>
                <a:srgbClr val="DD1821"/>
              </a:buClr>
            </a:pPr>
            <a:r>
              <a:rPr lang="en-US" altLang="en-US" dirty="0"/>
              <a:t>TOT Guide</a:t>
            </a:r>
          </a:p>
          <a:p>
            <a:pPr eaLnBrk="1" hangingPunct="1">
              <a:buClr>
                <a:srgbClr val="DD1821"/>
              </a:buClr>
            </a:pPr>
            <a:r>
              <a:rPr lang="en-US" altLang="en-US" dirty="0"/>
              <a:t>Red Book</a:t>
            </a:r>
          </a:p>
          <a:p>
            <a:pPr eaLnBrk="1" hangingPunct="1">
              <a:buClr>
                <a:srgbClr val="DD1821"/>
              </a:buClr>
            </a:pPr>
            <a:r>
              <a:rPr lang="en-US" altLang="en-US" dirty="0"/>
              <a:t>Handout-of-Handouts</a:t>
            </a:r>
          </a:p>
          <a:p>
            <a:pPr eaLnBrk="1" hangingPunct="1">
              <a:buClr>
                <a:srgbClr val="DD1821"/>
              </a:buClr>
            </a:pPr>
            <a:r>
              <a:rPr lang="en-US" altLang="en-US" dirty="0"/>
              <a:t>Contact List</a:t>
            </a:r>
          </a:p>
        </p:txBody>
      </p:sp>
    </p:spTree>
    <p:custDataLst>
      <p:tags r:id="rId1"/>
    </p:custData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8C13085-7DC4-42D8-BBD4-56637D837C59}"/>
              </a:ext>
            </a:extLst>
          </p:cNvPr>
          <p:cNvSpPr>
            <a:spLocks noGrp="1" noChangeArrowheads="1"/>
          </p:cNvSpPr>
          <p:nvPr>
            <p:ph type="title"/>
          </p:nvPr>
        </p:nvSpPr>
        <p:spPr>
          <a:xfrm>
            <a:off x="1047403" y="577734"/>
            <a:ext cx="10232968" cy="762000"/>
          </a:xfrm>
        </p:spPr>
        <p:txBody>
          <a:bodyPr/>
          <a:lstStyle/>
          <a:p>
            <a:pPr eaLnBrk="1" hangingPunct="1"/>
            <a:r>
              <a:rPr lang="en-US" altLang="en-US" dirty="0"/>
              <a:t>Adult Preferences Regarding a Learning Environment</a:t>
            </a:r>
          </a:p>
        </p:txBody>
      </p:sp>
      <p:sp>
        <p:nvSpPr>
          <p:cNvPr id="27651" name="Rectangle 4">
            <a:extLst>
              <a:ext uri="{FF2B5EF4-FFF2-40B4-BE49-F238E27FC236}">
                <a16:creationId xmlns:a16="http://schemas.microsoft.com/office/drawing/2014/main" id="{44CDE48C-2A82-44BC-B1D1-16EC2EBF20CD}"/>
              </a:ext>
            </a:extLst>
          </p:cNvPr>
          <p:cNvSpPr>
            <a:spLocks noChangeArrowheads="1"/>
          </p:cNvSpPr>
          <p:nvPr/>
        </p:nvSpPr>
        <p:spPr bwMode="auto">
          <a:xfrm>
            <a:off x="2133600" y="1908175"/>
            <a:ext cx="2457450"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000"/>
              </a:buClr>
              <a:buChar char="•"/>
              <a:defRPr sz="2800">
                <a:solidFill>
                  <a:schemeClr val="tx1"/>
                </a:solidFill>
                <a:latin typeface="Garamond" panose="02020404030301010803" pitchFamily="18" charset="0"/>
              </a:defRPr>
            </a:lvl1pPr>
            <a:lvl2pPr marL="742950" indent="-285750">
              <a:spcBef>
                <a:spcPct val="20000"/>
              </a:spcBef>
              <a:buClr>
                <a:srgbClr val="FF0000"/>
              </a:buClr>
              <a:buSzPct val="85000"/>
              <a:buFont typeface="Wingdings" panose="05000000000000000000" pitchFamily="2" charset="2"/>
              <a:buChar char="§"/>
              <a:defRPr sz="2400">
                <a:solidFill>
                  <a:schemeClr val="tx1"/>
                </a:solidFill>
                <a:latin typeface="Garamond" panose="02020404030301010803" pitchFamily="18" charset="0"/>
              </a:defRPr>
            </a:lvl2pPr>
            <a:lvl3pPr marL="1143000" indent="-228600">
              <a:spcBef>
                <a:spcPct val="20000"/>
              </a:spcBef>
              <a:buClr>
                <a:srgbClr val="FF0000"/>
              </a:buClr>
              <a:buChar char="•"/>
              <a:defRPr sz="2000">
                <a:solidFill>
                  <a:schemeClr val="tx1"/>
                </a:solidFill>
                <a:latin typeface="Garamond" panose="02020404030301010803" pitchFamily="18" charset="0"/>
              </a:defRPr>
            </a:lvl3pPr>
            <a:lvl4pPr marL="1600200" indent="-228600">
              <a:spcBef>
                <a:spcPct val="20000"/>
              </a:spcBef>
              <a:buClr>
                <a:srgbClr val="FF0000"/>
              </a:buClr>
              <a:buSzPct val="65000"/>
              <a:buFont typeface="Wingdings" panose="05000000000000000000" pitchFamily="2" charset="2"/>
              <a:buChar char="§"/>
              <a:defRPr sz="2000">
                <a:solidFill>
                  <a:schemeClr val="tx1"/>
                </a:solidFill>
                <a:latin typeface="Garamond" panose="02020404030301010803" pitchFamily="18" charset="0"/>
              </a:defRPr>
            </a:lvl4pPr>
            <a:lvl5pPr marL="2057400" indent="-228600">
              <a:spcBef>
                <a:spcPct val="20000"/>
              </a:spcBef>
              <a:buClr>
                <a:srgbClr val="FF0000"/>
              </a:buClr>
              <a:buSzPct val="50000"/>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9pPr>
          </a:lstStyle>
          <a:p>
            <a:pPr>
              <a:spcBef>
                <a:spcPct val="0"/>
              </a:spcBef>
              <a:buClrTx/>
              <a:buFontTx/>
              <a:buNone/>
            </a:pPr>
            <a:r>
              <a:rPr lang="en-US" altLang="en-US" sz="1800" b="1" dirty="0">
                <a:solidFill>
                  <a:srgbClr val="000000"/>
                </a:solidFill>
              </a:rPr>
              <a:t>PHYSICAL FACTORS</a:t>
            </a:r>
            <a:r>
              <a:rPr lang="en-US" altLang="en-US" sz="1800" dirty="0">
                <a:solidFill>
                  <a:srgbClr val="000000"/>
                </a:solidFill>
              </a:rPr>
              <a:t>	</a:t>
            </a:r>
          </a:p>
          <a:p>
            <a:pPr>
              <a:spcBef>
                <a:spcPct val="0"/>
              </a:spcBef>
              <a:buClrTx/>
              <a:buFontTx/>
              <a:buNone/>
            </a:pPr>
            <a:r>
              <a:rPr lang="en-US" altLang="en-US" sz="1800" b="1" i="1" dirty="0">
                <a:solidFill>
                  <a:srgbClr val="DD1821"/>
                </a:solidFill>
              </a:rPr>
              <a:t>Learning Setting:</a:t>
            </a:r>
            <a:r>
              <a:rPr lang="en-US" altLang="en-US" sz="1800" b="1" i="1" dirty="0">
                <a:solidFill>
                  <a:srgbClr val="FF0000"/>
                </a:solidFill>
              </a:rPr>
              <a:t>	</a:t>
            </a:r>
            <a:endParaRPr lang="en-US" altLang="en-US" sz="1800" i="1" dirty="0">
              <a:solidFill>
                <a:srgbClr val="000000"/>
              </a:solidFill>
            </a:endParaRPr>
          </a:p>
          <a:p>
            <a:pPr>
              <a:spcBef>
                <a:spcPct val="0"/>
              </a:spcBef>
              <a:buClrTx/>
              <a:buFontTx/>
              <a:buNone/>
            </a:pPr>
            <a:r>
              <a:rPr lang="en-US" altLang="en-US" sz="1800" dirty="0">
                <a:solidFill>
                  <a:srgbClr val="000000"/>
                </a:solidFill>
              </a:rPr>
              <a:t>Noise Level	</a:t>
            </a:r>
          </a:p>
          <a:p>
            <a:pPr>
              <a:spcBef>
                <a:spcPct val="0"/>
              </a:spcBef>
              <a:buClrTx/>
              <a:buFontTx/>
              <a:buNone/>
            </a:pPr>
            <a:r>
              <a:rPr lang="en-US" altLang="en-US" sz="1800" dirty="0">
                <a:solidFill>
                  <a:srgbClr val="000000"/>
                </a:solidFill>
              </a:rPr>
              <a:t>Lighting		</a:t>
            </a:r>
          </a:p>
          <a:p>
            <a:pPr>
              <a:spcBef>
                <a:spcPct val="0"/>
              </a:spcBef>
              <a:buClrTx/>
              <a:buFontTx/>
              <a:buNone/>
            </a:pPr>
            <a:r>
              <a:rPr lang="en-US" altLang="en-US" sz="1800" dirty="0">
                <a:solidFill>
                  <a:srgbClr val="000000"/>
                </a:solidFill>
              </a:rPr>
              <a:t>Temperature</a:t>
            </a:r>
          </a:p>
          <a:p>
            <a:pPr>
              <a:spcBef>
                <a:spcPct val="0"/>
              </a:spcBef>
              <a:buClrTx/>
              <a:buFontTx/>
              <a:buNone/>
            </a:pPr>
            <a:r>
              <a:rPr lang="en-US" altLang="en-US" sz="1800" dirty="0">
                <a:solidFill>
                  <a:srgbClr val="000000"/>
                </a:solidFill>
              </a:rPr>
              <a:t>Time of Day</a:t>
            </a:r>
          </a:p>
          <a:p>
            <a:pPr>
              <a:spcBef>
                <a:spcPct val="0"/>
              </a:spcBef>
              <a:buClrTx/>
              <a:buFontTx/>
              <a:buNone/>
            </a:pPr>
            <a:r>
              <a:rPr lang="en-US" altLang="en-US" sz="1800" dirty="0">
                <a:solidFill>
                  <a:srgbClr val="000000"/>
                </a:solidFill>
              </a:rPr>
              <a:t>Structure</a:t>
            </a:r>
          </a:p>
          <a:p>
            <a:pPr>
              <a:spcBef>
                <a:spcPct val="0"/>
              </a:spcBef>
              <a:buClrTx/>
              <a:buFontTx/>
              <a:buNone/>
            </a:pPr>
            <a:r>
              <a:rPr lang="en-US" altLang="en-US" sz="1800" dirty="0">
                <a:solidFill>
                  <a:srgbClr val="000000"/>
                </a:solidFill>
              </a:rPr>
              <a:t>	</a:t>
            </a:r>
            <a:endParaRPr lang="en-US" altLang="en-US" sz="1800" i="1" dirty="0">
              <a:solidFill>
                <a:srgbClr val="000000"/>
              </a:solidFill>
            </a:endParaRPr>
          </a:p>
          <a:p>
            <a:pPr>
              <a:spcBef>
                <a:spcPct val="0"/>
              </a:spcBef>
              <a:buClrTx/>
              <a:buFontTx/>
              <a:buNone/>
            </a:pPr>
            <a:r>
              <a:rPr lang="en-US" altLang="en-US" sz="1800" dirty="0">
                <a:solidFill>
                  <a:srgbClr val="000000"/>
                </a:solidFill>
              </a:rPr>
              <a:t>				</a:t>
            </a:r>
          </a:p>
        </p:txBody>
      </p:sp>
      <p:sp>
        <p:nvSpPr>
          <p:cNvPr id="27652" name="TextBox 5">
            <a:extLst>
              <a:ext uri="{FF2B5EF4-FFF2-40B4-BE49-F238E27FC236}">
                <a16:creationId xmlns:a16="http://schemas.microsoft.com/office/drawing/2014/main" id="{A5E75E1F-E830-41D5-B370-953C5EC89D40}"/>
              </a:ext>
            </a:extLst>
          </p:cNvPr>
          <p:cNvSpPr txBox="1">
            <a:spLocks noChangeArrowheads="1"/>
          </p:cNvSpPr>
          <p:nvPr/>
        </p:nvSpPr>
        <p:spPr bwMode="auto">
          <a:xfrm>
            <a:off x="5029200" y="1917700"/>
            <a:ext cx="272415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000"/>
              </a:buClr>
              <a:buChar char="•"/>
              <a:defRPr sz="2800">
                <a:solidFill>
                  <a:schemeClr val="tx1"/>
                </a:solidFill>
                <a:latin typeface="Garamond" panose="02020404030301010803" pitchFamily="18" charset="0"/>
              </a:defRPr>
            </a:lvl1pPr>
            <a:lvl2pPr marL="742950" indent="-285750">
              <a:spcBef>
                <a:spcPct val="20000"/>
              </a:spcBef>
              <a:buClr>
                <a:srgbClr val="FF0000"/>
              </a:buClr>
              <a:buSzPct val="85000"/>
              <a:buFont typeface="Wingdings" panose="05000000000000000000" pitchFamily="2" charset="2"/>
              <a:buChar char="§"/>
              <a:defRPr sz="2400">
                <a:solidFill>
                  <a:schemeClr val="tx1"/>
                </a:solidFill>
                <a:latin typeface="Garamond" panose="02020404030301010803" pitchFamily="18" charset="0"/>
              </a:defRPr>
            </a:lvl2pPr>
            <a:lvl3pPr marL="1143000" indent="-228600">
              <a:spcBef>
                <a:spcPct val="20000"/>
              </a:spcBef>
              <a:buClr>
                <a:srgbClr val="FF0000"/>
              </a:buClr>
              <a:buChar char="•"/>
              <a:defRPr sz="2000">
                <a:solidFill>
                  <a:schemeClr val="tx1"/>
                </a:solidFill>
                <a:latin typeface="Garamond" panose="02020404030301010803" pitchFamily="18" charset="0"/>
              </a:defRPr>
            </a:lvl3pPr>
            <a:lvl4pPr marL="1600200" indent="-228600">
              <a:spcBef>
                <a:spcPct val="20000"/>
              </a:spcBef>
              <a:buClr>
                <a:srgbClr val="FF0000"/>
              </a:buClr>
              <a:buSzPct val="65000"/>
              <a:buFont typeface="Wingdings" panose="05000000000000000000" pitchFamily="2" charset="2"/>
              <a:buChar char="§"/>
              <a:defRPr sz="2000">
                <a:solidFill>
                  <a:schemeClr val="tx1"/>
                </a:solidFill>
                <a:latin typeface="Garamond" panose="02020404030301010803" pitchFamily="18" charset="0"/>
              </a:defRPr>
            </a:lvl4pPr>
            <a:lvl5pPr marL="2057400" indent="-228600">
              <a:spcBef>
                <a:spcPct val="20000"/>
              </a:spcBef>
              <a:buClr>
                <a:srgbClr val="FF0000"/>
              </a:buClr>
              <a:buSzPct val="50000"/>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9pPr>
          </a:lstStyle>
          <a:p>
            <a:pPr>
              <a:spcBef>
                <a:spcPct val="0"/>
              </a:spcBef>
              <a:buClrTx/>
              <a:buFontTx/>
              <a:buNone/>
            </a:pPr>
            <a:r>
              <a:rPr lang="en-US" altLang="en-US" sz="1800" b="1" dirty="0">
                <a:solidFill>
                  <a:srgbClr val="000000"/>
                </a:solidFill>
              </a:rPr>
              <a:t>EMOTIONAL FACTORS</a:t>
            </a:r>
          </a:p>
          <a:p>
            <a:pPr>
              <a:spcBef>
                <a:spcPct val="0"/>
              </a:spcBef>
              <a:buClrTx/>
              <a:buFontTx/>
              <a:buNone/>
            </a:pPr>
            <a:endParaRPr lang="en-US" altLang="en-US" sz="1800" dirty="0">
              <a:solidFill>
                <a:srgbClr val="DD1821"/>
              </a:solidFill>
            </a:endParaRPr>
          </a:p>
          <a:p>
            <a:pPr>
              <a:spcBef>
                <a:spcPct val="0"/>
              </a:spcBef>
              <a:buClrTx/>
              <a:buFontTx/>
              <a:buNone/>
            </a:pPr>
            <a:r>
              <a:rPr lang="en-US" altLang="en-US" sz="1800" b="1" i="1" dirty="0">
                <a:solidFill>
                  <a:srgbClr val="DD1821"/>
                </a:solidFill>
              </a:rPr>
              <a:t>Social Needs:</a:t>
            </a:r>
          </a:p>
          <a:p>
            <a:pPr>
              <a:spcBef>
                <a:spcPct val="0"/>
              </a:spcBef>
              <a:buClrTx/>
              <a:buFontTx/>
              <a:buNone/>
            </a:pPr>
            <a:r>
              <a:rPr lang="en-US" altLang="en-US" sz="1800" dirty="0"/>
              <a:t>Learn Alone</a:t>
            </a:r>
          </a:p>
          <a:p>
            <a:pPr>
              <a:spcBef>
                <a:spcPct val="0"/>
              </a:spcBef>
              <a:buClrTx/>
              <a:buFontTx/>
              <a:buNone/>
            </a:pPr>
            <a:r>
              <a:rPr lang="en-US" altLang="en-US" sz="1800" dirty="0"/>
              <a:t>Learn With Others</a:t>
            </a:r>
          </a:p>
          <a:p>
            <a:pPr>
              <a:spcBef>
                <a:spcPct val="0"/>
              </a:spcBef>
              <a:buClrTx/>
              <a:buFontTx/>
              <a:buNone/>
            </a:pPr>
            <a:endParaRPr lang="en-US" altLang="en-US" sz="1800" dirty="0"/>
          </a:p>
          <a:p>
            <a:pPr>
              <a:spcBef>
                <a:spcPct val="0"/>
              </a:spcBef>
              <a:buClrTx/>
              <a:buFontTx/>
              <a:buNone/>
            </a:pPr>
            <a:endParaRPr lang="en-US" altLang="en-US" sz="1800" dirty="0"/>
          </a:p>
          <a:p>
            <a:pPr>
              <a:spcBef>
                <a:spcPct val="0"/>
              </a:spcBef>
              <a:buClrTx/>
              <a:buFontTx/>
              <a:buNone/>
            </a:pPr>
            <a:r>
              <a:rPr lang="en-US" altLang="en-US" sz="1800" b="1" i="1" dirty="0">
                <a:solidFill>
                  <a:srgbClr val="DD1821"/>
                </a:solidFill>
              </a:rPr>
              <a:t>Motivation:</a:t>
            </a:r>
            <a:endParaRPr lang="en-US" altLang="en-US" sz="1800" b="1" dirty="0">
              <a:solidFill>
                <a:srgbClr val="DD1821"/>
              </a:solidFill>
            </a:endParaRPr>
          </a:p>
          <a:p>
            <a:pPr>
              <a:spcBef>
                <a:spcPct val="0"/>
              </a:spcBef>
              <a:buClrTx/>
              <a:buFontTx/>
              <a:buNone/>
            </a:pPr>
            <a:r>
              <a:rPr lang="en-US" altLang="en-US" sz="1800" dirty="0">
                <a:solidFill>
                  <a:srgbClr val="000000"/>
                </a:solidFill>
              </a:rPr>
              <a:t>Extrinsic</a:t>
            </a:r>
          </a:p>
          <a:p>
            <a:pPr>
              <a:spcBef>
                <a:spcPct val="0"/>
              </a:spcBef>
              <a:buClrTx/>
              <a:buFontTx/>
              <a:buNone/>
            </a:pPr>
            <a:r>
              <a:rPr lang="en-US" altLang="en-US" sz="1800" dirty="0">
                <a:solidFill>
                  <a:srgbClr val="000000"/>
                </a:solidFill>
              </a:rPr>
              <a:t>Intrinsic</a:t>
            </a:r>
          </a:p>
          <a:p>
            <a:pPr>
              <a:spcBef>
                <a:spcPct val="0"/>
              </a:spcBef>
              <a:buClrTx/>
              <a:buFontTx/>
              <a:buNone/>
            </a:pPr>
            <a:endParaRPr lang="en-US" altLang="en-US" sz="1800" dirty="0"/>
          </a:p>
        </p:txBody>
      </p:sp>
      <p:sp>
        <p:nvSpPr>
          <p:cNvPr id="27653" name="TextBox 6">
            <a:extLst>
              <a:ext uri="{FF2B5EF4-FFF2-40B4-BE49-F238E27FC236}">
                <a16:creationId xmlns:a16="http://schemas.microsoft.com/office/drawing/2014/main" id="{3B896424-B7B0-4D38-8A88-5B3FA3D45F73}"/>
              </a:ext>
            </a:extLst>
          </p:cNvPr>
          <p:cNvSpPr txBox="1">
            <a:spLocks noChangeArrowheads="1"/>
          </p:cNvSpPr>
          <p:nvPr/>
        </p:nvSpPr>
        <p:spPr bwMode="auto">
          <a:xfrm>
            <a:off x="7550151" y="1933575"/>
            <a:ext cx="2555875"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000"/>
              </a:buClr>
              <a:buChar char="•"/>
              <a:defRPr sz="2800">
                <a:solidFill>
                  <a:schemeClr val="tx1"/>
                </a:solidFill>
                <a:latin typeface="Garamond" panose="02020404030301010803" pitchFamily="18" charset="0"/>
              </a:defRPr>
            </a:lvl1pPr>
            <a:lvl2pPr marL="742950" indent="-285750">
              <a:spcBef>
                <a:spcPct val="20000"/>
              </a:spcBef>
              <a:buClr>
                <a:srgbClr val="FF0000"/>
              </a:buClr>
              <a:buSzPct val="85000"/>
              <a:buFont typeface="Wingdings" panose="05000000000000000000" pitchFamily="2" charset="2"/>
              <a:buChar char="§"/>
              <a:defRPr sz="2400">
                <a:solidFill>
                  <a:schemeClr val="tx1"/>
                </a:solidFill>
                <a:latin typeface="Garamond" panose="02020404030301010803" pitchFamily="18" charset="0"/>
              </a:defRPr>
            </a:lvl2pPr>
            <a:lvl3pPr marL="1143000" indent="-228600">
              <a:spcBef>
                <a:spcPct val="20000"/>
              </a:spcBef>
              <a:buClr>
                <a:srgbClr val="FF0000"/>
              </a:buClr>
              <a:buChar char="•"/>
              <a:defRPr sz="2000">
                <a:solidFill>
                  <a:schemeClr val="tx1"/>
                </a:solidFill>
                <a:latin typeface="Garamond" panose="02020404030301010803" pitchFamily="18" charset="0"/>
              </a:defRPr>
            </a:lvl3pPr>
            <a:lvl4pPr marL="1600200" indent="-228600">
              <a:spcBef>
                <a:spcPct val="20000"/>
              </a:spcBef>
              <a:buClr>
                <a:srgbClr val="FF0000"/>
              </a:buClr>
              <a:buSzPct val="65000"/>
              <a:buFont typeface="Wingdings" panose="05000000000000000000" pitchFamily="2" charset="2"/>
              <a:buChar char="§"/>
              <a:defRPr sz="2000">
                <a:solidFill>
                  <a:schemeClr val="tx1"/>
                </a:solidFill>
                <a:latin typeface="Garamond" panose="02020404030301010803" pitchFamily="18" charset="0"/>
              </a:defRPr>
            </a:lvl4pPr>
            <a:lvl5pPr marL="2057400" indent="-228600">
              <a:spcBef>
                <a:spcPct val="20000"/>
              </a:spcBef>
              <a:buClr>
                <a:srgbClr val="FF0000"/>
              </a:buClr>
              <a:buSzPct val="50000"/>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9pPr>
          </a:lstStyle>
          <a:p>
            <a:pPr>
              <a:spcBef>
                <a:spcPct val="0"/>
              </a:spcBef>
              <a:buClrTx/>
              <a:buFontTx/>
              <a:buNone/>
            </a:pPr>
            <a:r>
              <a:rPr lang="en-US" altLang="en-US" sz="1800" b="1" dirty="0">
                <a:solidFill>
                  <a:srgbClr val="000000"/>
                </a:solidFill>
              </a:rPr>
              <a:t>LEARNING FACTORS</a:t>
            </a:r>
            <a:endParaRPr lang="en-US" altLang="en-US" sz="1800" dirty="0"/>
          </a:p>
          <a:p>
            <a:pPr>
              <a:spcBef>
                <a:spcPct val="0"/>
              </a:spcBef>
              <a:buClrTx/>
              <a:buFontTx/>
              <a:buNone/>
            </a:pPr>
            <a:endParaRPr lang="en-US" altLang="en-US" sz="1800" b="1" i="1" dirty="0">
              <a:solidFill>
                <a:srgbClr val="FF0000"/>
              </a:solidFill>
            </a:endParaRPr>
          </a:p>
          <a:p>
            <a:pPr>
              <a:spcBef>
                <a:spcPct val="0"/>
              </a:spcBef>
              <a:buClrTx/>
              <a:buFontTx/>
              <a:buNone/>
            </a:pPr>
            <a:r>
              <a:rPr lang="en-US" altLang="en-US" sz="1800" b="1" i="1" dirty="0">
                <a:solidFill>
                  <a:srgbClr val="DD1821"/>
                </a:solidFill>
              </a:rPr>
              <a:t>Learning Styles</a:t>
            </a:r>
            <a:r>
              <a:rPr lang="en-US" altLang="en-US" sz="1800" i="1" dirty="0">
                <a:solidFill>
                  <a:srgbClr val="DD1821"/>
                </a:solidFill>
              </a:rPr>
              <a:t>:</a:t>
            </a:r>
          </a:p>
          <a:p>
            <a:pPr>
              <a:spcBef>
                <a:spcPct val="0"/>
              </a:spcBef>
              <a:buClrTx/>
              <a:buFontTx/>
              <a:buNone/>
            </a:pPr>
            <a:r>
              <a:rPr lang="en-US" altLang="en-US" sz="1800" dirty="0">
                <a:solidFill>
                  <a:srgbClr val="000000"/>
                </a:solidFill>
              </a:rPr>
              <a:t>Auditory</a:t>
            </a:r>
          </a:p>
          <a:p>
            <a:pPr>
              <a:spcBef>
                <a:spcPct val="0"/>
              </a:spcBef>
              <a:buClrTx/>
              <a:buFontTx/>
              <a:buNone/>
            </a:pPr>
            <a:r>
              <a:rPr lang="en-US" altLang="en-US" sz="1800" dirty="0">
                <a:solidFill>
                  <a:srgbClr val="000000"/>
                </a:solidFill>
              </a:rPr>
              <a:t>Visual</a:t>
            </a:r>
          </a:p>
          <a:p>
            <a:pPr>
              <a:spcBef>
                <a:spcPct val="0"/>
              </a:spcBef>
              <a:buClrTx/>
              <a:buFontTx/>
              <a:buNone/>
            </a:pPr>
            <a:r>
              <a:rPr lang="en-US" altLang="en-US" sz="1800" dirty="0">
                <a:solidFill>
                  <a:srgbClr val="000000"/>
                </a:solidFill>
              </a:rPr>
              <a:t>Kinesthetic </a:t>
            </a:r>
            <a:endParaRPr lang="en-US" altLang="en-US" sz="1800" dirty="0"/>
          </a:p>
          <a:p>
            <a:pPr>
              <a:spcBef>
                <a:spcPct val="0"/>
              </a:spcBef>
              <a:buClrTx/>
              <a:buFontTx/>
              <a:buNone/>
            </a:pPr>
            <a:endParaRPr lang="en-US" altLang="en-US" sz="1800" dirty="0"/>
          </a:p>
          <a:p>
            <a:pPr>
              <a:spcBef>
                <a:spcPct val="0"/>
              </a:spcBef>
              <a:buClrTx/>
              <a:buFontTx/>
              <a:buNone/>
            </a:pPr>
            <a:endParaRPr lang="en-US" altLang="en-US" sz="1800" dirty="0"/>
          </a:p>
          <a:p>
            <a:pPr>
              <a:spcBef>
                <a:spcPct val="0"/>
              </a:spcBef>
              <a:buClrTx/>
              <a:buFontTx/>
              <a:buNone/>
            </a:pPr>
            <a:endParaRPr lang="en-US" altLang="en-US" sz="1800" dirty="0"/>
          </a:p>
        </p:txBody>
      </p:sp>
    </p:spTree>
    <p:custDataLst>
      <p:tags r:id="rId1"/>
    </p:custDataLst>
    <p:extLst>
      <p:ext uri="{BB962C8B-B14F-4D97-AF65-F5344CB8AC3E}">
        <p14:creationId xmlns:p14="http://schemas.microsoft.com/office/powerpoint/2010/main" val="164404803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PQuestion">
            <a:extLst>
              <a:ext uri="{FF2B5EF4-FFF2-40B4-BE49-F238E27FC236}">
                <a16:creationId xmlns:a16="http://schemas.microsoft.com/office/drawing/2014/main" id="{2B99B43E-B753-408D-8B7D-791335054E7E}"/>
              </a:ext>
            </a:extLst>
          </p:cNvPr>
          <p:cNvSpPr>
            <a:spLocks noGrp="1" noChangeArrowheads="1"/>
          </p:cNvSpPr>
          <p:nvPr>
            <p:ph type="title"/>
          </p:nvPr>
        </p:nvSpPr>
        <p:spPr>
          <a:xfrm>
            <a:off x="1152302" y="756458"/>
            <a:ext cx="9887396" cy="762000"/>
          </a:xfrm>
        </p:spPr>
        <p:txBody>
          <a:bodyPr/>
          <a:lstStyle/>
          <a:p>
            <a:r>
              <a:rPr lang="en-US" altLang="en-US" b="1" dirty="0"/>
              <a:t>Quiz Question</a:t>
            </a:r>
            <a:r>
              <a:rPr lang="en-US" altLang="en-US" dirty="0"/>
              <a:t>:</a:t>
            </a:r>
            <a:br>
              <a:rPr lang="en-US" altLang="en-US" dirty="0"/>
            </a:br>
            <a:r>
              <a:rPr lang="en-US" altLang="en-US" dirty="0"/>
              <a:t>A Standard Way to Keep People Engaged in Learning Is To:</a:t>
            </a:r>
          </a:p>
        </p:txBody>
      </p:sp>
      <p:sp>
        <p:nvSpPr>
          <p:cNvPr id="29699" name="TPAnswers">
            <a:extLst>
              <a:ext uri="{FF2B5EF4-FFF2-40B4-BE49-F238E27FC236}">
                <a16:creationId xmlns:a16="http://schemas.microsoft.com/office/drawing/2014/main" id="{FF723934-B213-466B-94A7-5CC1AC58E805}"/>
              </a:ext>
            </a:extLst>
          </p:cNvPr>
          <p:cNvSpPr>
            <a:spLocks noGrp="1" noChangeArrowheads="1"/>
          </p:cNvSpPr>
          <p:nvPr>
            <p:ph type="body" idx="1"/>
            <p:custDataLst>
              <p:tags r:id="rId2"/>
            </p:custDataLst>
          </p:nvPr>
        </p:nvSpPr>
        <p:spPr>
          <a:xfrm>
            <a:off x="2492829" y="2362200"/>
            <a:ext cx="7696200" cy="3429000"/>
          </a:xfrm>
        </p:spPr>
        <p:txBody>
          <a:bodyPr/>
          <a:lstStyle/>
          <a:p>
            <a:pPr marL="457200" indent="-457200">
              <a:buFontTx/>
              <a:buAutoNum type="arabicPeriod"/>
            </a:pPr>
            <a:r>
              <a:rPr lang="en-US" altLang="en-US" dirty="0"/>
              <a:t>Summarize key points frequently</a:t>
            </a:r>
          </a:p>
          <a:p>
            <a:pPr marL="457200" indent="-457200">
              <a:buFontTx/>
              <a:buAutoNum type="arabicPeriod"/>
            </a:pPr>
            <a:r>
              <a:rPr lang="en-US" altLang="en-US" dirty="0"/>
              <a:t>Use dramatic gestures to make points more forcefully</a:t>
            </a:r>
          </a:p>
          <a:p>
            <a:pPr marL="457200" indent="-457200">
              <a:buFontTx/>
              <a:buAutoNum type="arabicPeriod"/>
            </a:pPr>
            <a:r>
              <a:rPr lang="en-US" altLang="en-US" dirty="0"/>
              <a:t>Ask good questions and allow people time to think and respond</a:t>
            </a:r>
          </a:p>
          <a:p>
            <a:pPr marL="457200" indent="-457200">
              <a:buFontTx/>
              <a:buAutoNum type="arabicPeriod"/>
            </a:pPr>
            <a:r>
              <a:rPr lang="en-US" altLang="en-US" dirty="0"/>
              <a:t>Repeat key points numerous times to support short term memory</a:t>
            </a:r>
          </a:p>
        </p:txBody>
      </p:sp>
    </p:spTree>
    <p:custDataLst>
      <p:tags r:id="rId1"/>
    </p:custDataLst>
    <p:extLst>
      <p:ext uri="{BB962C8B-B14F-4D97-AF65-F5344CB8AC3E}">
        <p14:creationId xmlns:p14="http://schemas.microsoft.com/office/powerpoint/2010/main" val="5180666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4E001979-B1C2-4D56-B127-771A472150EA}"/>
              </a:ext>
            </a:extLst>
          </p:cNvPr>
          <p:cNvSpPr>
            <a:spLocks noGrp="1" noChangeArrowheads="1"/>
          </p:cNvSpPr>
          <p:nvPr>
            <p:ph type="title"/>
          </p:nvPr>
        </p:nvSpPr>
        <p:spPr>
          <a:xfrm>
            <a:off x="3009900" y="533400"/>
            <a:ext cx="6324600" cy="1066800"/>
          </a:xfrm>
        </p:spPr>
        <p:txBody>
          <a:bodyPr/>
          <a:lstStyle/>
          <a:p>
            <a:pPr eaLnBrk="1" hangingPunct="1"/>
            <a:r>
              <a:rPr lang="en-US" altLang="en-US" dirty="0"/>
              <a:t>Questioning Strategies: A Method to Keep Learners Involved</a:t>
            </a:r>
          </a:p>
        </p:txBody>
      </p:sp>
      <p:sp>
        <p:nvSpPr>
          <p:cNvPr id="30723" name="Rectangle 3">
            <a:extLst>
              <a:ext uri="{FF2B5EF4-FFF2-40B4-BE49-F238E27FC236}">
                <a16:creationId xmlns:a16="http://schemas.microsoft.com/office/drawing/2014/main" id="{3B504FB8-82A1-4895-A58A-BA6215CCCB83}"/>
              </a:ext>
            </a:extLst>
          </p:cNvPr>
          <p:cNvSpPr>
            <a:spLocks noGrp="1" noChangeArrowheads="1"/>
          </p:cNvSpPr>
          <p:nvPr>
            <p:ph idx="1"/>
          </p:nvPr>
        </p:nvSpPr>
        <p:spPr>
          <a:xfrm>
            <a:off x="2286000" y="1905000"/>
            <a:ext cx="7772400" cy="3352800"/>
          </a:xfrm>
        </p:spPr>
        <p:txBody>
          <a:bodyPr/>
          <a:lstStyle/>
          <a:p>
            <a:pPr eaLnBrk="1" hangingPunct="1">
              <a:buClr>
                <a:srgbClr val="DD1821"/>
              </a:buClr>
            </a:pPr>
            <a:r>
              <a:rPr lang="en-US" altLang="en-US" sz="2800" dirty="0"/>
              <a:t>Which questions best reinforce your instructional goals?</a:t>
            </a:r>
          </a:p>
          <a:p>
            <a:pPr eaLnBrk="1" hangingPunct="1">
              <a:buClr>
                <a:srgbClr val="DD1821"/>
              </a:buClr>
            </a:pPr>
            <a:r>
              <a:rPr lang="en-US" altLang="en-US" sz="2800" dirty="0"/>
              <a:t>Develop them in advance</a:t>
            </a:r>
          </a:p>
          <a:p>
            <a:pPr eaLnBrk="1" hangingPunct="1">
              <a:buClr>
                <a:srgbClr val="DD1821"/>
              </a:buClr>
            </a:pPr>
            <a:r>
              <a:rPr lang="en-US" altLang="en-US" sz="2800" dirty="0"/>
              <a:t>Open or closed ended? </a:t>
            </a:r>
          </a:p>
          <a:p>
            <a:pPr eaLnBrk="1" hangingPunct="1">
              <a:buFontTx/>
              <a:buNone/>
            </a:pPr>
            <a:endParaRPr lang="en-US" altLang="en-US" sz="2800" dirty="0"/>
          </a:p>
        </p:txBody>
      </p:sp>
    </p:spTree>
    <p:custDataLst>
      <p:tags r:id="rId1"/>
    </p:custDataLst>
    <p:extLst>
      <p:ext uri="{BB962C8B-B14F-4D97-AF65-F5344CB8AC3E}">
        <p14:creationId xmlns:p14="http://schemas.microsoft.com/office/powerpoint/2010/main" val="248164564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01D959A0-402A-4486-AC02-015A1A4F1136}"/>
              </a:ext>
            </a:extLst>
          </p:cNvPr>
          <p:cNvSpPr>
            <a:spLocks noGrp="1" noChangeArrowheads="1"/>
          </p:cNvSpPr>
          <p:nvPr>
            <p:ph type="title"/>
          </p:nvPr>
        </p:nvSpPr>
        <p:spPr>
          <a:xfrm>
            <a:off x="2209800" y="457200"/>
            <a:ext cx="7772400" cy="762000"/>
          </a:xfrm>
        </p:spPr>
        <p:txBody>
          <a:bodyPr/>
          <a:lstStyle/>
          <a:p>
            <a:pPr eaLnBrk="1" hangingPunct="1"/>
            <a:r>
              <a:rPr lang="en-US" altLang="en-US" dirty="0"/>
              <a:t>Questioning Samples</a:t>
            </a:r>
          </a:p>
        </p:txBody>
      </p:sp>
      <p:sp>
        <p:nvSpPr>
          <p:cNvPr id="32771" name="Rectangle 3">
            <a:extLst>
              <a:ext uri="{FF2B5EF4-FFF2-40B4-BE49-F238E27FC236}">
                <a16:creationId xmlns:a16="http://schemas.microsoft.com/office/drawing/2014/main" id="{6B70DCB1-8995-4E27-A2DA-3AADAF356A96}"/>
              </a:ext>
            </a:extLst>
          </p:cNvPr>
          <p:cNvSpPr>
            <a:spLocks noGrp="1" noChangeArrowheads="1"/>
          </p:cNvSpPr>
          <p:nvPr>
            <p:ph idx="1"/>
          </p:nvPr>
        </p:nvSpPr>
        <p:spPr>
          <a:xfrm>
            <a:off x="1016000" y="1676400"/>
            <a:ext cx="10821324" cy="4191000"/>
          </a:xfrm>
        </p:spPr>
        <p:txBody>
          <a:bodyPr/>
          <a:lstStyle/>
          <a:p>
            <a:pPr eaLnBrk="1" hangingPunct="1">
              <a:lnSpc>
                <a:spcPct val="90000"/>
              </a:lnSpc>
              <a:buClr>
                <a:srgbClr val="DD1821"/>
              </a:buClr>
            </a:pPr>
            <a:r>
              <a:rPr lang="en-US" altLang="en-US" dirty="0"/>
              <a:t>What are all the ways you could incorporate this material into your workshop design? </a:t>
            </a:r>
          </a:p>
          <a:p>
            <a:pPr eaLnBrk="1" hangingPunct="1">
              <a:lnSpc>
                <a:spcPct val="90000"/>
              </a:lnSpc>
              <a:buClr>
                <a:srgbClr val="DD1821"/>
              </a:buClr>
            </a:pPr>
            <a:r>
              <a:rPr lang="en-US" altLang="en-US" dirty="0"/>
              <a:t>Which aspects of this training are most and least compelling for you? </a:t>
            </a:r>
          </a:p>
          <a:p>
            <a:pPr eaLnBrk="1" hangingPunct="1">
              <a:lnSpc>
                <a:spcPct val="90000"/>
              </a:lnSpc>
              <a:buClr>
                <a:srgbClr val="DD1821"/>
              </a:buClr>
            </a:pPr>
            <a:r>
              <a:rPr lang="en-US" altLang="en-US" dirty="0"/>
              <a:t>Does this segment on questioning help you? (how?)</a:t>
            </a:r>
          </a:p>
          <a:p>
            <a:pPr eaLnBrk="1" hangingPunct="1">
              <a:lnSpc>
                <a:spcPct val="90000"/>
              </a:lnSpc>
              <a:buClr>
                <a:srgbClr val="DD1821"/>
              </a:buClr>
            </a:pPr>
            <a:r>
              <a:rPr lang="en-US" altLang="en-US" dirty="0"/>
              <a:t>Why is it important to create questions in advance? </a:t>
            </a:r>
          </a:p>
          <a:p>
            <a:pPr eaLnBrk="1" hangingPunct="1">
              <a:lnSpc>
                <a:spcPct val="90000"/>
              </a:lnSpc>
              <a:buClr>
                <a:srgbClr val="DD1821"/>
              </a:buClr>
            </a:pPr>
            <a:r>
              <a:rPr lang="en-US" altLang="en-US" dirty="0"/>
              <a:t>What will be the difficulty in translating this material to your actual use? </a:t>
            </a:r>
          </a:p>
          <a:p>
            <a:pPr eaLnBrk="1" hangingPunct="1">
              <a:lnSpc>
                <a:spcPct val="90000"/>
              </a:lnSpc>
              <a:buClr>
                <a:srgbClr val="DD1821"/>
              </a:buClr>
            </a:pPr>
            <a:r>
              <a:rPr lang="en-US" altLang="en-US" dirty="0"/>
              <a:t>On a scale of 1-5, with one as low and 5 being high, how confident are you that you can incorporate these principles into your planning activities? </a:t>
            </a:r>
          </a:p>
        </p:txBody>
      </p:sp>
    </p:spTree>
    <p:custDataLst>
      <p:tags r:id="rId1"/>
    </p:custDataLst>
    <p:extLst>
      <p:ext uri="{BB962C8B-B14F-4D97-AF65-F5344CB8AC3E}">
        <p14:creationId xmlns:p14="http://schemas.microsoft.com/office/powerpoint/2010/main" val="424487025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92DE3D-A6B6-4F41-AD25-7978FE75F28A}"/>
              </a:ext>
            </a:extLst>
          </p:cNvPr>
          <p:cNvPicPr>
            <a:picLocks/>
          </p:cNvPicPr>
          <p:nvPr>
            <p:custDataLst>
              <p:tags r:id="rId1"/>
            </p:custDataLst>
          </p:nvPr>
        </p:nvPicPr>
        <p:blipFill>
          <a:blip r:embed="rId4">
            <a:extLst>
              <a:ext uri="{28A0092B-C50C-407E-A947-70E740481C1C}">
                <a14:useLocalDpi xmlns:a14="http://schemas.microsoft.com/office/drawing/2010/main"/>
              </a:ext>
            </a:extLst>
          </a:blip>
          <a:stretch>
            <a:fillRect/>
          </a:stretch>
        </p:blipFill>
        <p:spPr>
          <a:xfrm>
            <a:off x="1778000" y="254000"/>
            <a:ext cx="8585200" cy="5537200"/>
          </a:xfrm>
          <a:prstGeom prst="rect">
            <a:avLst/>
          </a:prstGeom>
        </p:spPr>
      </p:pic>
    </p:spTree>
    <p:extLst>
      <p:ext uri="{BB962C8B-B14F-4D97-AF65-F5344CB8AC3E}">
        <p14:creationId xmlns:p14="http://schemas.microsoft.com/office/powerpoint/2010/main" val="360611099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997918-B272-4025-B9DE-4A5BD59F25B3}"/>
              </a:ext>
            </a:extLst>
          </p:cNvPr>
          <p:cNvPicPr>
            <a:picLocks/>
          </p:cNvPicPr>
          <p:nvPr>
            <p:custDataLst>
              <p:tags r:id="rId1"/>
            </p:custDataLst>
          </p:nvPr>
        </p:nvPicPr>
        <p:blipFill>
          <a:blip r:embed="rId4">
            <a:extLst>
              <a:ext uri="{28A0092B-C50C-407E-A947-70E740481C1C}">
                <a14:useLocalDpi xmlns:a14="http://schemas.microsoft.com/office/drawing/2010/main"/>
              </a:ext>
            </a:extLst>
          </a:blip>
          <a:stretch>
            <a:fillRect/>
          </a:stretch>
        </p:blipFill>
        <p:spPr>
          <a:xfrm>
            <a:off x="1778000" y="254000"/>
            <a:ext cx="8585200" cy="5461000"/>
          </a:xfrm>
          <a:prstGeom prst="rect">
            <a:avLst/>
          </a:prstGeom>
        </p:spPr>
      </p:pic>
    </p:spTree>
    <p:extLst>
      <p:ext uri="{BB962C8B-B14F-4D97-AF65-F5344CB8AC3E}">
        <p14:creationId xmlns:p14="http://schemas.microsoft.com/office/powerpoint/2010/main" val="289136544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84EB2091-A829-4FD0-8511-F1659A90B282}"/>
              </a:ext>
            </a:extLst>
          </p:cNvPr>
          <p:cNvSpPr>
            <a:spLocks noGrp="1" noChangeArrowheads="1"/>
          </p:cNvSpPr>
          <p:nvPr>
            <p:ph type="title"/>
          </p:nvPr>
        </p:nvSpPr>
        <p:spPr>
          <a:xfrm>
            <a:off x="2209800" y="457200"/>
            <a:ext cx="7543800" cy="914400"/>
          </a:xfrm>
        </p:spPr>
        <p:txBody>
          <a:bodyPr/>
          <a:lstStyle/>
          <a:p>
            <a:pPr eaLnBrk="1" hangingPunct="1"/>
            <a:r>
              <a:rPr lang="en-US" altLang="en-US" sz="2800" dirty="0"/>
              <a:t>A Key Ingredient: The Level of Involvement</a:t>
            </a:r>
          </a:p>
        </p:txBody>
      </p:sp>
      <p:pic>
        <p:nvPicPr>
          <p:cNvPr id="36867" name="Picture 6" descr="This graphic shows an arrow that demonstrates the continuum between low trainer centered involvement to high learner center involvement. " title="Levels of Involvement">
            <a:extLst>
              <a:ext uri="{FF2B5EF4-FFF2-40B4-BE49-F238E27FC236}">
                <a16:creationId xmlns:a16="http://schemas.microsoft.com/office/drawing/2014/main" id="{BA7DA5DA-F7E5-4042-9496-CCEDA035998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81113" y="1309688"/>
            <a:ext cx="9210674" cy="3905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a:extLst>
              <a:ext uri="{FF2B5EF4-FFF2-40B4-BE49-F238E27FC236}">
                <a16:creationId xmlns:a16="http://schemas.microsoft.com/office/drawing/2014/main" id="{188B0441-0E64-4C3C-A514-9E402E4ED3BC}"/>
              </a:ext>
            </a:extLst>
          </p:cNvPr>
          <p:cNvSpPr txBox="1">
            <a:spLocks noChangeArrowheads="1"/>
          </p:cNvSpPr>
          <p:nvPr/>
        </p:nvSpPr>
        <p:spPr bwMode="auto">
          <a:xfrm>
            <a:off x="4390768" y="5592762"/>
            <a:ext cx="7696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000"/>
              </a:buClr>
              <a:buChar char="•"/>
              <a:defRPr sz="2800">
                <a:solidFill>
                  <a:schemeClr val="tx1"/>
                </a:solidFill>
                <a:latin typeface="Garamond" panose="02020404030301010803" pitchFamily="18" charset="0"/>
              </a:defRPr>
            </a:lvl1pPr>
            <a:lvl2pPr marL="742950" indent="-285750">
              <a:spcBef>
                <a:spcPct val="20000"/>
              </a:spcBef>
              <a:buClr>
                <a:srgbClr val="FF0000"/>
              </a:buClr>
              <a:buSzPct val="85000"/>
              <a:buFont typeface="Wingdings" panose="05000000000000000000" pitchFamily="2" charset="2"/>
              <a:buChar char="§"/>
              <a:defRPr sz="2400">
                <a:solidFill>
                  <a:schemeClr val="tx1"/>
                </a:solidFill>
                <a:latin typeface="Garamond" panose="02020404030301010803" pitchFamily="18" charset="0"/>
              </a:defRPr>
            </a:lvl2pPr>
            <a:lvl3pPr marL="1143000" indent="-228600">
              <a:spcBef>
                <a:spcPct val="20000"/>
              </a:spcBef>
              <a:buClr>
                <a:srgbClr val="FF0000"/>
              </a:buClr>
              <a:buChar char="•"/>
              <a:defRPr sz="2000">
                <a:solidFill>
                  <a:schemeClr val="tx1"/>
                </a:solidFill>
                <a:latin typeface="Garamond" panose="02020404030301010803" pitchFamily="18" charset="0"/>
              </a:defRPr>
            </a:lvl3pPr>
            <a:lvl4pPr marL="1600200" indent="-228600">
              <a:spcBef>
                <a:spcPct val="20000"/>
              </a:spcBef>
              <a:buClr>
                <a:srgbClr val="FF0000"/>
              </a:buClr>
              <a:buSzPct val="65000"/>
              <a:buFont typeface="Wingdings" panose="05000000000000000000" pitchFamily="2" charset="2"/>
              <a:buChar char="§"/>
              <a:defRPr sz="2000">
                <a:solidFill>
                  <a:schemeClr val="tx1"/>
                </a:solidFill>
                <a:latin typeface="Garamond" panose="02020404030301010803" pitchFamily="18" charset="0"/>
              </a:defRPr>
            </a:lvl4pPr>
            <a:lvl5pPr marL="2057400" indent="-228600">
              <a:spcBef>
                <a:spcPct val="20000"/>
              </a:spcBef>
              <a:buClr>
                <a:srgbClr val="FF0000"/>
              </a:buClr>
              <a:buSzPct val="50000"/>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9pPr>
          </a:lstStyle>
          <a:p>
            <a:pPr algn="r" eaLnBrk="1" hangingPunct="1">
              <a:spcBef>
                <a:spcPct val="50000"/>
              </a:spcBef>
              <a:buClrTx/>
              <a:buFontTx/>
              <a:buNone/>
            </a:pPr>
            <a:r>
              <a:rPr lang="en-US" altLang="en-US" sz="1200" dirty="0"/>
              <a:t>Source: Telling Ain’t Training, ASTD, Harold Stolovitch, Erica Keeps, 2006</a:t>
            </a:r>
          </a:p>
        </p:txBody>
      </p:sp>
    </p:spTree>
    <p:custDataLst>
      <p:tags r:id="rId1"/>
    </p:custDataLst>
    <p:extLst>
      <p:ext uri="{BB962C8B-B14F-4D97-AF65-F5344CB8AC3E}">
        <p14:creationId xmlns:p14="http://schemas.microsoft.com/office/powerpoint/2010/main" val="410374272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B538EF-52E9-44F6-A4B0-D0639F7BB758}"/>
              </a:ext>
            </a:extLst>
          </p:cNvPr>
          <p:cNvPicPr>
            <a:picLocks/>
          </p:cNvPicPr>
          <p:nvPr>
            <p:custDataLst>
              <p:tags r:id="rId1"/>
            </p:custDataLst>
          </p:nvPr>
        </p:nvPicPr>
        <p:blipFill>
          <a:blip r:embed="rId4">
            <a:extLst>
              <a:ext uri="{28A0092B-C50C-407E-A947-70E740481C1C}">
                <a14:useLocalDpi xmlns:a14="http://schemas.microsoft.com/office/drawing/2010/main"/>
              </a:ext>
            </a:extLst>
          </a:blip>
          <a:stretch>
            <a:fillRect/>
          </a:stretch>
        </p:blipFill>
        <p:spPr>
          <a:xfrm>
            <a:off x="1778000" y="254000"/>
            <a:ext cx="8585200" cy="5461000"/>
          </a:xfrm>
          <a:prstGeom prst="rect">
            <a:avLst/>
          </a:prstGeom>
        </p:spPr>
      </p:pic>
    </p:spTree>
    <p:extLst>
      <p:ext uri="{BB962C8B-B14F-4D97-AF65-F5344CB8AC3E}">
        <p14:creationId xmlns:p14="http://schemas.microsoft.com/office/powerpoint/2010/main" val="231472930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38F250F0-8BF5-4635-AE7E-9B90A30D3D24}"/>
              </a:ext>
            </a:extLst>
          </p:cNvPr>
          <p:cNvSpPr>
            <a:spLocks noGrp="1" noChangeArrowheads="1"/>
          </p:cNvSpPr>
          <p:nvPr>
            <p:ph type="title"/>
          </p:nvPr>
        </p:nvSpPr>
        <p:spPr>
          <a:xfrm>
            <a:off x="2362200" y="457200"/>
            <a:ext cx="7772400" cy="762000"/>
          </a:xfrm>
        </p:spPr>
        <p:txBody>
          <a:bodyPr/>
          <a:lstStyle/>
          <a:p>
            <a:pPr eaLnBrk="1" hangingPunct="1"/>
            <a:r>
              <a:rPr lang="en-US" altLang="en-US" dirty="0"/>
              <a:t>Experience and Learning</a:t>
            </a:r>
          </a:p>
        </p:txBody>
      </p:sp>
      <p:pic>
        <p:nvPicPr>
          <p:cNvPr id="2" name="Picture 1">
            <a:extLst>
              <a:ext uri="{FF2B5EF4-FFF2-40B4-BE49-F238E27FC236}">
                <a16:creationId xmlns:a16="http://schemas.microsoft.com/office/drawing/2014/main" id="{A7C524EE-0DB4-4286-AD3C-76C46EB562E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76600" y="990601"/>
            <a:ext cx="5493328" cy="4745156"/>
          </a:xfrm>
          <a:prstGeom prst="rect">
            <a:avLst/>
          </a:prstGeom>
        </p:spPr>
      </p:pic>
      <p:sp>
        <p:nvSpPr>
          <p:cNvPr id="3" name="Rectangle 2">
            <a:extLst>
              <a:ext uri="{FF2B5EF4-FFF2-40B4-BE49-F238E27FC236}">
                <a16:creationId xmlns:a16="http://schemas.microsoft.com/office/drawing/2014/main" id="{39AEBDEF-7E6F-4720-A5BB-565F660AC288}"/>
              </a:ext>
            </a:extLst>
          </p:cNvPr>
          <p:cNvSpPr/>
          <p:nvPr/>
        </p:nvSpPr>
        <p:spPr>
          <a:xfrm>
            <a:off x="1572492" y="5698813"/>
            <a:ext cx="9095508" cy="246221"/>
          </a:xfrm>
          <a:prstGeom prst="rect">
            <a:avLst/>
          </a:prstGeom>
        </p:spPr>
        <p:txBody>
          <a:bodyPr vert="horz" wrap="square">
            <a:spAutoFit/>
          </a:bodyPr>
          <a:lstStyle/>
          <a:p>
            <a:pPr algn="r"/>
            <a:r>
              <a:rPr lang="en-US" sz="1000" dirty="0">
                <a:latin typeface="Times New Roman" panose="02020603050405020304" pitchFamily="18" charset="0"/>
                <a:ea typeface="Times New Roman" panose="02020603050405020304" pitchFamily="18" charset="0"/>
              </a:rPr>
              <a:t>NQC Training-of-Trainer Guide. New York State Department of Health AIDS Institute and the Health Resources and Services Administration HIV/AIDS Bureau. 2007.</a:t>
            </a:r>
            <a:endParaRPr lang="en-US" sz="1000" dirty="0"/>
          </a:p>
        </p:txBody>
      </p:sp>
    </p:spTree>
    <p:custDataLst>
      <p:tags r:id="rId1"/>
    </p:custDataLst>
    <p:extLst>
      <p:ext uri="{BB962C8B-B14F-4D97-AF65-F5344CB8AC3E}">
        <p14:creationId xmlns:p14="http://schemas.microsoft.com/office/powerpoint/2010/main" val="74620007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F4222E-5748-4EF4-BA8E-85EB797B2C44}"/>
              </a:ext>
            </a:extLst>
          </p:cNvPr>
          <p:cNvPicPr>
            <a:picLocks/>
          </p:cNvPicPr>
          <p:nvPr>
            <p:custDataLst>
              <p:tags r:id="rId1"/>
            </p:custDataLst>
          </p:nvPr>
        </p:nvPicPr>
        <p:blipFill>
          <a:blip r:embed="rId4">
            <a:extLst>
              <a:ext uri="{28A0092B-C50C-407E-A947-70E740481C1C}">
                <a14:useLocalDpi xmlns:a14="http://schemas.microsoft.com/office/drawing/2010/main"/>
              </a:ext>
            </a:extLst>
          </a:blip>
          <a:stretch>
            <a:fillRect/>
          </a:stretch>
        </p:blipFill>
        <p:spPr>
          <a:xfrm>
            <a:off x="1778000" y="254000"/>
            <a:ext cx="8585200" cy="5613400"/>
          </a:xfrm>
          <a:prstGeom prst="rect">
            <a:avLst/>
          </a:prstGeom>
        </p:spPr>
      </p:pic>
    </p:spTree>
    <p:extLst>
      <p:ext uri="{BB962C8B-B14F-4D97-AF65-F5344CB8AC3E}">
        <p14:creationId xmlns:p14="http://schemas.microsoft.com/office/powerpoint/2010/main" val="3932664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286000" y="457200"/>
            <a:ext cx="7772400" cy="762000"/>
          </a:xfrm>
        </p:spPr>
        <p:txBody>
          <a:bodyPr/>
          <a:lstStyle/>
          <a:p>
            <a:r>
              <a:rPr lang="en-US" altLang="en-US" dirty="0">
                <a:ea typeface="ＭＳ Ｐゴシック" panose="020B0600070205080204" pitchFamily="34" charset="-128"/>
              </a:rPr>
              <a:t>Picture Consent</a:t>
            </a:r>
          </a:p>
        </p:txBody>
      </p:sp>
      <p:sp>
        <p:nvSpPr>
          <p:cNvPr id="29699" name="Rectangle 3"/>
          <p:cNvSpPr>
            <a:spLocks noGrp="1" noChangeArrowheads="1"/>
          </p:cNvSpPr>
          <p:nvPr>
            <p:ph idx="1"/>
          </p:nvPr>
        </p:nvSpPr>
        <p:spPr>
          <a:xfrm>
            <a:off x="775432" y="4364182"/>
            <a:ext cx="10641136" cy="1484515"/>
          </a:xfrm>
        </p:spPr>
        <p:txBody>
          <a:bodyPr/>
          <a:lstStyle/>
          <a:p>
            <a:r>
              <a:rPr lang="en-US" sz="2000" dirty="0"/>
              <a:t>You allow CQII to take pictures from our training events and to post them on our websites, social media platforms, and other marketing materials for an undetermined period of time</a:t>
            </a:r>
          </a:p>
          <a:p>
            <a:r>
              <a:rPr lang="en-US" sz="2000" dirty="0"/>
              <a:t>You have the right to revoke your consent for pictures that are publicly posted</a:t>
            </a:r>
          </a:p>
          <a:p>
            <a:r>
              <a:rPr lang="en-US" sz="2000" dirty="0"/>
              <a:t>At no time, individual names will be used to identify you, unless you sign the appropriate release form</a:t>
            </a:r>
          </a:p>
        </p:txBody>
      </p:sp>
      <p:pic>
        <p:nvPicPr>
          <p:cNvPr id="3" name="Picture 2" descr="There are a largenumber of people in attendance at this meeting" title="This is the type of picture NQC takes at meetings"/>
          <p:cNvPicPr>
            <a:picLocks noChangeAspect="1"/>
          </p:cNvPicPr>
          <p:nvPr/>
        </p:nvPicPr>
        <p:blipFill rotWithShape="1">
          <a:blip r:embed="rId2" cstate="print">
            <a:extLst>
              <a:ext uri="{28A0092B-C50C-407E-A947-70E740481C1C}">
                <a14:useLocalDpi xmlns:a14="http://schemas.microsoft.com/office/drawing/2010/main"/>
              </a:ext>
            </a:extLst>
          </a:blip>
          <a:srcRect l="-1" r="-1314"/>
          <a:stretch/>
        </p:blipFill>
        <p:spPr>
          <a:xfrm>
            <a:off x="1897697" y="1416627"/>
            <a:ext cx="8396606" cy="2617124"/>
          </a:xfrm>
          <a:prstGeom prst="rect">
            <a:avLst/>
          </a:prstGeom>
        </p:spPr>
      </p:pic>
    </p:spTree>
    <p:extLst>
      <p:ext uri="{BB962C8B-B14F-4D97-AF65-F5344CB8AC3E}">
        <p14:creationId xmlns:p14="http://schemas.microsoft.com/office/powerpoint/2010/main" val="317057093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C32733-278B-4186-977F-1E5AC6E7D756}"/>
              </a:ext>
            </a:extLst>
          </p:cNvPr>
          <p:cNvPicPr>
            <a:picLocks/>
          </p:cNvPicPr>
          <p:nvPr>
            <p:custDataLst>
              <p:tags r:id="rId1"/>
            </p:custDataLst>
          </p:nvPr>
        </p:nvPicPr>
        <p:blipFill>
          <a:blip r:embed="rId4">
            <a:extLst>
              <a:ext uri="{28A0092B-C50C-407E-A947-70E740481C1C}">
                <a14:useLocalDpi xmlns:a14="http://schemas.microsoft.com/office/drawing/2010/main"/>
              </a:ext>
            </a:extLst>
          </a:blip>
          <a:stretch>
            <a:fillRect/>
          </a:stretch>
        </p:blipFill>
        <p:spPr>
          <a:xfrm>
            <a:off x="1778000" y="254000"/>
            <a:ext cx="8585200" cy="5461000"/>
          </a:xfrm>
          <a:prstGeom prst="rect">
            <a:avLst/>
          </a:prstGeom>
        </p:spPr>
      </p:pic>
    </p:spTree>
    <p:extLst>
      <p:ext uri="{BB962C8B-B14F-4D97-AF65-F5344CB8AC3E}">
        <p14:creationId xmlns:p14="http://schemas.microsoft.com/office/powerpoint/2010/main" val="110218325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2E8BB3BF-475C-4861-807B-EA0D6F6F62B6}"/>
              </a:ext>
            </a:extLst>
          </p:cNvPr>
          <p:cNvSpPr>
            <a:spLocks noGrp="1" noChangeArrowheads="1"/>
          </p:cNvSpPr>
          <p:nvPr>
            <p:ph type="title"/>
          </p:nvPr>
        </p:nvSpPr>
        <p:spPr>
          <a:xfrm>
            <a:off x="2253343" y="427038"/>
            <a:ext cx="7772400" cy="792163"/>
          </a:xfrm>
        </p:spPr>
        <p:txBody>
          <a:bodyPr/>
          <a:lstStyle/>
          <a:p>
            <a:pPr eaLnBrk="1" hangingPunct="1"/>
            <a:r>
              <a:rPr lang="en-US" altLang="en-US" dirty="0"/>
              <a:t>Short-Term Memory</a:t>
            </a:r>
          </a:p>
        </p:txBody>
      </p:sp>
      <p:sp>
        <p:nvSpPr>
          <p:cNvPr id="44035" name="Rectangle 3">
            <a:extLst>
              <a:ext uri="{FF2B5EF4-FFF2-40B4-BE49-F238E27FC236}">
                <a16:creationId xmlns:a16="http://schemas.microsoft.com/office/drawing/2014/main" id="{2068A54F-FD3B-4FC6-BA7D-4C295BEACC61}"/>
              </a:ext>
            </a:extLst>
          </p:cNvPr>
          <p:cNvSpPr>
            <a:spLocks noGrp="1" noChangeArrowheads="1"/>
          </p:cNvSpPr>
          <p:nvPr>
            <p:ph idx="1"/>
          </p:nvPr>
        </p:nvSpPr>
        <p:spPr/>
        <p:txBody>
          <a:bodyPr/>
          <a:lstStyle/>
          <a:p>
            <a:pPr eaLnBrk="1" hangingPunct="1">
              <a:spcBef>
                <a:spcPts val="600"/>
              </a:spcBef>
              <a:spcAft>
                <a:spcPct val="15000"/>
              </a:spcAft>
              <a:buClr>
                <a:srgbClr val="DD1821"/>
              </a:buClr>
            </a:pPr>
            <a:r>
              <a:rPr lang="en-US" altLang="en-US" dirty="0"/>
              <a:t>Information that passes our filters needs to be stored and organized </a:t>
            </a:r>
          </a:p>
          <a:p>
            <a:pPr eaLnBrk="1" hangingPunct="1">
              <a:spcBef>
                <a:spcPts val="600"/>
              </a:spcBef>
              <a:spcAft>
                <a:spcPct val="15000"/>
              </a:spcAft>
              <a:buClr>
                <a:srgbClr val="DD1821"/>
              </a:buClr>
            </a:pPr>
            <a:r>
              <a:rPr lang="en-US" altLang="en-US" dirty="0"/>
              <a:t>Left untreated, information disappears in 15 seconds or less </a:t>
            </a:r>
          </a:p>
          <a:p>
            <a:pPr eaLnBrk="1" hangingPunct="1">
              <a:spcBef>
                <a:spcPts val="600"/>
              </a:spcBef>
              <a:spcAft>
                <a:spcPct val="15000"/>
              </a:spcAft>
              <a:buClr>
                <a:srgbClr val="DD1821"/>
              </a:buClr>
            </a:pPr>
            <a:r>
              <a:rPr lang="en-US" altLang="en-US" dirty="0"/>
              <a:t>Research suggest 5-9 “chunks” of information can be stored in short term memory</a:t>
            </a:r>
          </a:p>
          <a:p>
            <a:pPr eaLnBrk="1" hangingPunct="1">
              <a:spcBef>
                <a:spcPts val="600"/>
              </a:spcBef>
              <a:spcAft>
                <a:spcPct val="15000"/>
              </a:spcAft>
              <a:buClr>
                <a:srgbClr val="DD1821"/>
              </a:buClr>
            </a:pPr>
            <a:r>
              <a:rPr lang="en-US" altLang="en-US" dirty="0"/>
              <a:t>Chunking information</a:t>
            </a:r>
          </a:p>
        </p:txBody>
      </p:sp>
      <p:sp>
        <p:nvSpPr>
          <p:cNvPr id="44036" name="Text Box 4">
            <a:extLst>
              <a:ext uri="{FF2B5EF4-FFF2-40B4-BE49-F238E27FC236}">
                <a16:creationId xmlns:a16="http://schemas.microsoft.com/office/drawing/2014/main" id="{ACE9D448-4E96-4118-9AEB-0ED89BE19DB5}"/>
              </a:ext>
            </a:extLst>
          </p:cNvPr>
          <p:cNvSpPr txBox="1">
            <a:spLocks noChangeArrowheads="1"/>
          </p:cNvSpPr>
          <p:nvPr/>
        </p:nvSpPr>
        <p:spPr bwMode="auto">
          <a:xfrm>
            <a:off x="4330931" y="5592762"/>
            <a:ext cx="7696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000"/>
              </a:buClr>
              <a:buChar char="•"/>
              <a:defRPr sz="2800">
                <a:solidFill>
                  <a:schemeClr val="tx1"/>
                </a:solidFill>
                <a:latin typeface="Garamond" panose="02020404030301010803" pitchFamily="18" charset="0"/>
              </a:defRPr>
            </a:lvl1pPr>
            <a:lvl2pPr marL="742950" indent="-285750">
              <a:spcBef>
                <a:spcPct val="20000"/>
              </a:spcBef>
              <a:buClr>
                <a:srgbClr val="FF0000"/>
              </a:buClr>
              <a:buSzPct val="85000"/>
              <a:buFont typeface="Wingdings" panose="05000000000000000000" pitchFamily="2" charset="2"/>
              <a:buChar char="§"/>
              <a:defRPr sz="2400">
                <a:solidFill>
                  <a:schemeClr val="tx1"/>
                </a:solidFill>
                <a:latin typeface="Garamond" panose="02020404030301010803" pitchFamily="18" charset="0"/>
              </a:defRPr>
            </a:lvl2pPr>
            <a:lvl3pPr marL="1143000" indent="-228600">
              <a:spcBef>
                <a:spcPct val="20000"/>
              </a:spcBef>
              <a:buClr>
                <a:srgbClr val="FF0000"/>
              </a:buClr>
              <a:buChar char="•"/>
              <a:defRPr sz="2000">
                <a:solidFill>
                  <a:schemeClr val="tx1"/>
                </a:solidFill>
                <a:latin typeface="Garamond" panose="02020404030301010803" pitchFamily="18" charset="0"/>
              </a:defRPr>
            </a:lvl3pPr>
            <a:lvl4pPr marL="1600200" indent="-228600">
              <a:spcBef>
                <a:spcPct val="20000"/>
              </a:spcBef>
              <a:buClr>
                <a:srgbClr val="FF0000"/>
              </a:buClr>
              <a:buSzPct val="65000"/>
              <a:buFont typeface="Wingdings" panose="05000000000000000000" pitchFamily="2" charset="2"/>
              <a:buChar char="§"/>
              <a:defRPr sz="2000">
                <a:solidFill>
                  <a:schemeClr val="tx1"/>
                </a:solidFill>
                <a:latin typeface="Garamond" panose="02020404030301010803" pitchFamily="18" charset="0"/>
              </a:defRPr>
            </a:lvl4pPr>
            <a:lvl5pPr marL="2057400" indent="-228600">
              <a:spcBef>
                <a:spcPct val="20000"/>
              </a:spcBef>
              <a:buClr>
                <a:srgbClr val="FF0000"/>
              </a:buClr>
              <a:buSzPct val="50000"/>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9pPr>
          </a:lstStyle>
          <a:p>
            <a:pPr algn="r" eaLnBrk="1" hangingPunct="1">
              <a:spcBef>
                <a:spcPct val="50000"/>
              </a:spcBef>
              <a:buClrTx/>
              <a:buFontTx/>
              <a:buNone/>
            </a:pPr>
            <a:r>
              <a:rPr lang="en-US" altLang="en-US" sz="1200" dirty="0"/>
              <a:t>Source: Telling Ain’t Training, ASTD, Harold Stolovitch, Erica Keeps, 2006</a:t>
            </a:r>
          </a:p>
        </p:txBody>
      </p:sp>
    </p:spTree>
    <p:custDataLst>
      <p:tags r:id="rId1"/>
    </p:custDataLst>
    <p:extLst>
      <p:ext uri="{BB962C8B-B14F-4D97-AF65-F5344CB8AC3E}">
        <p14:creationId xmlns:p14="http://schemas.microsoft.com/office/powerpoint/2010/main" val="291055217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C6D43C-864A-4331-BD4A-F6CED378CCA6}"/>
              </a:ext>
            </a:extLst>
          </p:cNvPr>
          <p:cNvPicPr>
            <a:picLocks/>
          </p:cNvPicPr>
          <p:nvPr>
            <p:custDataLst>
              <p:tags r:id="rId1"/>
            </p:custDataLst>
          </p:nvPr>
        </p:nvPicPr>
        <p:blipFill>
          <a:blip r:embed="rId4">
            <a:extLst>
              <a:ext uri="{28A0092B-C50C-407E-A947-70E740481C1C}">
                <a14:useLocalDpi xmlns:a14="http://schemas.microsoft.com/office/drawing/2010/main"/>
              </a:ext>
            </a:extLst>
          </a:blip>
          <a:stretch>
            <a:fillRect/>
          </a:stretch>
        </p:blipFill>
        <p:spPr>
          <a:xfrm>
            <a:off x="1778000" y="254000"/>
            <a:ext cx="8509000" cy="5537200"/>
          </a:xfrm>
          <a:prstGeom prst="rect">
            <a:avLst/>
          </a:prstGeom>
        </p:spPr>
      </p:pic>
    </p:spTree>
    <p:extLst>
      <p:ext uri="{BB962C8B-B14F-4D97-AF65-F5344CB8AC3E}">
        <p14:creationId xmlns:p14="http://schemas.microsoft.com/office/powerpoint/2010/main" val="2116052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C6CB4F6A-1B9F-449F-BFD3-1252C2785A87}"/>
              </a:ext>
            </a:extLst>
          </p:cNvPr>
          <p:cNvSpPr>
            <a:spLocks noGrp="1" noChangeArrowheads="1"/>
          </p:cNvSpPr>
          <p:nvPr>
            <p:ph type="title"/>
          </p:nvPr>
        </p:nvSpPr>
        <p:spPr>
          <a:xfrm>
            <a:off x="2286000" y="457200"/>
            <a:ext cx="7772400" cy="762000"/>
          </a:xfrm>
        </p:spPr>
        <p:txBody>
          <a:bodyPr/>
          <a:lstStyle/>
          <a:p>
            <a:pPr eaLnBrk="1" hangingPunct="1"/>
            <a:r>
              <a:rPr lang="en-US" altLang="en-US" dirty="0"/>
              <a:t>Adult Learning Styles</a:t>
            </a:r>
          </a:p>
        </p:txBody>
      </p:sp>
      <p:sp>
        <p:nvSpPr>
          <p:cNvPr id="450563" name="Rectangle 3">
            <a:extLst>
              <a:ext uri="{FF2B5EF4-FFF2-40B4-BE49-F238E27FC236}">
                <a16:creationId xmlns:a16="http://schemas.microsoft.com/office/drawing/2014/main" id="{7F0893B7-6DB7-4005-BC8C-89AE21B8DA40}"/>
              </a:ext>
            </a:extLst>
          </p:cNvPr>
          <p:cNvSpPr>
            <a:spLocks noGrp="1" noChangeArrowheads="1"/>
          </p:cNvSpPr>
          <p:nvPr>
            <p:ph idx="1"/>
          </p:nvPr>
        </p:nvSpPr>
        <p:spPr>
          <a:xfrm>
            <a:off x="2286000" y="1676400"/>
            <a:ext cx="8179724" cy="1752600"/>
          </a:xfrm>
        </p:spPr>
        <p:txBody>
          <a:bodyPr/>
          <a:lstStyle/>
          <a:p>
            <a:pPr eaLnBrk="1" hangingPunct="1">
              <a:buClr>
                <a:srgbClr val="DD1821"/>
              </a:buClr>
            </a:pPr>
            <a:r>
              <a:rPr lang="en-US" altLang="en-US" dirty="0"/>
              <a:t>Visual Learners</a:t>
            </a:r>
          </a:p>
          <a:p>
            <a:pPr eaLnBrk="1" hangingPunct="1">
              <a:buClr>
                <a:srgbClr val="DD1821"/>
              </a:buClr>
            </a:pPr>
            <a:r>
              <a:rPr lang="en-US" altLang="en-US" dirty="0"/>
              <a:t>Auditory Learners</a:t>
            </a:r>
          </a:p>
          <a:p>
            <a:pPr eaLnBrk="1" hangingPunct="1">
              <a:buClr>
                <a:srgbClr val="DD1821"/>
              </a:buClr>
            </a:pPr>
            <a:r>
              <a:rPr lang="en-US" altLang="en-US" dirty="0"/>
              <a:t>Kinesthetic Learners</a:t>
            </a:r>
            <a:endParaRPr lang="en-US" altLang="en-US" dirty="0">
              <a:solidFill>
                <a:srgbClr val="DD1821"/>
              </a:solidFill>
            </a:endParaRPr>
          </a:p>
        </p:txBody>
      </p:sp>
      <p:sp>
        <p:nvSpPr>
          <p:cNvPr id="3" name="TextBox 2">
            <a:extLst>
              <a:ext uri="{FF2B5EF4-FFF2-40B4-BE49-F238E27FC236}">
                <a16:creationId xmlns:a16="http://schemas.microsoft.com/office/drawing/2014/main" id="{BFAE2204-353A-81D5-B795-F02396A7AC26}"/>
              </a:ext>
            </a:extLst>
          </p:cNvPr>
          <p:cNvSpPr txBox="1"/>
          <p:nvPr/>
        </p:nvSpPr>
        <p:spPr>
          <a:xfrm>
            <a:off x="2965566" y="3886200"/>
            <a:ext cx="6097384" cy="830997"/>
          </a:xfrm>
          <a:prstGeom prst="rect">
            <a:avLst/>
          </a:prstGeom>
          <a:noFill/>
        </p:spPr>
        <p:txBody>
          <a:bodyPr wrap="square">
            <a:spAutoFit/>
          </a:bodyPr>
          <a:lstStyle/>
          <a:p>
            <a:pPr algn="ctr" eaLnBrk="1" hangingPunct="1">
              <a:buFontTx/>
              <a:buNone/>
            </a:pPr>
            <a:r>
              <a:rPr lang="en-US" altLang="en-US" sz="2400" dirty="0">
                <a:solidFill>
                  <a:srgbClr val="DD1821"/>
                </a:solidFill>
                <a:latin typeface="+mn-lt"/>
              </a:rPr>
              <a:t>Presentations that are multi-sensory will increase learning and retention for most adults</a:t>
            </a:r>
          </a:p>
        </p:txBody>
      </p:sp>
    </p:spTree>
    <p:custDataLst>
      <p:tags r:id="rId1"/>
    </p:custDataLst>
    <p:extLst>
      <p:ext uri="{BB962C8B-B14F-4D97-AF65-F5344CB8AC3E}">
        <p14:creationId xmlns:p14="http://schemas.microsoft.com/office/powerpoint/2010/main" val="398543628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6ECCEDF5-FAA4-4122-B762-06F31CD43B59}"/>
              </a:ext>
            </a:extLst>
          </p:cNvPr>
          <p:cNvSpPr>
            <a:spLocks noGrp="1" noChangeArrowheads="1"/>
          </p:cNvSpPr>
          <p:nvPr>
            <p:ph type="title"/>
          </p:nvPr>
        </p:nvSpPr>
        <p:spPr>
          <a:xfrm>
            <a:off x="2209800" y="457200"/>
            <a:ext cx="7772400" cy="762000"/>
          </a:xfrm>
        </p:spPr>
        <p:txBody>
          <a:bodyPr/>
          <a:lstStyle/>
          <a:p>
            <a:pPr eaLnBrk="1" hangingPunct="1"/>
            <a:r>
              <a:rPr lang="en-US" altLang="en-US" dirty="0"/>
              <a:t>Training Development Guide</a:t>
            </a:r>
          </a:p>
        </p:txBody>
      </p:sp>
      <p:sp>
        <p:nvSpPr>
          <p:cNvPr id="28675" name="Rectangle 3">
            <a:extLst>
              <a:ext uri="{FF2B5EF4-FFF2-40B4-BE49-F238E27FC236}">
                <a16:creationId xmlns:a16="http://schemas.microsoft.com/office/drawing/2014/main" id="{354AA9B7-BA59-42D5-975A-FC57B9AB86AF}"/>
              </a:ext>
            </a:extLst>
          </p:cNvPr>
          <p:cNvSpPr>
            <a:spLocks noGrp="1" noChangeArrowheads="1"/>
          </p:cNvSpPr>
          <p:nvPr>
            <p:ph idx="1"/>
          </p:nvPr>
        </p:nvSpPr>
        <p:spPr>
          <a:xfrm>
            <a:off x="2057400" y="1447800"/>
            <a:ext cx="8305800" cy="4191000"/>
          </a:xfrm>
        </p:spPr>
        <p:txBody>
          <a:bodyPr/>
          <a:lstStyle/>
          <a:p>
            <a:pPr lvl="2" eaLnBrk="1" hangingPunct="1">
              <a:buClr>
                <a:srgbClr val="DD1821"/>
              </a:buClr>
            </a:pPr>
            <a:r>
              <a:rPr lang="en-US" altLang="en-US" sz="2800" dirty="0"/>
              <a:t>Step 1 – Topic and Rationale</a:t>
            </a:r>
          </a:p>
          <a:p>
            <a:pPr lvl="2" eaLnBrk="1" hangingPunct="1">
              <a:buClr>
                <a:srgbClr val="DD1821"/>
              </a:buClr>
            </a:pPr>
            <a:r>
              <a:rPr lang="en-US" altLang="en-US" sz="2800" dirty="0"/>
              <a:t>Step 2 – Performance Objectives</a:t>
            </a:r>
          </a:p>
          <a:p>
            <a:pPr lvl="2" eaLnBrk="1" hangingPunct="1">
              <a:buClr>
                <a:srgbClr val="DD1821"/>
              </a:buClr>
            </a:pPr>
            <a:r>
              <a:rPr lang="en-US" altLang="en-US" sz="2800" dirty="0"/>
              <a:t>Step 3 – Activities</a:t>
            </a:r>
          </a:p>
          <a:p>
            <a:pPr lvl="2" eaLnBrk="1" hangingPunct="1">
              <a:buClr>
                <a:srgbClr val="DD1821"/>
              </a:buClr>
            </a:pPr>
            <a:r>
              <a:rPr lang="en-US" altLang="en-US" sz="2800" dirty="0"/>
              <a:t>Step 4 – Evaluation</a:t>
            </a:r>
          </a:p>
          <a:p>
            <a:pPr lvl="2" eaLnBrk="1" hangingPunct="1">
              <a:buClr>
                <a:srgbClr val="DD1821"/>
              </a:buClr>
            </a:pPr>
            <a:r>
              <a:rPr lang="en-US" altLang="en-US" sz="2800" dirty="0"/>
              <a:t>Step 5 – Feedback</a:t>
            </a:r>
          </a:p>
          <a:p>
            <a:pPr eaLnBrk="1" hangingPunct="1">
              <a:buFontTx/>
              <a:buNone/>
            </a:pPr>
            <a:endParaRPr lang="en-US" altLang="en-US" dirty="0"/>
          </a:p>
          <a:p>
            <a:pPr algn="ctr" eaLnBrk="1" hangingPunct="1">
              <a:buFontTx/>
              <a:buNone/>
            </a:pPr>
            <a:r>
              <a:rPr lang="en-US" altLang="en-US" b="1" i="1" dirty="0"/>
              <a:t>“A Universal 5-Step Model That Gets Great Results”</a:t>
            </a:r>
          </a:p>
        </p:txBody>
      </p:sp>
      <p:sp>
        <p:nvSpPr>
          <p:cNvPr id="4" name="Text Box 4">
            <a:extLst>
              <a:ext uri="{FF2B5EF4-FFF2-40B4-BE49-F238E27FC236}">
                <a16:creationId xmlns:a16="http://schemas.microsoft.com/office/drawing/2014/main" id="{95F16486-4610-4048-8BA8-30CCE36F731B}"/>
              </a:ext>
            </a:extLst>
          </p:cNvPr>
          <p:cNvSpPr txBox="1">
            <a:spLocks noChangeArrowheads="1"/>
          </p:cNvSpPr>
          <p:nvPr/>
        </p:nvSpPr>
        <p:spPr bwMode="auto">
          <a:xfrm>
            <a:off x="4366953" y="5592762"/>
            <a:ext cx="7696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000"/>
              </a:buClr>
              <a:buChar char="•"/>
              <a:defRPr sz="2800">
                <a:solidFill>
                  <a:schemeClr val="tx1"/>
                </a:solidFill>
                <a:latin typeface="Garamond" panose="02020404030301010803" pitchFamily="18" charset="0"/>
              </a:defRPr>
            </a:lvl1pPr>
            <a:lvl2pPr marL="742950" indent="-285750">
              <a:spcBef>
                <a:spcPct val="20000"/>
              </a:spcBef>
              <a:buClr>
                <a:srgbClr val="FF0000"/>
              </a:buClr>
              <a:buSzPct val="85000"/>
              <a:buFont typeface="Wingdings" panose="05000000000000000000" pitchFamily="2" charset="2"/>
              <a:buChar char="§"/>
              <a:defRPr sz="2400">
                <a:solidFill>
                  <a:schemeClr val="tx1"/>
                </a:solidFill>
                <a:latin typeface="Garamond" panose="02020404030301010803" pitchFamily="18" charset="0"/>
              </a:defRPr>
            </a:lvl2pPr>
            <a:lvl3pPr marL="1143000" indent="-228600">
              <a:spcBef>
                <a:spcPct val="20000"/>
              </a:spcBef>
              <a:buClr>
                <a:srgbClr val="FF0000"/>
              </a:buClr>
              <a:buChar char="•"/>
              <a:defRPr sz="2000">
                <a:solidFill>
                  <a:schemeClr val="tx1"/>
                </a:solidFill>
                <a:latin typeface="Garamond" panose="02020404030301010803" pitchFamily="18" charset="0"/>
              </a:defRPr>
            </a:lvl3pPr>
            <a:lvl4pPr marL="1600200" indent="-228600">
              <a:spcBef>
                <a:spcPct val="20000"/>
              </a:spcBef>
              <a:buClr>
                <a:srgbClr val="FF0000"/>
              </a:buClr>
              <a:buSzPct val="65000"/>
              <a:buFont typeface="Wingdings" panose="05000000000000000000" pitchFamily="2" charset="2"/>
              <a:buChar char="§"/>
              <a:defRPr sz="2000">
                <a:solidFill>
                  <a:schemeClr val="tx1"/>
                </a:solidFill>
                <a:latin typeface="Garamond" panose="02020404030301010803" pitchFamily="18" charset="0"/>
              </a:defRPr>
            </a:lvl4pPr>
            <a:lvl5pPr marL="2057400" indent="-228600">
              <a:spcBef>
                <a:spcPct val="20000"/>
              </a:spcBef>
              <a:buClr>
                <a:srgbClr val="FF0000"/>
              </a:buClr>
              <a:buSzPct val="50000"/>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9pPr>
          </a:lstStyle>
          <a:p>
            <a:pPr algn="r" eaLnBrk="1" hangingPunct="1">
              <a:spcBef>
                <a:spcPct val="50000"/>
              </a:spcBef>
              <a:buClrTx/>
              <a:buFontTx/>
              <a:buNone/>
            </a:pPr>
            <a:r>
              <a:rPr lang="en-US" altLang="en-US" sz="1200" dirty="0"/>
              <a:t>Source: Telling Ain’t Training, ASTD, Harold Stolovitch, Erica Keeps, 2006</a:t>
            </a:r>
          </a:p>
        </p:txBody>
      </p:sp>
    </p:spTree>
    <p:custDataLst>
      <p:tags r:id="rId1"/>
    </p:custDataLst>
    <p:extLst>
      <p:ext uri="{BB962C8B-B14F-4D97-AF65-F5344CB8AC3E}">
        <p14:creationId xmlns:p14="http://schemas.microsoft.com/office/powerpoint/2010/main" val="10276705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PQuestion">
            <a:extLst>
              <a:ext uri="{FF2B5EF4-FFF2-40B4-BE49-F238E27FC236}">
                <a16:creationId xmlns:a16="http://schemas.microsoft.com/office/drawing/2014/main" id="{B3D9B972-8D72-4AA9-9333-B91D32AC6054}"/>
              </a:ext>
            </a:extLst>
          </p:cNvPr>
          <p:cNvSpPr>
            <a:spLocks noGrp="1" noChangeArrowheads="1"/>
          </p:cNvSpPr>
          <p:nvPr>
            <p:ph type="title"/>
          </p:nvPr>
        </p:nvSpPr>
        <p:spPr>
          <a:xfrm>
            <a:off x="1676400" y="762000"/>
            <a:ext cx="8839200" cy="706438"/>
          </a:xfrm>
        </p:spPr>
        <p:txBody>
          <a:bodyPr/>
          <a:lstStyle/>
          <a:p>
            <a:pPr eaLnBrk="1" hangingPunct="1"/>
            <a:r>
              <a:rPr lang="en-US" altLang="en-US" b="1" dirty="0"/>
              <a:t>Quiz Question</a:t>
            </a:r>
            <a:r>
              <a:rPr lang="en-US" altLang="en-US" dirty="0"/>
              <a:t>:</a:t>
            </a:r>
            <a:br>
              <a:rPr lang="en-US" altLang="en-US" dirty="0"/>
            </a:br>
            <a:r>
              <a:rPr lang="en-US" altLang="en-US" dirty="0"/>
              <a:t>Research Suggests People Learn Best When:</a:t>
            </a:r>
          </a:p>
        </p:txBody>
      </p:sp>
      <p:sp>
        <p:nvSpPr>
          <p:cNvPr id="52227" name="TPAnswers">
            <a:extLst>
              <a:ext uri="{FF2B5EF4-FFF2-40B4-BE49-F238E27FC236}">
                <a16:creationId xmlns:a16="http://schemas.microsoft.com/office/drawing/2014/main" id="{5C0962F3-3601-4BF2-A5BB-385BD800D393}"/>
              </a:ext>
            </a:extLst>
          </p:cNvPr>
          <p:cNvSpPr>
            <a:spLocks noGrp="1" noChangeArrowheads="1"/>
          </p:cNvSpPr>
          <p:nvPr>
            <p:ph idx="1"/>
            <p:custDataLst>
              <p:tags r:id="rId2"/>
            </p:custDataLst>
          </p:nvPr>
        </p:nvSpPr>
        <p:spPr>
          <a:xfrm>
            <a:off x="2590800" y="2438400"/>
            <a:ext cx="7620000" cy="2590800"/>
          </a:xfrm>
        </p:spPr>
        <p:txBody>
          <a:bodyPr/>
          <a:lstStyle/>
          <a:p>
            <a:pPr marL="514350" indent="-514350" eaLnBrk="1" hangingPunct="1">
              <a:spcAft>
                <a:spcPts val="13"/>
              </a:spcAft>
              <a:buClr>
                <a:srgbClr val="DD1821"/>
              </a:buClr>
              <a:buFontTx/>
              <a:buAutoNum type="arabicPeriod"/>
            </a:pPr>
            <a:r>
              <a:rPr lang="en-US" altLang="en-US" dirty="0"/>
              <a:t>There is a lot of detailed content</a:t>
            </a:r>
          </a:p>
          <a:p>
            <a:pPr marL="514350" indent="-514350" eaLnBrk="1" hangingPunct="1">
              <a:spcAft>
                <a:spcPts val="13"/>
              </a:spcAft>
              <a:buClr>
                <a:srgbClr val="DD1821"/>
              </a:buClr>
              <a:buFontTx/>
              <a:buAutoNum type="arabicPeriod"/>
            </a:pPr>
            <a:r>
              <a:rPr lang="en-US" altLang="en-US" dirty="0"/>
              <a:t>They are shown how things are done</a:t>
            </a:r>
          </a:p>
          <a:p>
            <a:pPr marL="514350" indent="-514350" eaLnBrk="1" hangingPunct="1">
              <a:spcAft>
                <a:spcPts val="13"/>
              </a:spcAft>
              <a:buClr>
                <a:srgbClr val="DD1821"/>
              </a:buClr>
              <a:buFontTx/>
              <a:buAutoNum type="arabicPeriod"/>
            </a:pPr>
            <a:r>
              <a:rPr lang="en-US" altLang="en-US" dirty="0"/>
              <a:t>They see what’s in it for the organization</a:t>
            </a:r>
          </a:p>
          <a:p>
            <a:pPr marL="514350" indent="-514350" eaLnBrk="1" hangingPunct="1">
              <a:spcAft>
                <a:spcPts val="13"/>
              </a:spcAft>
              <a:buClr>
                <a:srgbClr val="DD1821"/>
              </a:buClr>
              <a:buFontTx/>
              <a:buAutoNum type="arabicPeriod"/>
            </a:pPr>
            <a:r>
              <a:rPr lang="en-US" altLang="en-US" dirty="0"/>
              <a:t>They get to try things for themselves</a:t>
            </a:r>
          </a:p>
          <a:p>
            <a:pPr marL="514350" indent="-514350" eaLnBrk="1" hangingPunct="1">
              <a:spcAft>
                <a:spcPts val="13"/>
              </a:spcAft>
              <a:buClr>
                <a:srgbClr val="DD1821"/>
              </a:buClr>
              <a:buFontTx/>
              <a:buAutoNum type="arabicPeriod"/>
            </a:pPr>
            <a:r>
              <a:rPr lang="en-US" altLang="en-US" dirty="0"/>
              <a:t>They are told how things work </a:t>
            </a:r>
          </a:p>
        </p:txBody>
      </p:sp>
    </p:spTree>
    <p:custDataLst>
      <p:tags r:id="rId1"/>
    </p:custDataLst>
    <p:extLst>
      <p:ext uri="{BB962C8B-B14F-4D97-AF65-F5344CB8AC3E}">
        <p14:creationId xmlns:p14="http://schemas.microsoft.com/office/powerpoint/2010/main" val="281635518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F4D0C-F64F-4D9C-97CA-3EAF6EA58C40}"/>
              </a:ext>
            </a:extLst>
          </p:cNvPr>
          <p:cNvSpPr>
            <a:spLocks noGrp="1"/>
          </p:cNvSpPr>
          <p:nvPr>
            <p:ph type="title"/>
          </p:nvPr>
        </p:nvSpPr>
        <p:spPr>
          <a:xfrm>
            <a:off x="2209800" y="467858"/>
            <a:ext cx="7772400" cy="598942"/>
          </a:xfrm>
        </p:spPr>
        <p:txBody>
          <a:bodyPr/>
          <a:lstStyle/>
          <a:p>
            <a:r>
              <a:rPr lang="en-US" altLang="en-US" dirty="0">
                <a:ea typeface="MS PGothic" panose="020B0600070205080204" pitchFamily="34" charset="-128"/>
              </a:rPr>
              <a:t>I Learn Best When…</a:t>
            </a:r>
            <a:endParaRPr lang="en-US" dirty="0"/>
          </a:p>
        </p:txBody>
      </p:sp>
      <p:graphicFrame>
        <p:nvGraphicFramePr>
          <p:cNvPr id="388147" name="Group 51" descr="There are two columns, Column A on the left and Column B on the right. Each with a list of different types of learning experiences. Column A shows more passive modes of learning while Column B shows more active modes of learning through experience. " title="I Learn Best When...">
            <a:extLst>
              <a:ext uri="{FF2B5EF4-FFF2-40B4-BE49-F238E27FC236}">
                <a16:creationId xmlns:a16="http://schemas.microsoft.com/office/drawing/2014/main" id="{6965F9D5-6609-47F2-B374-657C0ABC0B5A}"/>
              </a:ext>
            </a:extLst>
          </p:cNvPr>
          <p:cNvGraphicFramePr>
            <a:graphicFrameLocks noGrp="1"/>
          </p:cNvGraphicFramePr>
          <p:nvPr>
            <p:ph idx="4294967295"/>
          </p:nvPr>
        </p:nvGraphicFramePr>
        <p:xfrm>
          <a:off x="2133600" y="1243179"/>
          <a:ext cx="7772400" cy="4350523"/>
        </p:xfrm>
        <a:graphic>
          <a:graphicData uri="http://schemas.openxmlformats.org/drawingml/2006/table">
            <a:tbl>
              <a:tblPr firstRow="1"/>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272256">
                <a:tc>
                  <a:txBody>
                    <a:bodyPr/>
                    <a:lstStyle/>
                    <a:p>
                      <a:pPr marL="0" marR="0" lvl="0" indent="0" algn="ctr" defTabSz="914400" rtl="0" eaLnBrk="1" fontAlgn="base" latinLnBrk="0" hangingPunct="1">
                        <a:lnSpc>
                          <a:spcPct val="100000"/>
                        </a:lnSpc>
                        <a:spcBef>
                          <a:spcPct val="20000"/>
                        </a:spcBef>
                        <a:spcAft>
                          <a:spcPct val="0"/>
                        </a:spcAft>
                        <a:buClr>
                          <a:srgbClr val="FF0000"/>
                        </a:buClr>
                        <a:buSzTx/>
                        <a:buFontTx/>
                        <a:buNone/>
                        <a:tabLst/>
                      </a:pPr>
                      <a:r>
                        <a:rPr kumimoji="0" lang="en-US" sz="1400" b="1" i="0" u="none" strike="noStrike" cap="none" normalizeH="0" baseline="0" dirty="0">
                          <a:ln>
                            <a:noFill/>
                          </a:ln>
                          <a:solidFill>
                            <a:srgbClr val="DD1821"/>
                          </a:solidFill>
                          <a:effectLst/>
                          <a:latin typeface="Garamond" panose="02020404030301010803" pitchFamily="18" charset="0"/>
                          <a:ea typeface="ＭＳ Ｐゴシック" charset="-128"/>
                        </a:rPr>
                        <a:t>Column A</a:t>
                      </a:r>
                    </a:p>
                  </a:txBody>
                  <a:tcPr marT="45691" marB="456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0000"/>
                        </a:buClr>
                        <a:buSzTx/>
                        <a:buFontTx/>
                        <a:buNone/>
                        <a:tabLst/>
                      </a:pPr>
                      <a:r>
                        <a:rPr kumimoji="0" lang="en-US" sz="1400" b="1" i="0" u="none" strike="noStrike" cap="none" normalizeH="0" baseline="0" dirty="0">
                          <a:ln>
                            <a:noFill/>
                          </a:ln>
                          <a:solidFill>
                            <a:srgbClr val="DD1821"/>
                          </a:solidFill>
                          <a:effectLst/>
                          <a:latin typeface="Garamond" panose="02020404030301010803" pitchFamily="18" charset="0"/>
                          <a:ea typeface="ＭＳ Ｐゴシック" charset="-128"/>
                        </a:rPr>
                        <a:t>Column B</a:t>
                      </a:r>
                    </a:p>
                  </a:txBody>
                  <a:tcPr marT="45691" marB="4569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92759">
                <a:tc>
                  <a:txBody>
                    <a:bodyPr/>
                    <a:lstStyle/>
                    <a:p>
                      <a:pPr marL="114300" marR="0" lvl="0" indent="-114300" algn="l" defTabSz="914400" rtl="0" eaLnBrk="1" fontAlgn="base" latinLnBrk="0" hangingPunct="1">
                        <a:lnSpc>
                          <a:spcPct val="120000"/>
                        </a:lnSpc>
                        <a:spcBef>
                          <a:spcPct val="20000"/>
                        </a:spcBef>
                        <a:spcAft>
                          <a:spcPct val="0"/>
                        </a:spcAft>
                        <a:buClr>
                          <a:srgbClr val="DD1821"/>
                        </a:buClr>
                        <a:buSzTx/>
                        <a:buFontTx/>
                        <a:buChar char="•"/>
                        <a:tabLst/>
                      </a:pPr>
                      <a:r>
                        <a:rPr kumimoji="0" lang="en-US" sz="1400" b="0" i="0" u="none" strike="noStrike" cap="none" normalizeH="0" baseline="0" dirty="0">
                          <a:ln>
                            <a:noFill/>
                          </a:ln>
                          <a:solidFill>
                            <a:schemeClr val="tx1"/>
                          </a:solidFill>
                          <a:effectLst/>
                          <a:latin typeface="Garamond" panose="02020404030301010803" pitchFamily="18" charset="0"/>
                          <a:ea typeface="ＭＳ Ｐゴシック" charset="-128"/>
                        </a:rPr>
                        <a:t>someone who knows something I don’t explains an describes it to me</a:t>
                      </a:r>
                    </a:p>
                    <a:p>
                      <a:pPr marL="114300" marR="0" lvl="0" indent="-114300" algn="l" defTabSz="914400" rtl="0" eaLnBrk="1" fontAlgn="base" latinLnBrk="0" hangingPunct="1">
                        <a:lnSpc>
                          <a:spcPct val="120000"/>
                        </a:lnSpc>
                        <a:spcBef>
                          <a:spcPct val="20000"/>
                        </a:spcBef>
                        <a:spcAft>
                          <a:spcPct val="0"/>
                        </a:spcAft>
                        <a:buClr>
                          <a:srgbClr val="DD1821"/>
                        </a:buClr>
                        <a:buSzTx/>
                        <a:buFontTx/>
                        <a:buChar char="•"/>
                        <a:tabLst/>
                      </a:pPr>
                      <a:r>
                        <a:rPr kumimoji="0" lang="en-US" sz="1400" b="0" i="0" u="none" strike="noStrike" cap="none" normalizeH="0" baseline="0" dirty="0">
                          <a:ln>
                            <a:noFill/>
                          </a:ln>
                          <a:solidFill>
                            <a:schemeClr val="tx1"/>
                          </a:solidFill>
                          <a:effectLst/>
                          <a:latin typeface="Garamond" panose="02020404030301010803" pitchFamily="18" charset="0"/>
                          <a:ea typeface="ＭＳ Ｐゴシック" charset="-128"/>
                        </a:rPr>
                        <a:t>I observe a demonstration</a:t>
                      </a:r>
                    </a:p>
                    <a:p>
                      <a:pPr marL="114300" marR="0" lvl="0" indent="-114300" algn="l" defTabSz="914400" rtl="0" eaLnBrk="1" fontAlgn="base" latinLnBrk="0" hangingPunct="1">
                        <a:lnSpc>
                          <a:spcPct val="120000"/>
                        </a:lnSpc>
                        <a:spcBef>
                          <a:spcPct val="20000"/>
                        </a:spcBef>
                        <a:spcAft>
                          <a:spcPct val="0"/>
                        </a:spcAft>
                        <a:buClr>
                          <a:srgbClr val="DD1821"/>
                        </a:buClr>
                        <a:buSzTx/>
                        <a:buFontTx/>
                        <a:buChar char="•"/>
                        <a:tabLst/>
                      </a:pPr>
                      <a:r>
                        <a:rPr kumimoji="0" lang="en-US" sz="1400" b="0" i="0" u="none" strike="noStrike" cap="none" normalizeH="0" baseline="0" dirty="0">
                          <a:ln>
                            <a:noFill/>
                          </a:ln>
                          <a:solidFill>
                            <a:schemeClr val="tx1"/>
                          </a:solidFill>
                          <a:effectLst/>
                          <a:latin typeface="Garamond" panose="02020404030301010803" pitchFamily="18" charset="0"/>
                          <a:ea typeface="ＭＳ Ｐゴシック" charset="-128"/>
                        </a:rPr>
                        <a:t>I attend lectures in which an instructor presents information to me</a:t>
                      </a:r>
                    </a:p>
                    <a:p>
                      <a:pPr marL="114300" marR="0" lvl="0" indent="-114300" algn="l" defTabSz="914400" rtl="0" eaLnBrk="1" fontAlgn="base" latinLnBrk="0" hangingPunct="1">
                        <a:lnSpc>
                          <a:spcPct val="120000"/>
                        </a:lnSpc>
                        <a:spcBef>
                          <a:spcPct val="20000"/>
                        </a:spcBef>
                        <a:spcAft>
                          <a:spcPct val="0"/>
                        </a:spcAft>
                        <a:buClr>
                          <a:srgbClr val="DD1821"/>
                        </a:buClr>
                        <a:buSzTx/>
                        <a:buFontTx/>
                        <a:buChar char="•"/>
                        <a:tabLst/>
                      </a:pPr>
                      <a:r>
                        <a:rPr kumimoji="0" lang="en-US" sz="1400" b="0" i="0" u="none" strike="noStrike" cap="none" normalizeH="0" baseline="0" dirty="0">
                          <a:ln>
                            <a:noFill/>
                          </a:ln>
                          <a:solidFill>
                            <a:schemeClr val="tx1"/>
                          </a:solidFill>
                          <a:effectLst/>
                          <a:latin typeface="Garamond" panose="02020404030301010803" pitchFamily="18" charset="0"/>
                          <a:ea typeface="ＭＳ Ｐゴシック" charset="-128"/>
                        </a:rPr>
                        <a:t>I see what’s in it for the organization</a:t>
                      </a:r>
                    </a:p>
                    <a:p>
                      <a:pPr marL="114300" marR="0" lvl="0" indent="-114300" algn="l" defTabSz="914400" rtl="0" eaLnBrk="1" fontAlgn="base" latinLnBrk="0" hangingPunct="1">
                        <a:lnSpc>
                          <a:spcPct val="120000"/>
                        </a:lnSpc>
                        <a:spcBef>
                          <a:spcPct val="20000"/>
                        </a:spcBef>
                        <a:spcAft>
                          <a:spcPct val="0"/>
                        </a:spcAft>
                        <a:buClr>
                          <a:srgbClr val="DD1821"/>
                        </a:buClr>
                        <a:buSzTx/>
                        <a:buFontTx/>
                        <a:buChar char="•"/>
                        <a:tabLst/>
                      </a:pPr>
                      <a:r>
                        <a:rPr kumimoji="0" lang="en-US" sz="1400" b="0" i="0" u="none" strike="noStrike" cap="none" normalizeH="0" baseline="0" dirty="0">
                          <a:ln>
                            <a:noFill/>
                          </a:ln>
                          <a:solidFill>
                            <a:schemeClr val="tx1"/>
                          </a:solidFill>
                          <a:effectLst/>
                          <a:latin typeface="Garamond" panose="02020404030301010803" pitchFamily="18" charset="0"/>
                          <a:ea typeface="ＭＳ Ｐゴシック" charset="-128"/>
                        </a:rPr>
                        <a:t>there is a lot of detailed content</a:t>
                      </a:r>
                    </a:p>
                    <a:p>
                      <a:pPr marL="114300" marR="0" lvl="0" indent="-114300" algn="l" defTabSz="914400" rtl="0" eaLnBrk="1" fontAlgn="base" latinLnBrk="0" hangingPunct="1">
                        <a:lnSpc>
                          <a:spcPct val="120000"/>
                        </a:lnSpc>
                        <a:spcBef>
                          <a:spcPct val="20000"/>
                        </a:spcBef>
                        <a:spcAft>
                          <a:spcPct val="0"/>
                        </a:spcAft>
                        <a:buClr>
                          <a:srgbClr val="DD1821"/>
                        </a:buClr>
                        <a:buSzTx/>
                        <a:buFontTx/>
                        <a:buChar char="•"/>
                        <a:tabLst/>
                      </a:pPr>
                      <a:r>
                        <a:rPr kumimoji="0" lang="en-US" sz="1400" b="0" i="0" u="none" strike="noStrike" cap="none" normalizeH="0" baseline="0" dirty="0">
                          <a:ln>
                            <a:noFill/>
                          </a:ln>
                          <a:solidFill>
                            <a:schemeClr val="tx1"/>
                          </a:solidFill>
                          <a:effectLst/>
                          <a:latin typeface="Garamond" panose="02020404030301010803" pitchFamily="18" charset="0"/>
                          <a:ea typeface="ＭＳ Ｐゴシック" charset="-128"/>
                        </a:rPr>
                        <a:t>what is presented to me is organized according to the logic of the content</a:t>
                      </a:r>
                    </a:p>
                    <a:p>
                      <a:pPr marL="114300" marR="0" lvl="0" indent="-114300" algn="l" defTabSz="914400" rtl="0" eaLnBrk="1" fontAlgn="base" latinLnBrk="0" hangingPunct="1">
                        <a:lnSpc>
                          <a:spcPct val="120000"/>
                        </a:lnSpc>
                        <a:spcBef>
                          <a:spcPct val="20000"/>
                        </a:spcBef>
                        <a:spcAft>
                          <a:spcPct val="0"/>
                        </a:spcAft>
                        <a:buClr>
                          <a:srgbClr val="DD1821"/>
                        </a:buClr>
                        <a:buSzTx/>
                        <a:buFontTx/>
                        <a:buChar char="•"/>
                        <a:tabLst/>
                      </a:pPr>
                      <a:r>
                        <a:rPr kumimoji="0" lang="en-US" sz="1400" b="0" i="0" u="none" strike="noStrike" cap="none" normalizeH="0" baseline="0" dirty="0">
                          <a:ln>
                            <a:noFill/>
                          </a:ln>
                          <a:solidFill>
                            <a:schemeClr val="tx1"/>
                          </a:solidFill>
                          <a:effectLst/>
                          <a:latin typeface="Garamond" panose="02020404030301010803" pitchFamily="18" charset="0"/>
                          <a:ea typeface="ＭＳ Ｐゴシック" charset="-128"/>
                        </a:rPr>
                        <a:t>I am shown how things are done</a:t>
                      </a:r>
                    </a:p>
                    <a:p>
                      <a:pPr marL="114300" marR="0" lvl="0" indent="-114300" algn="l" defTabSz="914400" rtl="0" eaLnBrk="1" fontAlgn="base" latinLnBrk="0" hangingPunct="1">
                        <a:lnSpc>
                          <a:spcPct val="120000"/>
                        </a:lnSpc>
                        <a:spcBef>
                          <a:spcPct val="20000"/>
                        </a:spcBef>
                        <a:spcAft>
                          <a:spcPct val="0"/>
                        </a:spcAft>
                        <a:buClr>
                          <a:srgbClr val="DD1821"/>
                        </a:buClr>
                        <a:buSzTx/>
                        <a:buFontTx/>
                        <a:buChar char="•"/>
                        <a:tabLst/>
                      </a:pPr>
                      <a:r>
                        <a:rPr kumimoji="0" lang="en-US" sz="1400" b="0" i="0" u="none" strike="noStrike" cap="none" normalizeH="0" baseline="0" dirty="0">
                          <a:ln>
                            <a:noFill/>
                          </a:ln>
                          <a:solidFill>
                            <a:schemeClr val="tx1"/>
                          </a:solidFill>
                          <a:effectLst/>
                          <a:latin typeface="Garamond" panose="02020404030301010803" pitchFamily="18" charset="0"/>
                          <a:ea typeface="ＭＳ Ｐゴシック" charset="-128"/>
                        </a:rPr>
                        <a:t>I attend long learning sessions</a:t>
                      </a:r>
                    </a:p>
                    <a:p>
                      <a:pPr marL="114300" marR="0" lvl="0" indent="-114300" algn="l" defTabSz="914400" rtl="0" eaLnBrk="1" fontAlgn="base" latinLnBrk="0" hangingPunct="1">
                        <a:lnSpc>
                          <a:spcPct val="120000"/>
                        </a:lnSpc>
                        <a:spcBef>
                          <a:spcPct val="20000"/>
                        </a:spcBef>
                        <a:spcAft>
                          <a:spcPct val="0"/>
                        </a:spcAft>
                        <a:buClr>
                          <a:srgbClr val="DD1821"/>
                        </a:buClr>
                        <a:buSzTx/>
                        <a:buFontTx/>
                        <a:buChar char="•"/>
                        <a:tabLst/>
                      </a:pPr>
                      <a:r>
                        <a:rPr kumimoji="0" lang="en-US" sz="1400" b="0" i="0" u="none" strike="noStrike" cap="none" normalizeH="0" baseline="0" dirty="0">
                          <a:ln>
                            <a:noFill/>
                          </a:ln>
                          <a:solidFill>
                            <a:schemeClr val="tx1"/>
                          </a:solidFill>
                          <a:effectLst/>
                          <a:latin typeface="Garamond" panose="02020404030301010803" pitchFamily="18" charset="0"/>
                          <a:ea typeface="ＭＳ Ｐゴシック" charset="-128"/>
                        </a:rPr>
                        <a:t>I am in a formal instructional setting</a:t>
                      </a:r>
                    </a:p>
                    <a:p>
                      <a:pPr marL="114300" marR="0" lvl="0" indent="-114300" algn="l" defTabSz="914400" rtl="0" eaLnBrk="1" fontAlgn="base" latinLnBrk="0" hangingPunct="1">
                        <a:lnSpc>
                          <a:spcPct val="120000"/>
                        </a:lnSpc>
                        <a:spcBef>
                          <a:spcPct val="20000"/>
                        </a:spcBef>
                        <a:spcAft>
                          <a:spcPct val="0"/>
                        </a:spcAft>
                        <a:buClr>
                          <a:srgbClr val="DD1821"/>
                        </a:buClr>
                        <a:buSzTx/>
                        <a:buFontTx/>
                        <a:buChar char="•"/>
                        <a:tabLst/>
                      </a:pPr>
                      <a:r>
                        <a:rPr kumimoji="0" lang="en-US" sz="1400" b="0" i="0" u="none" strike="noStrike" cap="none" normalizeH="0" baseline="0" dirty="0">
                          <a:ln>
                            <a:noFill/>
                          </a:ln>
                          <a:solidFill>
                            <a:schemeClr val="tx1"/>
                          </a:solidFill>
                          <a:effectLst/>
                          <a:latin typeface="Garamond" panose="02020404030301010803" pitchFamily="18" charset="0"/>
                          <a:ea typeface="ＭＳ Ｐゴシック" charset="-128"/>
                        </a:rPr>
                        <a:t>I am told how things work</a:t>
                      </a:r>
                    </a:p>
                  </a:txBody>
                  <a:tcPr marT="45691" marB="456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114300" marR="0" lvl="0" indent="-114300" algn="l" defTabSz="914400" rtl="0" eaLnBrk="1" fontAlgn="base" latinLnBrk="0" hangingPunct="1">
                        <a:lnSpc>
                          <a:spcPct val="120000"/>
                        </a:lnSpc>
                        <a:spcBef>
                          <a:spcPct val="20000"/>
                        </a:spcBef>
                        <a:spcAft>
                          <a:spcPct val="0"/>
                        </a:spcAft>
                        <a:buClr>
                          <a:srgbClr val="DD1821"/>
                        </a:buClr>
                        <a:buSzTx/>
                        <a:buFontTx/>
                        <a:buChar char="•"/>
                        <a:tabLst/>
                      </a:pPr>
                      <a:r>
                        <a:rPr kumimoji="0" lang="en-US" sz="1400" b="0" i="0" u="none" strike="noStrike" cap="none" normalizeH="0" baseline="0" dirty="0">
                          <a:ln>
                            <a:noFill/>
                          </a:ln>
                          <a:solidFill>
                            <a:schemeClr val="tx1"/>
                          </a:solidFill>
                          <a:effectLst/>
                          <a:latin typeface="Garamond" panose="02020404030301010803" pitchFamily="18" charset="0"/>
                          <a:ea typeface="ＭＳ Ｐゴシック" charset="-128"/>
                        </a:rPr>
                        <a:t>I dialogue and discuss with someone who knows something I don’t</a:t>
                      </a:r>
                    </a:p>
                    <a:p>
                      <a:pPr marL="114300" marR="0" lvl="0" indent="-114300" algn="l" defTabSz="914400" rtl="0" eaLnBrk="1" fontAlgn="base" latinLnBrk="0" hangingPunct="1">
                        <a:lnSpc>
                          <a:spcPct val="120000"/>
                        </a:lnSpc>
                        <a:spcBef>
                          <a:spcPct val="20000"/>
                        </a:spcBef>
                        <a:spcAft>
                          <a:spcPct val="0"/>
                        </a:spcAft>
                        <a:buClr>
                          <a:srgbClr val="DD1821"/>
                        </a:buClr>
                        <a:buSzTx/>
                        <a:buFontTx/>
                        <a:buChar char="•"/>
                        <a:tabLst/>
                      </a:pPr>
                      <a:r>
                        <a:rPr kumimoji="0" lang="en-US" sz="1400" b="0" i="0" u="none" strike="noStrike" cap="none" normalizeH="0" baseline="0" dirty="0">
                          <a:ln>
                            <a:noFill/>
                          </a:ln>
                          <a:solidFill>
                            <a:schemeClr val="tx1"/>
                          </a:solidFill>
                          <a:effectLst/>
                          <a:latin typeface="Garamond" panose="02020404030301010803" pitchFamily="18" charset="0"/>
                          <a:ea typeface="ＭＳ Ｐゴシック" charset="-128"/>
                        </a:rPr>
                        <a:t>I get involved and try things out during a demonstration</a:t>
                      </a:r>
                    </a:p>
                    <a:p>
                      <a:pPr marL="114300" marR="0" lvl="0" indent="-114300" algn="l" defTabSz="914400" rtl="0" eaLnBrk="1" fontAlgn="base" latinLnBrk="0" hangingPunct="1">
                        <a:lnSpc>
                          <a:spcPct val="120000"/>
                        </a:lnSpc>
                        <a:spcBef>
                          <a:spcPct val="20000"/>
                        </a:spcBef>
                        <a:spcAft>
                          <a:spcPct val="0"/>
                        </a:spcAft>
                        <a:buClr>
                          <a:srgbClr val="DD1821"/>
                        </a:buClr>
                        <a:buSzTx/>
                        <a:buFontTx/>
                        <a:buChar char="•"/>
                        <a:tabLst/>
                      </a:pPr>
                      <a:r>
                        <a:rPr kumimoji="0" lang="en-US" sz="1400" b="0" i="0" u="none" strike="noStrike" cap="none" normalizeH="0" baseline="0" dirty="0">
                          <a:ln>
                            <a:noFill/>
                          </a:ln>
                          <a:solidFill>
                            <a:schemeClr val="tx1"/>
                          </a:solidFill>
                          <a:effectLst/>
                          <a:latin typeface="Garamond" panose="02020404030301010803" pitchFamily="18" charset="0"/>
                          <a:ea typeface="ＭＳ Ｐゴシック" charset="-128"/>
                        </a:rPr>
                        <a:t>I attend sessions in which an instructor engages me in a two-way interaction</a:t>
                      </a:r>
                    </a:p>
                    <a:p>
                      <a:pPr marL="114300" marR="0" lvl="0" indent="-114300" algn="l" defTabSz="914400" rtl="0" eaLnBrk="1" fontAlgn="base" latinLnBrk="0" hangingPunct="1">
                        <a:lnSpc>
                          <a:spcPct val="120000"/>
                        </a:lnSpc>
                        <a:spcBef>
                          <a:spcPct val="20000"/>
                        </a:spcBef>
                        <a:spcAft>
                          <a:spcPct val="0"/>
                        </a:spcAft>
                        <a:buClr>
                          <a:srgbClr val="DD1821"/>
                        </a:buClr>
                        <a:buSzTx/>
                        <a:buFontTx/>
                        <a:buChar char="•"/>
                        <a:tabLst/>
                      </a:pPr>
                      <a:r>
                        <a:rPr kumimoji="0" lang="en-US" sz="1400" b="0" i="0" u="none" strike="noStrike" cap="none" normalizeH="0" baseline="0" dirty="0">
                          <a:ln>
                            <a:noFill/>
                          </a:ln>
                          <a:solidFill>
                            <a:schemeClr val="tx1"/>
                          </a:solidFill>
                          <a:effectLst/>
                          <a:latin typeface="Garamond" panose="02020404030301010803" pitchFamily="18" charset="0"/>
                          <a:ea typeface="ＭＳ Ｐゴシック" charset="-128"/>
                        </a:rPr>
                        <a:t>I see what’s in it for me</a:t>
                      </a:r>
                    </a:p>
                    <a:p>
                      <a:pPr marL="114300" marR="0" lvl="0" indent="-114300" algn="l" defTabSz="914400" rtl="0" eaLnBrk="1" fontAlgn="base" latinLnBrk="0" hangingPunct="1">
                        <a:lnSpc>
                          <a:spcPct val="120000"/>
                        </a:lnSpc>
                        <a:spcBef>
                          <a:spcPct val="20000"/>
                        </a:spcBef>
                        <a:spcAft>
                          <a:spcPct val="0"/>
                        </a:spcAft>
                        <a:buClr>
                          <a:srgbClr val="DD1821"/>
                        </a:buClr>
                        <a:buSzTx/>
                        <a:buFontTx/>
                        <a:buChar char="•"/>
                        <a:tabLst/>
                      </a:pPr>
                      <a:r>
                        <a:rPr kumimoji="0" lang="en-US" sz="1400" b="0" i="0" u="none" strike="noStrike" cap="none" normalizeH="0" baseline="0" dirty="0">
                          <a:ln>
                            <a:noFill/>
                          </a:ln>
                          <a:solidFill>
                            <a:schemeClr val="tx1"/>
                          </a:solidFill>
                          <a:effectLst/>
                          <a:latin typeface="Garamond" panose="02020404030301010803" pitchFamily="18" charset="0"/>
                          <a:ea typeface="ＭＳ Ｐゴシック" charset="-128"/>
                        </a:rPr>
                        <a:t>there is minimal and meaningful content</a:t>
                      </a:r>
                    </a:p>
                    <a:p>
                      <a:pPr marL="114300" marR="0" lvl="0" indent="-114300" algn="l" defTabSz="914400" rtl="0" eaLnBrk="1" fontAlgn="base" latinLnBrk="0" hangingPunct="1">
                        <a:lnSpc>
                          <a:spcPct val="120000"/>
                        </a:lnSpc>
                        <a:spcBef>
                          <a:spcPct val="20000"/>
                        </a:spcBef>
                        <a:spcAft>
                          <a:spcPct val="0"/>
                        </a:spcAft>
                        <a:buClr>
                          <a:srgbClr val="DD1821"/>
                        </a:buClr>
                        <a:buSzTx/>
                        <a:buFontTx/>
                        <a:buChar char="•"/>
                        <a:tabLst/>
                      </a:pPr>
                      <a:r>
                        <a:rPr kumimoji="0" lang="en-US" sz="1400" b="0" i="0" u="none" strike="noStrike" cap="none" normalizeH="0" baseline="0" dirty="0">
                          <a:ln>
                            <a:noFill/>
                          </a:ln>
                          <a:solidFill>
                            <a:schemeClr val="tx1"/>
                          </a:solidFill>
                          <a:effectLst/>
                          <a:latin typeface="Garamond" panose="02020404030301010803" pitchFamily="18" charset="0"/>
                          <a:ea typeface="ＭＳ Ｐゴシック" charset="-128"/>
                        </a:rPr>
                        <a:t>what is presented to me is organized according to the logic of how I learn</a:t>
                      </a:r>
                    </a:p>
                    <a:p>
                      <a:pPr marL="114300" marR="0" lvl="0" indent="-114300" algn="l" defTabSz="914400" rtl="0" eaLnBrk="1" fontAlgn="base" latinLnBrk="0" hangingPunct="1">
                        <a:lnSpc>
                          <a:spcPct val="120000"/>
                        </a:lnSpc>
                        <a:spcBef>
                          <a:spcPct val="20000"/>
                        </a:spcBef>
                        <a:spcAft>
                          <a:spcPct val="0"/>
                        </a:spcAft>
                        <a:buClr>
                          <a:srgbClr val="DD1821"/>
                        </a:buClr>
                        <a:buSzTx/>
                        <a:buFontTx/>
                        <a:buChar char="•"/>
                        <a:tabLst/>
                      </a:pPr>
                      <a:r>
                        <a:rPr kumimoji="0" lang="en-US" sz="1400" b="0" i="0" u="none" strike="noStrike" cap="none" normalizeH="0" baseline="0" dirty="0">
                          <a:ln>
                            <a:noFill/>
                          </a:ln>
                          <a:solidFill>
                            <a:schemeClr val="tx1"/>
                          </a:solidFill>
                          <a:effectLst/>
                          <a:latin typeface="Garamond" panose="02020404030301010803" pitchFamily="18" charset="0"/>
                          <a:ea typeface="ＭＳ Ｐゴシック" charset="-128"/>
                        </a:rPr>
                        <a:t>I get to try things for myself</a:t>
                      </a:r>
                    </a:p>
                    <a:p>
                      <a:pPr marL="114300" marR="0" lvl="0" indent="-114300" algn="l" defTabSz="914400" rtl="0" eaLnBrk="1" fontAlgn="base" latinLnBrk="0" hangingPunct="1">
                        <a:lnSpc>
                          <a:spcPct val="120000"/>
                        </a:lnSpc>
                        <a:spcBef>
                          <a:spcPct val="20000"/>
                        </a:spcBef>
                        <a:spcAft>
                          <a:spcPct val="0"/>
                        </a:spcAft>
                        <a:buClr>
                          <a:srgbClr val="DD1821"/>
                        </a:buClr>
                        <a:buSzTx/>
                        <a:buFontTx/>
                        <a:buChar char="•"/>
                        <a:tabLst/>
                      </a:pPr>
                      <a:r>
                        <a:rPr kumimoji="0" lang="en-US" sz="1400" b="0" i="0" u="none" strike="noStrike" cap="none" normalizeH="0" baseline="0" dirty="0">
                          <a:ln>
                            <a:noFill/>
                          </a:ln>
                          <a:solidFill>
                            <a:schemeClr val="tx1"/>
                          </a:solidFill>
                          <a:effectLst/>
                          <a:latin typeface="Garamond" panose="02020404030301010803" pitchFamily="18" charset="0"/>
                          <a:ea typeface="ＭＳ Ｐゴシック" charset="-128"/>
                        </a:rPr>
                        <a:t>I attend short learning sessions</a:t>
                      </a:r>
                    </a:p>
                    <a:p>
                      <a:pPr marL="114300" marR="0" lvl="0" indent="-114300" algn="l" defTabSz="914400" rtl="0" eaLnBrk="1" fontAlgn="base" latinLnBrk="0" hangingPunct="1">
                        <a:lnSpc>
                          <a:spcPct val="120000"/>
                        </a:lnSpc>
                        <a:spcBef>
                          <a:spcPct val="20000"/>
                        </a:spcBef>
                        <a:spcAft>
                          <a:spcPct val="0"/>
                        </a:spcAft>
                        <a:buClr>
                          <a:srgbClr val="DD1821"/>
                        </a:buClr>
                        <a:buSzTx/>
                        <a:buFontTx/>
                        <a:buChar char="•"/>
                        <a:tabLst/>
                      </a:pPr>
                      <a:r>
                        <a:rPr kumimoji="0" lang="en-US" sz="1400" b="0" i="0" u="none" strike="noStrike" cap="none" normalizeH="0" baseline="0" dirty="0">
                          <a:ln>
                            <a:noFill/>
                          </a:ln>
                          <a:solidFill>
                            <a:schemeClr val="tx1"/>
                          </a:solidFill>
                          <a:effectLst/>
                          <a:latin typeface="Garamond" panose="02020404030301010803" pitchFamily="18" charset="0"/>
                          <a:ea typeface="ＭＳ Ｐゴシック" charset="-128"/>
                        </a:rPr>
                        <a:t>I am in an informal work and learning setting</a:t>
                      </a:r>
                    </a:p>
                    <a:p>
                      <a:pPr marL="114300" marR="0" lvl="0" indent="-114300" algn="l" defTabSz="914400" rtl="0" eaLnBrk="1" fontAlgn="base" latinLnBrk="0" hangingPunct="1">
                        <a:lnSpc>
                          <a:spcPct val="120000"/>
                        </a:lnSpc>
                        <a:spcBef>
                          <a:spcPct val="20000"/>
                        </a:spcBef>
                        <a:spcAft>
                          <a:spcPct val="0"/>
                        </a:spcAft>
                        <a:buClr>
                          <a:srgbClr val="DD1821"/>
                        </a:buClr>
                        <a:buSzTx/>
                        <a:buFontTx/>
                        <a:buChar char="•"/>
                        <a:tabLst/>
                      </a:pPr>
                      <a:r>
                        <a:rPr kumimoji="0" lang="en-US" sz="1400" b="0" i="0" u="none" strike="noStrike" cap="none" normalizeH="0" baseline="0" dirty="0">
                          <a:ln>
                            <a:noFill/>
                          </a:ln>
                          <a:solidFill>
                            <a:schemeClr val="tx1"/>
                          </a:solidFill>
                          <a:effectLst/>
                          <a:latin typeface="Garamond" panose="02020404030301010803" pitchFamily="18" charset="0"/>
                          <a:ea typeface="ＭＳ Ｐゴシック" charset="-128"/>
                        </a:rPr>
                        <a:t>I experience how things work</a:t>
                      </a:r>
                    </a:p>
                  </a:txBody>
                  <a:tcPr marT="45691" marB="4569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53262" name="Text Box 50">
            <a:extLst>
              <a:ext uri="{FF2B5EF4-FFF2-40B4-BE49-F238E27FC236}">
                <a16:creationId xmlns:a16="http://schemas.microsoft.com/office/drawing/2014/main" id="{7E62B5C3-5D8D-474A-AB7A-1130B442E275}"/>
              </a:ext>
            </a:extLst>
          </p:cNvPr>
          <p:cNvSpPr txBox="1">
            <a:spLocks noChangeArrowheads="1"/>
          </p:cNvSpPr>
          <p:nvPr/>
        </p:nvSpPr>
        <p:spPr bwMode="auto">
          <a:xfrm>
            <a:off x="2362200" y="5638800"/>
            <a:ext cx="8153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000"/>
              </a:buClr>
              <a:buChar char="•"/>
              <a:defRPr sz="2800">
                <a:solidFill>
                  <a:schemeClr val="tx1"/>
                </a:solidFill>
                <a:latin typeface="Garamond" panose="02020404030301010803" pitchFamily="18" charset="0"/>
              </a:defRPr>
            </a:lvl1pPr>
            <a:lvl2pPr marL="742950" indent="-285750">
              <a:spcBef>
                <a:spcPct val="20000"/>
              </a:spcBef>
              <a:buClr>
                <a:srgbClr val="FF0000"/>
              </a:buClr>
              <a:buSzPct val="85000"/>
              <a:buFont typeface="Wingdings" panose="05000000000000000000" pitchFamily="2" charset="2"/>
              <a:buChar char="§"/>
              <a:defRPr sz="2400">
                <a:solidFill>
                  <a:schemeClr val="tx1"/>
                </a:solidFill>
                <a:latin typeface="Garamond" panose="02020404030301010803" pitchFamily="18" charset="0"/>
              </a:defRPr>
            </a:lvl2pPr>
            <a:lvl3pPr marL="1143000" indent="-228600">
              <a:spcBef>
                <a:spcPct val="20000"/>
              </a:spcBef>
              <a:buClr>
                <a:srgbClr val="FF0000"/>
              </a:buClr>
              <a:buChar char="•"/>
              <a:defRPr sz="2000">
                <a:solidFill>
                  <a:schemeClr val="tx1"/>
                </a:solidFill>
                <a:latin typeface="Garamond" panose="02020404030301010803" pitchFamily="18" charset="0"/>
              </a:defRPr>
            </a:lvl3pPr>
            <a:lvl4pPr marL="1600200" indent="-228600">
              <a:spcBef>
                <a:spcPct val="20000"/>
              </a:spcBef>
              <a:buClr>
                <a:srgbClr val="FF0000"/>
              </a:buClr>
              <a:buSzPct val="65000"/>
              <a:buFont typeface="Wingdings" panose="05000000000000000000" pitchFamily="2" charset="2"/>
              <a:buChar char="§"/>
              <a:defRPr sz="2000">
                <a:solidFill>
                  <a:schemeClr val="tx1"/>
                </a:solidFill>
                <a:latin typeface="Garamond" panose="02020404030301010803" pitchFamily="18" charset="0"/>
              </a:defRPr>
            </a:lvl4pPr>
            <a:lvl5pPr marL="2057400" indent="-228600">
              <a:spcBef>
                <a:spcPct val="20000"/>
              </a:spcBef>
              <a:buClr>
                <a:srgbClr val="FF0000"/>
              </a:buClr>
              <a:buSzPct val="50000"/>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9pPr>
          </a:lstStyle>
          <a:p>
            <a:pPr algn="r" eaLnBrk="1" hangingPunct="1">
              <a:spcBef>
                <a:spcPct val="50000"/>
              </a:spcBef>
              <a:buClrTx/>
              <a:buFontTx/>
              <a:buNone/>
            </a:pPr>
            <a:r>
              <a:rPr lang="en-US" altLang="en-US" sz="1200" dirty="0"/>
              <a:t>Source: Telling Ain’t Training, ASTD, Harold Stolovitch, Erica Keeps, 2006</a:t>
            </a:r>
          </a:p>
        </p:txBody>
      </p:sp>
    </p:spTree>
    <p:custDataLst>
      <p:tags r:id="rId1"/>
    </p:custDataLst>
    <p:extLst>
      <p:ext uri="{BB962C8B-B14F-4D97-AF65-F5344CB8AC3E}">
        <p14:creationId xmlns:p14="http://schemas.microsoft.com/office/powerpoint/2010/main" val="194961714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3F5F6CAF-AA07-4B08-B50A-2BB3F33E4A75}"/>
              </a:ext>
            </a:extLst>
          </p:cNvPr>
          <p:cNvSpPr>
            <a:spLocks noGrp="1" noChangeArrowheads="1"/>
          </p:cNvSpPr>
          <p:nvPr>
            <p:ph type="title"/>
          </p:nvPr>
        </p:nvSpPr>
        <p:spPr>
          <a:xfrm>
            <a:off x="2231571" y="457200"/>
            <a:ext cx="7772400" cy="762000"/>
          </a:xfrm>
        </p:spPr>
        <p:txBody>
          <a:bodyPr/>
          <a:lstStyle/>
          <a:p>
            <a:pPr eaLnBrk="1" hangingPunct="1"/>
            <a:r>
              <a:rPr lang="en-US" altLang="en-US" dirty="0"/>
              <a:t>Contemporary Historical Roots</a:t>
            </a:r>
          </a:p>
        </p:txBody>
      </p:sp>
      <p:sp>
        <p:nvSpPr>
          <p:cNvPr id="55299" name="Rectangle 3">
            <a:extLst>
              <a:ext uri="{FF2B5EF4-FFF2-40B4-BE49-F238E27FC236}">
                <a16:creationId xmlns:a16="http://schemas.microsoft.com/office/drawing/2014/main" id="{407658AB-0EF9-429A-A5D1-5240FF498254}"/>
              </a:ext>
            </a:extLst>
          </p:cNvPr>
          <p:cNvSpPr>
            <a:spLocks noGrp="1" noChangeArrowheads="1"/>
          </p:cNvSpPr>
          <p:nvPr>
            <p:ph idx="1"/>
          </p:nvPr>
        </p:nvSpPr>
        <p:spPr>
          <a:xfrm>
            <a:off x="1654233" y="1295400"/>
            <a:ext cx="9676013" cy="3962400"/>
          </a:xfrm>
        </p:spPr>
        <p:txBody>
          <a:bodyPr/>
          <a:lstStyle/>
          <a:p>
            <a:pPr marL="533400" indent="-533400" eaLnBrk="1" hangingPunct="1">
              <a:lnSpc>
                <a:spcPct val="90000"/>
              </a:lnSpc>
              <a:buClr>
                <a:srgbClr val="DD1821"/>
              </a:buClr>
              <a:buFontTx/>
              <a:buAutoNum type="arabicPeriod"/>
            </a:pPr>
            <a:endParaRPr lang="en-US" altLang="en-US" dirty="0"/>
          </a:p>
          <a:p>
            <a:pPr eaLnBrk="1" hangingPunct="1">
              <a:lnSpc>
                <a:spcPct val="90000"/>
              </a:lnSpc>
              <a:buClr>
                <a:srgbClr val="DD1821"/>
              </a:buClr>
              <a:buFont typeface="Arial" panose="020B0604020202020204" pitchFamily="34" charset="0"/>
              <a:buChar char="•"/>
            </a:pPr>
            <a:r>
              <a:rPr lang="en-US" altLang="en-US" dirty="0"/>
              <a:t>Adults prefer self direction</a:t>
            </a:r>
          </a:p>
          <a:p>
            <a:pPr eaLnBrk="1" hangingPunct="1">
              <a:lnSpc>
                <a:spcPct val="90000"/>
              </a:lnSpc>
              <a:buClr>
                <a:srgbClr val="DD1821"/>
              </a:buClr>
              <a:buFont typeface="Arial" panose="020B0604020202020204" pitchFamily="34" charset="0"/>
              <a:buChar char="•"/>
            </a:pPr>
            <a:r>
              <a:rPr lang="en-US" altLang="en-US" dirty="0"/>
              <a:t>Adults learn more easily when they can relate the learning to their past experiences</a:t>
            </a:r>
          </a:p>
          <a:p>
            <a:pPr eaLnBrk="1" hangingPunct="1">
              <a:lnSpc>
                <a:spcPct val="90000"/>
              </a:lnSpc>
              <a:buClr>
                <a:srgbClr val="DD1821"/>
              </a:buClr>
              <a:buFont typeface="Arial" panose="020B0604020202020204" pitchFamily="34" charset="0"/>
              <a:buChar char="•"/>
            </a:pPr>
            <a:r>
              <a:rPr lang="en-US" altLang="en-US" dirty="0"/>
              <a:t>Real life events dictate adult’s specific learning needs and interests</a:t>
            </a:r>
          </a:p>
          <a:p>
            <a:pPr eaLnBrk="1" hangingPunct="1">
              <a:lnSpc>
                <a:spcPct val="90000"/>
              </a:lnSpc>
              <a:buClr>
                <a:srgbClr val="DD1821"/>
              </a:buClr>
              <a:buFont typeface="Arial" panose="020B0604020202020204" pitchFamily="34" charset="0"/>
              <a:buChar char="•"/>
            </a:pPr>
            <a:r>
              <a:rPr lang="en-US" altLang="en-US" dirty="0"/>
              <a:t>Adults are pragmatic in their learning – they seek an impact on life or work-related situations</a:t>
            </a:r>
          </a:p>
        </p:txBody>
      </p:sp>
      <p:sp>
        <p:nvSpPr>
          <p:cNvPr id="55300" name="TextBox 1">
            <a:extLst>
              <a:ext uri="{FF2B5EF4-FFF2-40B4-BE49-F238E27FC236}">
                <a16:creationId xmlns:a16="http://schemas.microsoft.com/office/drawing/2014/main" id="{471C29EF-6EFA-443D-86CD-0A78F8A3F09C}"/>
              </a:ext>
            </a:extLst>
          </p:cNvPr>
          <p:cNvSpPr txBox="1">
            <a:spLocks noChangeArrowheads="1"/>
          </p:cNvSpPr>
          <p:nvPr/>
        </p:nvSpPr>
        <p:spPr bwMode="auto">
          <a:xfrm>
            <a:off x="3849716" y="5496099"/>
            <a:ext cx="8229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000"/>
              </a:buClr>
              <a:buChar char="•"/>
              <a:defRPr sz="2800">
                <a:solidFill>
                  <a:schemeClr val="tx1"/>
                </a:solidFill>
                <a:latin typeface="Garamond" panose="02020404030301010803" pitchFamily="18" charset="0"/>
              </a:defRPr>
            </a:lvl1pPr>
            <a:lvl2pPr marL="742950" indent="-285750">
              <a:spcBef>
                <a:spcPct val="20000"/>
              </a:spcBef>
              <a:buClr>
                <a:srgbClr val="FF0000"/>
              </a:buClr>
              <a:buSzPct val="85000"/>
              <a:buFont typeface="Wingdings" panose="05000000000000000000" pitchFamily="2" charset="2"/>
              <a:buChar char="§"/>
              <a:defRPr sz="2400">
                <a:solidFill>
                  <a:schemeClr val="tx1"/>
                </a:solidFill>
                <a:latin typeface="Garamond" panose="02020404030301010803" pitchFamily="18" charset="0"/>
              </a:defRPr>
            </a:lvl2pPr>
            <a:lvl3pPr marL="1143000" indent="-228600">
              <a:spcBef>
                <a:spcPct val="20000"/>
              </a:spcBef>
              <a:buClr>
                <a:srgbClr val="FF0000"/>
              </a:buClr>
              <a:buChar char="•"/>
              <a:defRPr sz="2000">
                <a:solidFill>
                  <a:schemeClr val="tx1"/>
                </a:solidFill>
                <a:latin typeface="Garamond" panose="02020404030301010803" pitchFamily="18" charset="0"/>
              </a:defRPr>
            </a:lvl3pPr>
            <a:lvl4pPr marL="1600200" indent="-228600">
              <a:spcBef>
                <a:spcPct val="20000"/>
              </a:spcBef>
              <a:buClr>
                <a:srgbClr val="FF0000"/>
              </a:buClr>
              <a:buSzPct val="65000"/>
              <a:buFont typeface="Wingdings" panose="05000000000000000000" pitchFamily="2" charset="2"/>
              <a:buChar char="§"/>
              <a:defRPr sz="2000">
                <a:solidFill>
                  <a:schemeClr val="tx1"/>
                </a:solidFill>
                <a:latin typeface="Garamond" panose="02020404030301010803" pitchFamily="18" charset="0"/>
              </a:defRPr>
            </a:lvl4pPr>
            <a:lvl5pPr marL="2057400" indent="-228600">
              <a:spcBef>
                <a:spcPct val="20000"/>
              </a:spcBef>
              <a:buClr>
                <a:srgbClr val="FF0000"/>
              </a:buClr>
              <a:buSzPct val="50000"/>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9pPr>
          </a:lstStyle>
          <a:p>
            <a:pPr algn="r">
              <a:spcBef>
                <a:spcPct val="0"/>
              </a:spcBef>
              <a:buClrTx/>
              <a:buFontTx/>
              <a:buNone/>
            </a:pPr>
            <a:r>
              <a:rPr lang="en-US" altLang="en-US" sz="1200" dirty="0"/>
              <a:t>Andragogy = Unified Theory of Adult Learning (Malcolm S. Knowles, 1973)</a:t>
            </a:r>
          </a:p>
        </p:txBody>
      </p:sp>
    </p:spTree>
    <p:custDataLst>
      <p:tags r:id="rId1"/>
    </p:custDataLst>
    <p:extLst>
      <p:ext uri="{BB962C8B-B14F-4D97-AF65-F5344CB8AC3E}">
        <p14:creationId xmlns:p14="http://schemas.microsoft.com/office/powerpoint/2010/main" val="280939524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PQuestion">
            <a:extLst>
              <a:ext uri="{FF2B5EF4-FFF2-40B4-BE49-F238E27FC236}">
                <a16:creationId xmlns:a16="http://schemas.microsoft.com/office/drawing/2014/main" id="{84937C4F-6D56-4416-A88E-4332509F52DB}"/>
              </a:ext>
            </a:extLst>
          </p:cNvPr>
          <p:cNvSpPr>
            <a:spLocks noGrp="1" noChangeArrowheads="1"/>
          </p:cNvSpPr>
          <p:nvPr>
            <p:ph type="title"/>
          </p:nvPr>
        </p:nvSpPr>
        <p:spPr>
          <a:xfrm>
            <a:off x="2209800" y="685800"/>
            <a:ext cx="7772400" cy="762000"/>
          </a:xfrm>
        </p:spPr>
        <p:txBody>
          <a:bodyPr/>
          <a:lstStyle/>
          <a:p>
            <a:pPr eaLnBrk="1" hangingPunct="1"/>
            <a:r>
              <a:rPr lang="en-US" altLang="en-US" b="1" dirty="0"/>
              <a:t>Quiz Question</a:t>
            </a:r>
            <a:r>
              <a:rPr lang="en-US" altLang="en-US" dirty="0"/>
              <a:t>:</a:t>
            </a:r>
            <a:br>
              <a:rPr lang="en-US" altLang="en-US" dirty="0"/>
            </a:br>
            <a:r>
              <a:rPr lang="en-US" altLang="en-US" dirty="0"/>
              <a:t>Learning is Defined as. . . </a:t>
            </a:r>
          </a:p>
        </p:txBody>
      </p:sp>
      <p:sp>
        <p:nvSpPr>
          <p:cNvPr id="57347" name="TPAnswers">
            <a:extLst>
              <a:ext uri="{FF2B5EF4-FFF2-40B4-BE49-F238E27FC236}">
                <a16:creationId xmlns:a16="http://schemas.microsoft.com/office/drawing/2014/main" id="{2F4A4170-3E13-48F2-BEDB-97C1DD986AF1}"/>
              </a:ext>
            </a:extLst>
          </p:cNvPr>
          <p:cNvSpPr>
            <a:spLocks noGrp="1" noChangeArrowheads="1"/>
          </p:cNvSpPr>
          <p:nvPr>
            <p:ph idx="1"/>
            <p:custDataLst>
              <p:tags r:id="rId2"/>
            </p:custDataLst>
          </p:nvPr>
        </p:nvSpPr>
        <p:spPr>
          <a:xfrm>
            <a:off x="2286000" y="2133600"/>
            <a:ext cx="8686800" cy="3124200"/>
          </a:xfrm>
        </p:spPr>
        <p:txBody>
          <a:bodyPr/>
          <a:lstStyle/>
          <a:p>
            <a:pPr marL="514350" indent="-514350" eaLnBrk="1" hangingPunct="1">
              <a:spcAft>
                <a:spcPts val="13"/>
              </a:spcAft>
              <a:buClr>
                <a:srgbClr val="DD1821"/>
              </a:buClr>
              <a:buFontTx/>
              <a:buAutoNum type="arabicPeriod"/>
            </a:pPr>
            <a:r>
              <a:rPr lang="en-US" altLang="en-US" dirty="0"/>
              <a:t>Retaining facts accurately in long term memory </a:t>
            </a:r>
          </a:p>
          <a:p>
            <a:pPr marL="514350" indent="-514350" eaLnBrk="1" hangingPunct="1">
              <a:spcAft>
                <a:spcPts val="13"/>
              </a:spcAft>
              <a:buClr>
                <a:srgbClr val="DD1821"/>
              </a:buClr>
              <a:buFontTx/>
              <a:buAutoNum type="arabicPeriod"/>
            </a:pPr>
            <a:r>
              <a:rPr lang="en-US" altLang="en-US" dirty="0"/>
              <a:t>A change in behavior due to experience or continued practice</a:t>
            </a:r>
          </a:p>
          <a:p>
            <a:pPr marL="514350" indent="-514350" eaLnBrk="1" hangingPunct="1">
              <a:spcAft>
                <a:spcPts val="13"/>
              </a:spcAft>
              <a:buClr>
                <a:srgbClr val="DD1821"/>
              </a:buClr>
              <a:buFontTx/>
              <a:buAutoNum type="arabicPeriod"/>
            </a:pPr>
            <a:r>
              <a:rPr lang="en-US" altLang="en-US" dirty="0"/>
              <a:t>Successfully driving knowledge from core skills sets</a:t>
            </a:r>
          </a:p>
          <a:p>
            <a:pPr marL="514350" indent="-514350" eaLnBrk="1" hangingPunct="1">
              <a:spcAft>
                <a:spcPts val="13"/>
              </a:spcAft>
              <a:buClr>
                <a:srgbClr val="DD1821"/>
              </a:buClr>
              <a:buFontTx/>
              <a:buAutoNum type="arabicPeriod"/>
            </a:pPr>
            <a:r>
              <a:rPr lang="en-US" altLang="en-US" dirty="0"/>
              <a:t>Correctly replicating in a work environment techniques discussed in a training</a:t>
            </a:r>
            <a:endParaRPr lang="en-US" altLang="en-US" sz="3200" dirty="0"/>
          </a:p>
        </p:txBody>
      </p:sp>
    </p:spTree>
    <p:custDataLst>
      <p:tags r:id="rId1"/>
    </p:custDataLst>
    <p:extLst>
      <p:ext uri="{BB962C8B-B14F-4D97-AF65-F5344CB8AC3E}">
        <p14:creationId xmlns:p14="http://schemas.microsoft.com/office/powerpoint/2010/main" val="259919330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10033264-1124-4EB7-95CD-484C4F6142E7}"/>
              </a:ext>
            </a:extLst>
          </p:cNvPr>
          <p:cNvSpPr>
            <a:spLocks noGrp="1" noChangeArrowheads="1"/>
          </p:cNvSpPr>
          <p:nvPr>
            <p:ph type="title"/>
          </p:nvPr>
        </p:nvSpPr>
        <p:spPr>
          <a:xfrm>
            <a:off x="2209800" y="457200"/>
            <a:ext cx="7772400" cy="762000"/>
          </a:xfrm>
        </p:spPr>
        <p:txBody>
          <a:bodyPr/>
          <a:lstStyle/>
          <a:p>
            <a:pPr eaLnBrk="1" hangingPunct="1"/>
            <a:r>
              <a:rPr lang="en-US" altLang="en-US" dirty="0"/>
              <a:t>Learning, Defined…</a:t>
            </a:r>
          </a:p>
        </p:txBody>
      </p:sp>
      <p:sp>
        <p:nvSpPr>
          <p:cNvPr id="58371" name="Rectangle 3">
            <a:extLst>
              <a:ext uri="{FF2B5EF4-FFF2-40B4-BE49-F238E27FC236}">
                <a16:creationId xmlns:a16="http://schemas.microsoft.com/office/drawing/2014/main" id="{EDA91281-511C-41FB-BCE4-C3AED05E0089}"/>
              </a:ext>
            </a:extLst>
          </p:cNvPr>
          <p:cNvSpPr>
            <a:spLocks noGrp="1" noChangeArrowheads="1"/>
          </p:cNvSpPr>
          <p:nvPr>
            <p:ph idx="1"/>
          </p:nvPr>
        </p:nvSpPr>
        <p:spPr>
          <a:xfrm>
            <a:off x="2286000" y="1658005"/>
            <a:ext cx="7772400" cy="1143000"/>
          </a:xfrm>
        </p:spPr>
        <p:txBody>
          <a:bodyPr/>
          <a:lstStyle/>
          <a:p>
            <a:pPr algn="ctr" eaLnBrk="1" hangingPunct="1">
              <a:buFontTx/>
              <a:buNone/>
            </a:pPr>
            <a:r>
              <a:rPr lang="en-US" altLang="en-US" dirty="0"/>
              <a:t>“</a:t>
            </a:r>
            <a:r>
              <a:rPr lang="en-US" altLang="en-US" sz="3600" i="1" dirty="0"/>
              <a:t>A Change in Behavior Due to Experience or Continued Practice</a:t>
            </a:r>
            <a:r>
              <a:rPr lang="en-US" altLang="en-US" dirty="0"/>
              <a:t>.”</a:t>
            </a:r>
          </a:p>
        </p:txBody>
      </p:sp>
      <p:sp>
        <p:nvSpPr>
          <p:cNvPr id="58373" name="Text Box 5">
            <a:extLst>
              <a:ext uri="{FF2B5EF4-FFF2-40B4-BE49-F238E27FC236}">
                <a16:creationId xmlns:a16="http://schemas.microsoft.com/office/drawing/2014/main" id="{C5B2FBC4-2063-41C7-99CC-3ECDC62137B7}"/>
              </a:ext>
            </a:extLst>
          </p:cNvPr>
          <p:cNvSpPr txBox="1">
            <a:spLocks noChangeArrowheads="1"/>
          </p:cNvSpPr>
          <p:nvPr/>
        </p:nvSpPr>
        <p:spPr bwMode="auto">
          <a:xfrm>
            <a:off x="2514600" y="3361175"/>
            <a:ext cx="7696200"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spcBef>
                <a:spcPct val="20000"/>
              </a:spcBef>
              <a:buClr>
                <a:srgbClr val="FF0000"/>
              </a:buClr>
              <a:buChar char="•"/>
              <a:defRPr sz="2800">
                <a:solidFill>
                  <a:schemeClr val="tx1"/>
                </a:solidFill>
                <a:latin typeface="Garamond" panose="02020404030301010803" pitchFamily="18" charset="0"/>
              </a:defRPr>
            </a:lvl1pPr>
            <a:lvl2pPr marL="742950" indent="-285750">
              <a:spcBef>
                <a:spcPct val="20000"/>
              </a:spcBef>
              <a:buClr>
                <a:srgbClr val="FF0000"/>
              </a:buClr>
              <a:buSzPct val="85000"/>
              <a:buFont typeface="Wingdings" panose="05000000000000000000" pitchFamily="2" charset="2"/>
              <a:buChar char="§"/>
              <a:defRPr sz="2400">
                <a:solidFill>
                  <a:schemeClr val="tx1"/>
                </a:solidFill>
                <a:latin typeface="Garamond" panose="02020404030301010803" pitchFamily="18" charset="0"/>
              </a:defRPr>
            </a:lvl2pPr>
            <a:lvl3pPr marL="1143000" indent="-228600">
              <a:spcBef>
                <a:spcPct val="20000"/>
              </a:spcBef>
              <a:buClr>
                <a:srgbClr val="FF0000"/>
              </a:buClr>
              <a:buChar char="•"/>
              <a:defRPr sz="2000">
                <a:solidFill>
                  <a:schemeClr val="tx1"/>
                </a:solidFill>
                <a:latin typeface="Garamond" panose="02020404030301010803" pitchFamily="18" charset="0"/>
              </a:defRPr>
            </a:lvl3pPr>
            <a:lvl4pPr marL="1600200" indent="-228600">
              <a:spcBef>
                <a:spcPct val="20000"/>
              </a:spcBef>
              <a:buClr>
                <a:srgbClr val="FF0000"/>
              </a:buClr>
              <a:buSzPct val="65000"/>
              <a:buFont typeface="Wingdings" panose="05000000000000000000" pitchFamily="2" charset="2"/>
              <a:buChar char="§"/>
              <a:defRPr sz="2000">
                <a:solidFill>
                  <a:schemeClr val="tx1"/>
                </a:solidFill>
                <a:latin typeface="Garamond" panose="02020404030301010803" pitchFamily="18" charset="0"/>
              </a:defRPr>
            </a:lvl4pPr>
            <a:lvl5pPr marL="2057400" indent="-228600">
              <a:spcBef>
                <a:spcPct val="20000"/>
              </a:spcBef>
              <a:buClr>
                <a:srgbClr val="FF0000"/>
              </a:buClr>
              <a:buSzPct val="50000"/>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9pPr>
          </a:lstStyle>
          <a:p>
            <a:pPr marL="0" indent="0" eaLnBrk="1" hangingPunct="1">
              <a:spcBef>
                <a:spcPct val="0"/>
              </a:spcBef>
              <a:buClr>
                <a:srgbClr val="DD1821"/>
              </a:buClr>
              <a:buNone/>
            </a:pPr>
            <a:r>
              <a:rPr lang="en-US" altLang="en-US" sz="2000" b="1" dirty="0"/>
              <a:t>Learning = Change</a:t>
            </a:r>
          </a:p>
          <a:p>
            <a:pPr marL="0" indent="0" eaLnBrk="1" hangingPunct="1">
              <a:spcBef>
                <a:spcPct val="0"/>
              </a:spcBef>
              <a:buClr>
                <a:srgbClr val="DD1821"/>
              </a:buClr>
              <a:buNone/>
            </a:pPr>
            <a:endParaRPr lang="en-US" altLang="en-US" sz="2000" b="1" dirty="0"/>
          </a:p>
          <a:p>
            <a:pPr eaLnBrk="1" hangingPunct="1">
              <a:spcBef>
                <a:spcPct val="0"/>
              </a:spcBef>
              <a:buClr>
                <a:srgbClr val="DD1821"/>
              </a:buClr>
            </a:pPr>
            <a:r>
              <a:rPr lang="en-US" altLang="en-US" sz="2000" dirty="0"/>
              <a:t>Learning is adaptation to the environment, allowing survival </a:t>
            </a:r>
          </a:p>
          <a:p>
            <a:pPr eaLnBrk="1" hangingPunct="1">
              <a:spcBef>
                <a:spcPct val="0"/>
              </a:spcBef>
              <a:buClr>
                <a:srgbClr val="DD1821"/>
              </a:buClr>
            </a:pPr>
            <a:r>
              <a:rPr lang="en-US" altLang="en-US" sz="2000" dirty="0"/>
              <a:t>Humans have a huge capacity for learning</a:t>
            </a:r>
          </a:p>
          <a:p>
            <a:pPr eaLnBrk="1" hangingPunct="1">
              <a:spcBef>
                <a:spcPct val="0"/>
              </a:spcBef>
              <a:buClr>
                <a:srgbClr val="DD1821"/>
              </a:buClr>
            </a:pPr>
            <a:r>
              <a:rPr lang="en-US" altLang="en-US" sz="2000" dirty="0"/>
              <a:t>The ability to learn varies by individual</a:t>
            </a:r>
          </a:p>
          <a:p>
            <a:pPr eaLnBrk="1" hangingPunct="1">
              <a:spcBef>
                <a:spcPct val="0"/>
              </a:spcBef>
              <a:buClr>
                <a:srgbClr val="DD1821"/>
              </a:buClr>
            </a:pPr>
            <a:r>
              <a:rPr lang="en-US" altLang="en-US" sz="2000" dirty="0"/>
              <a:t>Your job is to facilitate change through learning for individuals</a:t>
            </a:r>
          </a:p>
          <a:p>
            <a:pPr eaLnBrk="1" hangingPunct="1">
              <a:spcBef>
                <a:spcPct val="50000"/>
              </a:spcBef>
              <a:buClrTx/>
              <a:buFontTx/>
              <a:buNone/>
            </a:pPr>
            <a:endParaRPr lang="en-US" altLang="en-US" sz="2000" dirty="0"/>
          </a:p>
        </p:txBody>
      </p:sp>
      <p:sp>
        <p:nvSpPr>
          <p:cNvPr id="58374" name="Text Box 6">
            <a:extLst>
              <a:ext uri="{FF2B5EF4-FFF2-40B4-BE49-F238E27FC236}">
                <a16:creationId xmlns:a16="http://schemas.microsoft.com/office/drawing/2014/main" id="{48EBC703-76FC-42B7-8B30-B8C1E6BDA517}"/>
              </a:ext>
            </a:extLst>
          </p:cNvPr>
          <p:cNvSpPr txBox="1">
            <a:spLocks noChangeArrowheads="1"/>
          </p:cNvSpPr>
          <p:nvPr/>
        </p:nvSpPr>
        <p:spPr bwMode="auto">
          <a:xfrm>
            <a:off x="4462549" y="5624513"/>
            <a:ext cx="7696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000"/>
              </a:buClr>
              <a:buChar char="•"/>
              <a:defRPr sz="2800">
                <a:solidFill>
                  <a:schemeClr val="tx1"/>
                </a:solidFill>
                <a:latin typeface="Garamond" panose="02020404030301010803" pitchFamily="18" charset="0"/>
              </a:defRPr>
            </a:lvl1pPr>
            <a:lvl2pPr marL="742950" indent="-285750">
              <a:spcBef>
                <a:spcPct val="20000"/>
              </a:spcBef>
              <a:buClr>
                <a:srgbClr val="FF0000"/>
              </a:buClr>
              <a:buSzPct val="85000"/>
              <a:buFont typeface="Wingdings" panose="05000000000000000000" pitchFamily="2" charset="2"/>
              <a:buChar char="§"/>
              <a:defRPr sz="2400">
                <a:solidFill>
                  <a:schemeClr val="tx1"/>
                </a:solidFill>
                <a:latin typeface="Garamond" panose="02020404030301010803" pitchFamily="18" charset="0"/>
              </a:defRPr>
            </a:lvl2pPr>
            <a:lvl3pPr marL="1143000" indent="-228600">
              <a:spcBef>
                <a:spcPct val="20000"/>
              </a:spcBef>
              <a:buClr>
                <a:srgbClr val="FF0000"/>
              </a:buClr>
              <a:buChar char="•"/>
              <a:defRPr sz="2000">
                <a:solidFill>
                  <a:schemeClr val="tx1"/>
                </a:solidFill>
                <a:latin typeface="Garamond" panose="02020404030301010803" pitchFamily="18" charset="0"/>
              </a:defRPr>
            </a:lvl3pPr>
            <a:lvl4pPr marL="1600200" indent="-228600">
              <a:spcBef>
                <a:spcPct val="20000"/>
              </a:spcBef>
              <a:buClr>
                <a:srgbClr val="FF0000"/>
              </a:buClr>
              <a:buSzPct val="65000"/>
              <a:buFont typeface="Wingdings" panose="05000000000000000000" pitchFamily="2" charset="2"/>
              <a:buChar char="§"/>
              <a:defRPr sz="2000">
                <a:solidFill>
                  <a:schemeClr val="tx1"/>
                </a:solidFill>
                <a:latin typeface="Garamond" panose="02020404030301010803" pitchFamily="18" charset="0"/>
              </a:defRPr>
            </a:lvl4pPr>
            <a:lvl5pPr marL="2057400" indent="-228600">
              <a:spcBef>
                <a:spcPct val="20000"/>
              </a:spcBef>
              <a:buClr>
                <a:srgbClr val="FF0000"/>
              </a:buClr>
              <a:buSzPct val="50000"/>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9pPr>
          </a:lstStyle>
          <a:p>
            <a:pPr algn="r" eaLnBrk="1" hangingPunct="1">
              <a:spcBef>
                <a:spcPct val="50000"/>
              </a:spcBef>
              <a:buClrTx/>
              <a:buFontTx/>
              <a:buNone/>
            </a:pPr>
            <a:r>
              <a:rPr lang="en-US" altLang="en-US" sz="1200" dirty="0"/>
              <a:t>Source: Telling Ain’t Training, ASTD, Harold Stolovitch, Erica Keeps, 2006</a:t>
            </a:r>
          </a:p>
        </p:txBody>
      </p:sp>
    </p:spTree>
    <p:custDataLst>
      <p:tags r:id="rId1"/>
    </p:custDataLst>
    <p:extLst>
      <p:ext uri="{BB962C8B-B14F-4D97-AF65-F5344CB8AC3E}">
        <p14:creationId xmlns:p14="http://schemas.microsoft.com/office/powerpoint/2010/main" val="2583993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469018"/>
            <a:ext cx="7886700" cy="558202"/>
          </a:xfrm>
        </p:spPr>
        <p:txBody>
          <a:bodyPr>
            <a:noAutofit/>
          </a:bodyPr>
          <a:lstStyle/>
          <a:p>
            <a:r>
              <a:rPr lang="en-US" dirty="0"/>
              <a:t>Faculty Introductions</a:t>
            </a:r>
          </a:p>
        </p:txBody>
      </p:sp>
      <p:sp>
        <p:nvSpPr>
          <p:cNvPr id="3" name="Text Placeholder 2"/>
          <p:cNvSpPr>
            <a:spLocks noGrp="1"/>
          </p:cNvSpPr>
          <p:nvPr>
            <p:ph type="body" idx="1"/>
          </p:nvPr>
        </p:nvSpPr>
        <p:spPr>
          <a:xfrm>
            <a:off x="3710353" y="1896816"/>
            <a:ext cx="7872047" cy="2750697"/>
          </a:xfrm>
        </p:spPr>
        <p:txBody>
          <a:bodyPr/>
          <a:lstStyle/>
          <a:p>
            <a:pPr marL="7620" indent="0">
              <a:buNone/>
            </a:pPr>
            <a:r>
              <a:rPr lang="en-US" b="1" dirty="0">
                <a:ea typeface="MS PGothic"/>
              </a:rPr>
              <a:t>Justin Britanik  |  </a:t>
            </a:r>
            <a:r>
              <a:rPr lang="en-US" dirty="0">
                <a:ea typeface="MS PGothic"/>
              </a:rPr>
              <a:t>CQII Coach, </a:t>
            </a:r>
            <a:r>
              <a:rPr lang="en-US" dirty="0">
                <a:ea typeface="MS PGothic"/>
                <a:hlinkClick r:id="rId2"/>
              </a:rPr>
              <a:t>justin@cqii.org</a:t>
            </a:r>
            <a:endParaRPr lang="en-US" dirty="0"/>
          </a:p>
          <a:p>
            <a:pPr marL="7620" indent="0">
              <a:buNone/>
            </a:pPr>
            <a:endParaRPr lang="en-US" dirty="0"/>
          </a:p>
          <a:p>
            <a:pPr marL="7620" indent="0">
              <a:buNone/>
            </a:pPr>
            <a:endParaRPr lang="en-US" dirty="0"/>
          </a:p>
          <a:p>
            <a:pPr marL="7620" indent="0">
              <a:buNone/>
            </a:pPr>
            <a:endParaRPr lang="en-US" dirty="0"/>
          </a:p>
          <a:p>
            <a:pPr marL="7620" indent="0">
              <a:buNone/>
            </a:pPr>
            <a:endParaRPr lang="en-US" dirty="0"/>
          </a:p>
          <a:p>
            <a:pPr marL="7620" indent="0">
              <a:buNone/>
            </a:pPr>
            <a:r>
              <a:rPr lang="en-US" b="1" dirty="0">
                <a:ea typeface="MS PGothic"/>
              </a:rPr>
              <a:t>Khalil Hassam |</a:t>
            </a:r>
            <a:r>
              <a:rPr lang="en-US" dirty="0">
                <a:ea typeface="MS PGothic"/>
              </a:rPr>
              <a:t> CQII Coach, </a:t>
            </a:r>
            <a:r>
              <a:rPr lang="en-US" dirty="0">
                <a:ea typeface="MS PGothic"/>
                <a:hlinkClick r:id="rId3"/>
              </a:rPr>
              <a:t>khassam@gmail.com</a:t>
            </a:r>
            <a:endParaRPr lang="en-US" dirty="0"/>
          </a:p>
          <a:p>
            <a:pPr marL="7620" indent="0">
              <a:buNone/>
            </a:pPr>
            <a:endParaRPr lang="en-US" dirty="0"/>
          </a:p>
          <a:p>
            <a:pPr marL="7620" indent="0">
              <a:buNone/>
            </a:pPr>
            <a:endParaRPr lang="en-US" dirty="0"/>
          </a:p>
          <a:p>
            <a:pPr marL="7620" indent="0">
              <a:buNone/>
            </a:pPr>
            <a:endParaRPr lang="en-US" dirty="0"/>
          </a:p>
        </p:txBody>
      </p:sp>
      <p:sp>
        <p:nvSpPr>
          <p:cNvPr id="4" name="Title 1" descr="Opening Remarks ">
            <a:extLst>
              <a:ext uri="{FF2B5EF4-FFF2-40B4-BE49-F238E27FC236}">
                <a16:creationId xmlns:a16="http://schemas.microsoft.com/office/drawing/2014/main" id="{CA869B16-3EEC-4593-B39D-DC770F5E86A8}"/>
              </a:ext>
            </a:extLst>
          </p:cNvPr>
          <p:cNvSpPr txBox="1">
            <a:spLocks/>
          </p:cNvSpPr>
          <p:nvPr/>
        </p:nvSpPr>
        <p:spPr bwMode="auto">
          <a:xfrm>
            <a:off x="1661159" y="4610798"/>
            <a:ext cx="1691641" cy="1295400"/>
          </a:xfrm>
          <a:prstGeom prst="rect">
            <a:avLst/>
          </a:prstGeom>
          <a:solidFill>
            <a:schemeClr val="bg1">
              <a:lumMod val="65000"/>
            </a:schemeClr>
          </a:solid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0" i="0" u="none" strike="noStrike" kern="1200" cap="none" spc="0" normalizeH="0" baseline="0" noProof="0" dirty="0">
              <a:ln>
                <a:noFill/>
              </a:ln>
              <a:solidFill>
                <a:srgbClr val="000000"/>
              </a:solidFill>
              <a:effectLst/>
              <a:uLnTx/>
              <a:uFillTx/>
              <a:latin typeface="Garamond"/>
              <a:ea typeface="MS PGothic" panose="020B0600070205080204" pitchFamily="34" charset="-128"/>
              <a:cs typeface="+mn-cs"/>
            </a:endParaRPr>
          </a:p>
        </p:txBody>
      </p:sp>
      <p:sp>
        <p:nvSpPr>
          <p:cNvPr id="5" name="Title 1">
            <a:extLst>
              <a:ext uri="{FF2B5EF4-FFF2-40B4-BE49-F238E27FC236}">
                <a16:creationId xmlns:a16="http://schemas.microsoft.com/office/drawing/2014/main" id="{FC6A756B-4083-41C4-9C24-9BB1E6780F36}"/>
              </a:ext>
            </a:extLst>
          </p:cNvPr>
          <p:cNvSpPr txBox="1">
            <a:spLocks/>
          </p:cNvSpPr>
          <p:nvPr/>
        </p:nvSpPr>
        <p:spPr bwMode="auto">
          <a:xfrm>
            <a:off x="1524000" y="951815"/>
            <a:ext cx="1828800" cy="4844500"/>
          </a:xfrm>
          <a:prstGeom prst="rect">
            <a:avLst/>
          </a:prstGeom>
          <a:solidFill>
            <a:srgbClr val="DD18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0" algn="ctr" eaLnBrk="1" hangingPunct="1">
              <a:defRPr/>
            </a:pPr>
            <a:endParaRPr lang="en-US" altLang="en-US" sz="4000" b="1" dirty="0">
              <a:solidFill>
                <a:srgbClr val="FFFFFF"/>
              </a:solidFill>
              <a:latin typeface="Garamond" panose="02020404030301010803" pitchFamily="18" charset="0"/>
            </a:endParaRPr>
          </a:p>
        </p:txBody>
      </p:sp>
      <p:pic>
        <p:nvPicPr>
          <p:cNvPr id="7" name="Picture 6">
            <a:extLst>
              <a:ext uri="{FF2B5EF4-FFF2-40B4-BE49-F238E27FC236}">
                <a16:creationId xmlns:a16="http://schemas.microsoft.com/office/drawing/2014/main" id="{42C21032-DF41-462A-B59A-DB611C38964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81553" y="1510017"/>
            <a:ext cx="1109145" cy="1213471"/>
          </a:xfrm>
          <a:prstGeom prst="rect">
            <a:avLst/>
          </a:prstGeom>
          <a:effectLst>
            <a:outerShdw blurRad="50800" dist="38100" dir="2700000" algn="tl" rotWithShape="0">
              <a:prstClr val="black">
                <a:alpha val="40000"/>
              </a:prstClr>
            </a:outerShdw>
          </a:effectLst>
        </p:spPr>
      </p:pic>
      <p:pic>
        <p:nvPicPr>
          <p:cNvPr id="6" name="Picture 7">
            <a:extLst>
              <a:ext uri="{FF2B5EF4-FFF2-40B4-BE49-F238E27FC236}">
                <a16:creationId xmlns:a16="http://schemas.microsoft.com/office/drawing/2014/main" id="{CFBB2370-7A08-5D84-54D7-FBCF9C5FA77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818384" y="3558685"/>
            <a:ext cx="1171575" cy="1323975"/>
          </a:xfrm>
          <a:prstGeom prst="rect">
            <a:avLst/>
          </a:prstGeom>
        </p:spPr>
      </p:pic>
    </p:spTree>
    <p:extLst>
      <p:ext uri="{BB962C8B-B14F-4D97-AF65-F5344CB8AC3E}">
        <p14:creationId xmlns:p14="http://schemas.microsoft.com/office/powerpoint/2010/main" val="91949521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PQuestion">
            <a:extLst>
              <a:ext uri="{FF2B5EF4-FFF2-40B4-BE49-F238E27FC236}">
                <a16:creationId xmlns:a16="http://schemas.microsoft.com/office/drawing/2014/main" id="{F7A91B4B-02C9-407D-9B4D-C4AE0E400CB5}"/>
              </a:ext>
            </a:extLst>
          </p:cNvPr>
          <p:cNvSpPr>
            <a:spLocks noGrp="1" noChangeArrowheads="1"/>
          </p:cNvSpPr>
          <p:nvPr>
            <p:ph type="title"/>
          </p:nvPr>
        </p:nvSpPr>
        <p:spPr>
          <a:xfrm>
            <a:off x="2286000" y="685800"/>
            <a:ext cx="7772400" cy="762000"/>
          </a:xfrm>
        </p:spPr>
        <p:txBody>
          <a:bodyPr/>
          <a:lstStyle/>
          <a:p>
            <a:pPr eaLnBrk="1" hangingPunct="1"/>
            <a:r>
              <a:rPr lang="en-US" altLang="en-US" b="1" dirty="0"/>
              <a:t>Quiz Question</a:t>
            </a:r>
            <a:r>
              <a:rPr lang="en-US" altLang="en-US" dirty="0"/>
              <a:t>:</a:t>
            </a:r>
            <a:br>
              <a:rPr lang="en-US" altLang="en-US" dirty="0"/>
            </a:br>
            <a:r>
              <a:rPr lang="en-US" altLang="en-US" dirty="0"/>
              <a:t>Which of These Learning Conclusions Is False?</a:t>
            </a:r>
          </a:p>
        </p:txBody>
      </p:sp>
      <p:sp>
        <p:nvSpPr>
          <p:cNvPr id="60419" name="TPAnswers">
            <a:extLst>
              <a:ext uri="{FF2B5EF4-FFF2-40B4-BE49-F238E27FC236}">
                <a16:creationId xmlns:a16="http://schemas.microsoft.com/office/drawing/2014/main" id="{E33455AA-9133-4572-B4B0-018A7A62D6C9}"/>
              </a:ext>
            </a:extLst>
          </p:cNvPr>
          <p:cNvSpPr>
            <a:spLocks noGrp="1" noChangeArrowheads="1"/>
          </p:cNvSpPr>
          <p:nvPr>
            <p:ph idx="1"/>
            <p:custDataLst>
              <p:tags r:id="rId2"/>
            </p:custDataLst>
          </p:nvPr>
        </p:nvSpPr>
        <p:spPr>
          <a:xfrm>
            <a:off x="2362200" y="2286000"/>
            <a:ext cx="9042862" cy="3505200"/>
          </a:xfrm>
        </p:spPr>
        <p:txBody>
          <a:bodyPr/>
          <a:lstStyle/>
          <a:p>
            <a:pPr marL="533400" indent="-533400" eaLnBrk="1" hangingPunct="1">
              <a:lnSpc>
                <a:spcPct val="90000"/>
              </a:lnSpc>
              <a:spcAft>
                <a:spcPts val="13"/>
              </a:spcAft>
              <a:buClr>
                <a:srgbClr val="DD1821"/>
              </a:buClr>
              <a:buFontTx/>
              <a:buAutoNum type="arabicPeriod"/>
            </a:pPr>
            <a:r>
              <a:rPr lang="en-US" altLang="en-US" dirty="0"/>
              <a:t>Adults resist situations where they are not treated with respect</a:t>
            </a:r>
          </a:p>
          <a:p>
            <a:pPr marL="533400" indent="-533400" eaLnBrk="1" hangingPunct="1">
              <a:lnSpc>
                <a:spcPct val="90000"/>
              </a:lnSpc>
              <a:spcAft>
                <a:spcPts val="13"/>
              </a:spcAft>
              <a:buClr>
                <a:srgbClr val="DD1821"/>
              </a:buClr>
              <a:buFontTx/>
              <a:buAutoNum type="arabicPeriod"/>
            </a:pPr>
            <a:r>
              <a:rPr lang="en-US" altLang="en-US" dirty="0"/>
              <a:t>Adults will strive to do their best when they are physically comfortable</a:t>
            </a:r>
          </a:p>
          <a:p>
            <a:pPr marL="533400" indent="-533400" eaLnBrk="1" hangingPunct="1">
              <a:lnSpc>
                <a:spcPct val="90000"/>
              </a:lnSpc>
              <a:spcAft>
                <a:spcPts val="13"/>
              </a:spcAft>
              <a:buClr>
                <a:srgbClr val="DD1821"/>
              </a:buClr>
              <a:buFontTx/>
              <a:buAutoNum type="arabicPeriod"/>
            </a:pPr>
            <a:r>
              <a:rPr lang="en-US" altLang="en-US" dirty="0"/>
              <a:t>Adults prefer a serious, no-nonsense tone to maximize learning</a:t>
            </a:r>
          </a:p>
          <a:p>
            <a:pPr marL="533400" indent="-533400" eaLnBrk="1" hangingPunct="1">
              <a:lnSpc>
                <a:spcPct val="90000"/>
              </a:lnSpc>
              <a:spcAft>
                <a:spcPts val="13"/>
              </a:spcAft>
              <a:buClr>
                <a:srgbClr val="DD1821"/>
              </a:buClr>
              <a:buFontTx/>
              <a:buAutoNum type="arabicPeriod"/>
            </a:pPr>
            <a:r>
              <a:rPr lang="en-US" altLang="en-US" dirty="0"/>
              <a:t>Adults prefer practical results from learning</a:t>
            </a:r>
          </a:p>
          <a:p>
            <a:pPr marL="533400" indent="-533400" eaLnBrk="1" hangingPunct="1">
              <a:lnSpc>
                <a:spcPct val="90000"/>
              </a:lnSpc>
              <a:spcAft>
                <a:spcPts val="13"/>
              </a:spcAft>
              <a:buClr>
                <a:srgbClr val="DD1821"/>
              </a:buClr>
              <a:buFontTx/>
              <a:buAutoNum type="arabicPeriod"/>
            </a:pPr>
            <a:r>
              <a:rPr lang="en-US" altLang="en-US" dirty="0"/>
              <a:t>Teachable moments are determined by that adult’s needs and interests </a:t>
            </a:r>
          </a:p>
        </p:txBody>
      </p:sp>
    </p:spTree>
    <p:custDataLst>
      <p:tags r:id="rId1"/>
    </p:custDataLst>
    <p:extLst>
      <p:ext uri="{BB962C8B-B14F-4D97-AF65-F5344CB8AC3E}">
        <p14:creationId xmlns:p14="http://schemas.microsoft.com/office/powerpoint/2010/main" val="188812383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117D0536-0295-431F-B49E-6ACF5CDC68A6}"/>
              </a:ext>
            </a:extLst>
          </p:cNvPr>
          <p:cNvSpPr>
            <a:spLocks noGrp="1" noChangeArrowheads="1"/>
          </p:cNvSpPr>
          <p:nvPr>
            <p:ph type="title"/>
          </p:nvPr>
        </p:nvSpPr>
        <p:spPr>
          <a:xfrm>
            <a:off x="2286000" y="457200"/>
            <a:ext cx="7772400" cy="762000"/>
          </a:xfrm>
        </p:spPr>
        <p:txBody>
          <a:bodyPr/>
          <a:lstStyle/>
          <a:p>
            <a:pPr eaLnBrk="1" hangingPunct="1"/>
            <a:r>
              <a:rPr lang="en-US" altLang="en-US" dirty="0"/>
              <a:t>Lecture</a:t>
            </a:r>
          </a:p>
        </p:txBody>
      </p:sp>
      <p:sp>
        <p:nvSpPr>
          <p:cNvPr id="61443" name="Rectangle 3">
            <a:extLst>
              <a:ext uri="{FF2B5EF4-FFF2-40B4-BE49-F238E27FC236}">
                <a16:creationId xmlns:a16="http://schemas.microsoft.com/office/drawing/2014/main" id="{5F9CB8A2-C4A1-48BF-AF8A-B4043EEE4B52}"/>
              </a:ext>
            </a:extLst>
          </p:cNvPr>
          <p:cNvSpPr>
            <a:spLocks noGrp="1" noChangeArrowheads="1"/>
          </p:cNvSpPr>
          <p:nvPr>
            <p:ph idx="1"/>
          </p:nvPr>
        </p:nvSpPr>
        <p:spPr>
          <a:xfrm>
            <a:off x="2286000" y="1905000"/>
            <a:ext cx="7772400" cy="2133600"/>
          </a:xfrm>
        </p:spPr>
        <p:txBody>
          <a:bodyPr/>
          <a:lstStyle/>
          <a:p>
            <a:pPr marL="0" indent="0" algn="ctr" eaLnBrk="1" hangingPunct="1">
              <a:buNone/>
            </a:pPr>
            <a:endParaRPr lang="en-US" altLang="en-US" sz="3200" dirty="0"/>
          </a:p>
          <a:p>
            <a:pPr marL="0" indent="0" algn="ctr" eaLnBrk="1" hangingPunct="1">
              <a:buNone/>
            </a:pPr>
            <a:r>
              <a:rPr lang="en-US" altLang="en-US" sz="3200" i="1" dirty="0"/>
              <a:t>“When the instructor’s notes become the student’s notes without passing through the minds of either of them!”</a:t>
            </a:r>
          </a:p>
        </p:txBody>
      </p:sp>
    </p:spTree>
    <p:custDataLst>
      <p:tags r:id="rId1"/>
    </p:custDataLst>
    <p:extLst>
      <p:ext uri="{BB962C8B-B14F-4D97-AF65-F5344CB8AC3E}">
        <p14:creationId xmlns:p14="http://schemas.microsoft.com/office/powerpoint/2010/main" val="153618528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519FC6AD-F555-44EA-AF74-F50AEC28E43A}"/>
              </a:ext>
            </a:extLst>
          </p:cNvPr>
          <p:cNvSpPr>
            <a:spLocks noGrp="1" noChangeArrowheads="1"/>
          </p:cNvSpPr>
          <p:nvPr>
            <p:ph type="title"/>
          </p:nvPr>
        </p:nvSpPr>
        <p:spPr>
          <a:xfrm>
            <a:off x="2301875" y="457200"/>
            <a:ext cx="7772400" cy="762000"/>
          </a:xfrm>
        </p:spPr>
        <p:txBody>
          <a:bodyPr/>
          <a:lstStyle/>
          <a:p>
            <a:pPr eaLnBrk="1" hangingPunct="1"/>
            <a:r>
              <a:rPr lang="en-US" altLang="en-US" dirty="0"/>
              <a:t>Learning Is Made Easier When</a:t>
            </a:r>
          </a:p>
        </p:txBody>
      </p:sp>
      <p:sp>
        <p:nvSpPr>
          <p:cNvPr id="64515" name="Rectangle 3">
            <a:extLst>
              <a:ext uri="{FF2B5EF4-FFF2-40B4-BE49-F238E27FC236}">
                <a16:creationId xmlns:a16="http://schemas.microsoft.com/office/drawing/2014/main" id="{0DC0A63F-2208-4530-8C25-DC7305984D28}"/>
              </a:ext>
            </a:extLst>
          </p:cNvPr>
          <p:cNvSpPr>
            <a:spLocks noGrp="1" noChangeArrowheads="1"/>
          </p:cNvSpPr>
          <p:nvPr>
            <p:ph idx="1"/>
          </p:nvPr>
        </p:nvSpPr>
        <p:spPr>
          <a:xfrm>
            <a:off x="2209801" y="1371600"/>
            <a:ext cx="8738061" cy="4191000"/>
          </a:xfrm>
        </p:spPr>
        <p:txBody>
          <a:bodyPr/>
          <a:lstStyle/>
          <a:p>
            <a:pPr marL="533400" indent="-533400" eaLnBrk="1" hangingPunct="1">
              <a:spcBef>
                <a:spcPts val="600"/>
              </a:spcBef>
              <a:buClr>
                <a:srgbClr val="DD1821"/>
              </a:buClr>
              <a:buFontTx/>
              <a:buAutoNum type="arabicPeriod"/>
            </a:pPr>
            <a:r>
              <a:rPr lang="en-US" altLang="en-US" dirty="0"/>
              <a:t>A climate that induces interest and participation exists</a:t>
            </a:r>
          </a:p>
          <a:p>
            <a:pPr marL="533400" indent="-533400" eaLnBrk="1" hangingPunct="1">
              <a:spcBef>
                <a:spcPts val="600"/>
              </a:spcBef>
              <a:buClr>
                <a:srgbClr val="DD1821"/>
              </a:buClr>
              <a:buFontTx/>
              <a:buAutoNum type="arabicPeriod"/>
            </a:pPr>
            <a:r>
              <a:rPr lang="en-US" altLang="en-US" dirty="0"/>
              <a:t>The “learner” is ready to learn</a:t>
            </a:r>
          </a:p>
          <a:p>
            <a:pPr marL="533400" indent="-533400" eaLnBrk="1" hangingPunct="1">
              <a:spcBef>
                <a:spcPts val="600"/>
              </a:spcBef>
              <a:buClr>
                <a:srgbClr val="DD1821"/>
              </a:buClr>
              <a:buFontTx/>
              <a:buAutoNum type="arabicPeriod"/>
            </a:pPr>
            <a:r>
              <a:rPr lang="en-US" altLang="en-US" dirty="0"/>
              <a:t>The learner knows the terms and principles involved in the task</a:t>
            </a:r>
          </a:p>
          <a:p>
            <a:pPr marL="533400" indent="-533400" eaLnBrk="1" hangingPunct="1">
              <a:spcBef>
                <a:spcPts val="600"/>
              </a:spcBef>
              <a:buClr>
                <a:srgbClr val="DD1821"/>
              </a:buClr>
              <a:buFontTx/>
              <a:buAutoNum type="arabicPeriod"/>
            </a:pPr>
            <a:r>
              <a:rPr lang="en-US" altLang="en-US" dirty="0"/>
              <a:t>The learning experiences are arranged in a logical order</a:t>
            </a:r>
          </a:p>
          <a:p>
            <a:pPr marL="533400" indent="-533400" eaLnBrk="1" hangingPunct="1">
              <a:spcBef>
                <a:spcPts val="600"/>
              </a:spcBef>
              <a:buClr>
                <a:srgbClr val="DD1821"/>
              </a:buClr>
              <a:buFontTx/>
              <a:buAutoNum type="arabicPeriod"/>
            </a:pPr>
            <a:r>
              <a:rPr lang="en-US" altLang="en-US" dirty="0"/>
              <a:t>As many senses as possible are involved</a:t>
            </a:r>
          </a:p>
        </p:txBody>
      </p:sp>
    </p:spTree>
    <p:custDataLst>
      <p:tags r:id="rId1"/>
    </p:custDataLst>
    <p:extLst>
      <p:ext uri="{BB962C8B-B14F-4D97-AF65-F5344CB8AC3E}">
        <p14:creationId xmlns:p14="http://schemas.microsoft.com/office/powerpoint/2010/main" val="26630456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772198EB-9332-4E7E-9F44-531556B2CF27}"/>
              </a:ext>
            </a:extLst>
          </p:cNvPr>
          <p:cNvSpPr>
            <a:spLocks noGrp="1" noChangeArrowheads="1"/>
          </p:cNvSpPr>
          <p:nvPr>
            <p:ph type="title"/>
          </p:nvPr>
        </p:nvSpPr>
        <p:spPr>
          <a:xfrm>
            <a:off x="2286000" y="457200"/>
            <a:ext cx="7772400" cy="762000"/>
          </a:xfrm>
        </p:spPr>
        <p:txBody>
          <a:bodyPr/>
          <a:lstStyle/>
          <a:p>
            <a:pPr eaLnBrk="1" hangingPunct="1"/>
            <a:r>
              <a:rPr lang="en-US" altLang="en-US" dirty="0"/>
              <a:t>Learning Is Made Easier When (cont.)</a:t>
            </a:r>
          </a:p>
        </p:txBody>
      </p:sp>
      <p:sp>
        <p:nvSpPr>
          <p:cNvPr id="66563" name="Rectangle 3">
            <a:extLst>
              <a:ext uri="{FF2B5EF4-FFF2-40B4-BE49-F238E27FC236}">
                <a16:creationId xmlns:a16="http://schemas.microsoft.com/office/drawing/2014/main" id="{B837B7B7-8A1C-425B-B4EE-BCD48307F992}"/>
              </a:ext>
            </a:extLst>
          </p:cNvPr>
          <p:cNvSpPr>
            <a:spLocks noGrp="1" noChangeArrowheads="1"/>
          </p:cNvSpPr>
          <p:nvPr>
            <p:ph idx="1"/>
          </p:nvPr>
        </p:nvSpPr>
        <p:spPr>
          <a:xfrm>
            <a:off x="2308226" y="1447800"/>
            <a:ext cx="8889018" cy="4191000"/>
          </a:xfrm>
        </p:spPr>
        <p:txBody>
          <a:bodyPr/>
          <a:lstStyle/>
          <a:p>
            <a:pPr marL="533400" indent="-533400" eaLnBrk="1" hangingPunct="1">
              <a:buClr>
                <a:srgbClr val="DD1821"/>
              </a:buClr>
              <a:buFontTx/>
              <a:buAutoNum type="arabicPeriod" startAt="6"/>
            </a:pPr>
            <a:r>
              <a:rPr lang="en-US" altLang="en-US" dirty="0"/>
              <a:t>The learner can relate the new experience to previous experiences</a:t>
            </a:r>
          </a:p>
          <a:p>
            <a:pPr marL="533400" indent="-533400" eaLnBrk="1" hangingPunct="1">
              <a:buClr>
                <a:srgbClr val="DD1821"/>
              </a:buClr>
              <a:buFontTx/>
              <a:buAutoNum type="arabicPeriod" startAt="6"/>
            </a:pPr>
            <a:r>
              <a:rPr lang="en-US" altLang="en-US" dirty="0"/>
              <a:t>The learner’s efforts are reinforced</a:t>
            </a:r>
          </a:p>
          <a:p>
            <a:pPr marL="533400" indent="-533400" eaLnBrk="1" hangingPunct="1">
              <a:buClr>
                <a:srgbClr val="DD1821"/>
              </a:buClr>
              <a:buFontTx/>
              <a:buAutoNum type="arabicPeriod" startAt="6"/>
            </a:pPr>
            <a:r>
              <a:rPr lang="en-US" altLang="en-US" dirty="0"/>
              <a:t>The timing, duration and location of the learning experience are appropriate</a:t>
            </a:r>
          </a:p>
          <a:p>
            <a:pPr marL="533400" indent="-533400" eaLnBrk="1" hangingPunct="1">
              <a:buFontTx/>
              <a:buAutoNum type="arabicPeriod" startAt="6"/>
            </a:pPr>
            <a:endParaRPr lang="en-US" altLang="en-US" dirty="0"/>
          </a:p>
        </p:txBody>
      </p:sp>
    </p:spTree>
    <p:custDataLst>
      <p:tags r:id="rId1"/>
    </p:custDataLst>
    <p:extLst>
      <p:ext uri="{BB962C8B-B14F-4D97-AF65-F5344CB8AC3E}">
        <p14:creationId xmlns:p14="http://schemas.microsoft.com/office/powerpoint/2010/main" val="109344613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FF5D143B-1CEE-42F8-A58C-2F1B6BBD2871}"/>
              </a:ext>
            </a:extLst>
          </p:cNvPr>
          <p:cNvSpPr>
            <a:spLocks noGrp="1" noChangeArrowheads="1"/>
          </p:cNvSpPr>
          <p:nvPr>
            <p:ph type="title"/>
          </p:nvPr>
        </p:nvSpPr>
        <p:spPr>
          <a:xfrm>
            <a:off x="2315678" y="457200"/>
            <a:ext cx="7772400" cy="685800"/>
          </a:xfrm>
        </p:spPr>
        <p:txBody>
          <a:bodyPr/>
          <a:lstStyle/>
          <a:p>
            <a:pPr eaLnBrk="1" hangingPunct="1"/>
            <a:r>
              <a:rPr lang="en-US" altLang="en-US" dirty="0"/>
              <a:t>My Memory Trick!</a:t>
            </a:r>
          </a:p>
        </p:txBody>
      </p:sp>
      <p:sp>
        <p:nvSpPr>
          <p:cNvPr id="68611" name="Rectangle 9">
            <a:extLst>
              <a:ext uri="{FF2B5EF4-FFF2-40B4-BE49-F238E27FC236}">
                <a16:creationId xmlns:a16="http://schemas.microsoft.com/office/drawing/2014/main" id="{610D615C-CB79-4D8E-9AA1-9D488021A888}"/>
              </a:ext>
            </a:extLst>
          </p:cNvPr>
          <p:cNvSpPr>
            <a:spLocks noGrp="1" noChangeArrowheads="1"/>
          </p:cNvSpPr>
          <p:nvPr>
            <p:ph type="body" sz="half" idx="2"/>
          </p:nvPr>
        </p:nvSpPr>
        <p:spPr>
          <a:xfrm>
            <a:off x="6934199" y="2057400"/>
            <a:ext cx="4578927" cy="2514600"/>
          </a:xfrm>
        </p:spPr>
        <p:txBody>
          <a:bodyPr/>
          <a:lstStyle/>
          <a:p>
            <a:pPr eaLnBrk="1" hangingPunct="1">
              <a:buFontTx/>
              <a:buChar char="•"/>
            </a:pPr>
            <a:r>
              <a:rPr lang="en-US" altLang="en-US" dirty="0"/>
              <a:t>Environment is participatory and pleasant (physically)</a:t>
            </a:r>
          </a:p>
          <a:p>
            <a:pPr eaLnBrk="1" hangingPunct="1">
              <a:buFontTx/>
              <a:buChar char="•"/>
            </a:pPr>
            <a:r>
              <a:rPr lang="en-US" altLang="en-US" dirty="0"/>
              <a:t>Ready</a:t>
            </a:r>
          </a:p>
          <a:p>
            <a:pPr eaLnBrk="1" hangingPunct="1">
              <a:buFontTx/>
              <a:buChar char="•"/>
            </a:pPr>
            <a:r>
              <a:rPr lang="en-US" altLang="en-US" dirty="0"/>
              <a:t>Context and chunking</a:t>
            </a:r>
          </a:p>
          <a:p>
            <a:pPr eaLnBrk="1" hangingPunct="1">
              <a:buFontTx/>
              <a:buChar char="•"/>
            </a:pPr>
            <a:r>
              <a:rPr lang="en-US" altLang="en-US" dirty="0"/>
              <a:t>Senses, bridge, reinforce</a:t>
            </a:r>
          </a:p>
          <a:p>
            <a:pPr eaLnBrk="1" hangingPunct="1">
              <a:buFontTx/>
              <a:buChar char="•"/>
            </a:pPr>
            <a:endParaRPr lang="en-US" altLang="en-US" dirty="0"/>
          </a:p>
        </p:txBody>
      </p:sp>
      <p:sp>
        <p:nvSpPr>
          <p:cNvPr id="68612" name="WordArt 10" descr=" " title=" ">
            <a:extLst>
              <a:ext uri="{FF2B5EF4-FFF2-40B4-BE49-F238E27FC236}">
                <a16:creationId xmlns:a16="http://schemas.microsoft.com/office/drawing/2014/main" id="{5F01A5F7-E290-4144-9AA5-695051843C15}"/>
              </a:ext>
            </a:extLst>
          </p:cNvPr>
          <p:cNvSpPr>
            <a:spLocks noChangeArrowheads="1" noChangeShapeType="1" noTextEdit="1"/>
          </p:cNvSpPr>
          <p:nvPr/>
        </p:nvSpPr>
        <p:spPr bwMode="auto">
          <a:xfrm>
            <a:off x="2315678" y="2438400"/>
            <a:ext cx="4191000" cy="1676400"/>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P2  R  C2  sbr</a:t>
            </a:r>
          </a:p>
        </p:txBody>
      </p:sp>
    </p:spTree>
    <p:custDataLst>
      <p:tags r:id="rId1"/>
    </p:custDataLst>
    <p:extLst>
      <p:ext uri="{BB962C8B-B14F-4D97-AF65-F5344CB8AC3E}">
        <p14:creationId xmlns:p14="http://schemas.microsoft.com/office/powerpoint/2010/main" val="282182771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48ED-EB7F-48BA-AF44-D8323175A2DF}"/>
              </a:ext>
            </a:extLst>
          </p:cNvPr>
          <p:cNvSpPr>
            <a:spLocks noGrp="1"/>
          </p:cNvSpPr>
          <p:nvPr>
            <p:ph type="title"/>
          </p:nvPr>
        </p:nvSpPr>
        <p:spPr>
          <a:xfrm>
            <a:off x="2209800" y="1371600"/>
            <a:ext cx="8289010" cy="1905000"/>
          </a:xfrm>
        </p:spPr>
        <p:txBody>
          <a:bodyPr/>
          <a:lstStyle/>
          <a:p>
            <a:pPr>
              <a:spcBef>
                <a:spcPts val="600"/>
              </a:spcBef>
              <a:defRPr/>
            </a:pPr>
            <a:r>
              <a:rPr lang="en-US" sz="3600" b="1" dirty="0">
                <a:solidFill>
                  <a:srgbClr val="DD1821"/>
                </a:solidFill>
                <a:effectLst>
                  <a:outerShdw blurRad="38100" dist="38100" dir="2700000" algn="tl">
                    <a:srgbClr val="C0C0C0"/>
                  </a:outerShdw>
                </a:effectLst>
                <a:ea typeface="MS PGothic"/>
              </a:rPr>
              <a:t>Module 8 – Day 1</a:t>
            </a:r>
            <a:br>
              <a:rPr lang="en-US" sz="3600" b="1" dirty="0">
                <a:effectLst>
                  <a:outerShdw blurRad="38100" dist="38100" dir="2700000" algn="tl">
                    <a:srgbClr val="C0C0C0"/>
                  </a:outerShdw>
                </a:effectLst>
              </a:rPr>
            </a:br>
            <a:r>
              <a:rPr lang="en-US" sz="3600" b="1" dirty="0">
                <a:solidFill>
                  <a:srgbClr val="DD1821"/>
                </a:solidFill>
                <a:effectLst>
                  <a:outerShdw blurRad="38100" dist="38100" dir="2700000" algn="tl">
                    <a:srgbClr val="C0C0C0"/>
                  </a:outerShdw>
                </a:effectLst>
                <a:ea typeface="MS PGothic"/>
              </a:rPr>
              <a:t>4:15pm – 5:40pm (100 min)</a:t>
            </a:r>
            <a:br>
              <a:rPr lang="en-US" sz="3600" b="1" dirty="0">
                <a:effectLst>
                  <a:outerShdw blurRad="38100" dist="38100" dir="2700000" algn="tl">
                    <a:srgbClr val="C0C0C0"/>
                  </a:outerShdw>
                </a:effectLst>
              </a:rPr>
            </a:br>
            <a:r>
              <a:rPr lang="en-US" sz="3600" b="1" i="1" dirty="0">
                <a:solidFill>
                  <a:srgbClr val="DD1821"/>
                </a:solidFill>
                <a:effectLst>
                  <a:outerShdw blurRad="38100" dist="38100" dir="2700000" algn="tl">
                    <a:srgbClr val="C0C0C0"/>
                  </a:outerShdw>
                </a:effectLst>
                <a:latin typeface="Arial"/>
                <a:ea typeface="MS PGothic"/>
                <a:cs typeface="Arial"/>
              </a:rPr>
              <a:t>TOT Handout-of-Handouts: Module 8</a:t>
            </a:r>
            <a:br>
              <a:rPr lang="en-US" sz="2800" b="1" dirty="0">
                <a:effectLst>
                  <a:outerShdw blurRad="38100" dist="38100" dir="2700000" algn="tl">
                    <a:srgbClr val="C0C0C0"/>
                  </a:outerShdw>
                </a:effectLst>
              </a:rPr>
            </a:br>
            <a:endParaRPr lang="en-US" dirty="0"/>
          </a:p>
        </p:txBody>
      </p:sp>
      <p:sp>
        <p:nvSpPr>
          <p:cNvPr id="116738" name="Text Placeholder 5">
            <a:extLst>
              <a:ext uri="{FF2B5EF4-FFF2-40B4-BE49-F238E27FC236}">
                <a16:creationId xmlns:a16="http://schemas.microsoft.com/office/drawing/2014/main" id="{903BEAD6-2FF3-4D50-9172-70A22E8C9800}"/>
              </a:ext>
            </a:extLst>
          </p:cNvPr>
          <p:cNvSpPr>
            <a:spLocks noGrp="1" noChangeArrowheads="1"/>
          </p:cNvSpPr>
          <p:nvPr>
            <p:ph idx="1"/>
          </p:nvPr>
        </p:nvSpPr>
        <p:spPr>
          <a:xfrm>
            <a:off x="2209800" y="3429000"/>
            <a:ext cx="7772400" cy="1752600"/>
          </a:xfrm>
        </p:spPr>
        <p:txBody>
          <a:bodyPr/>
          <a:lstStyle/>
          <a:p>
            <a:pPr marL="0" indent="0" algn="ctr" eaLnBrk="1" hangingPunct="1">
              <a:buNone/>
            </a:pPr>
            <a:r>
              <a:rPr lang="en-US" altLang="en-US" sz="3600" b="1" dirty="0"/>
              <a:t>Mini-Presentations:</a:t>
            </a:r>
            <a:br>
              <a:rPr lang="en-US" altLang="en-US" sz="3600" b="1" dirty="0"/>
            </a:br>
            <a:r>
              <a:rPr lang="en-US" altLang="en-US" sz="3600" b="1" dirty="0"/>
              <a:t>Two Minutes of Fame</a:t>
            </a:r>
            <a:br>
              <a:rPr lang="en-US" altLang="en-US" sz="3600" b="1" dirty="0"/>
            </a:br>
            <a:endParaRPr lang="en-US" altLang="en-US" sz="3600" b="1" dirty="0"/>
          </a:p>
        </p:txBody>
      </p:sp>
      <p:pic>
        <p:nvPicPr>
          <p:cNvPr id="3" name="Graphic 3" descr="Open book outline">
            <a:extLst>
              <a:ext uri="{FF2B5EF4-FFF2-40B4-BE49-F238E27FC236}">
                <a16:creationId xmlns:a16="http://schemas.microsoft.com/office/drawing/2014/main" id="{B617C06B-70E4-52D5-9A7D-EBF1244C5E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28427" y="2145224"/>
            <a:ext cx="914400" cy="914400"/>
          </a:xfrm>
          <a:prstGeom prst="rect">
            <a:avLst/>
          </a:prstGeom>
        </p:spPr>
      </p:pic>
    </p:spTree>
    <p:custDataLst>
      <p:tags r:id="rId1"/>
    </p:custDataLst>
    <p:extLst>
      <p:ext uri="{BB962C8B-B14F-4D97-AF65-F5344CB8AC3E}">
        <p14:creationId xmlns:p14="http://schemas.microsoft.com/office/powerpoint/2010/main" val="132391487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D92B6-0810-9EBA-BA7D-242FD35827C1}"/>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96DC9DFF-EEDF-2ECF-7239-9C7783C50E7C}"/>
              </a:ext>
            </a:extLst>
          </p:cNvPr>
          <p:cNvSpPr>
            <a:spLocks noGrp="1"/>
          </p:cNvSpPr>
          <p:nvPr>
            <p:ph idx="1"/>
          </p:nvPr>
        </p:nvSpPr>
        <p:spPr/>
        <p:txBody>
          <a:bodyPr/>
          <a:lstStyle/>
          <a:p>
            <a:r>
              <a:rPr lang="en-US" sz="2800" dirty="0"/>
              <a:t>You will build confidence and skills in making presentations, by giving at least one mini-presentation </a:t>
            </a:r>
          </a:p>
          <a:p>
            <a:r>
              <a:rPr lang="en-US" sz="2800" dirty="0"/>
              <a:t>You will learn and practice one trainer’s trick to facilitate groups to move forward with decisions</a:t>
            </a:r>
          </a:p>
        </p:txBody>
      </p:sp>
    </p:spTree>
    <p:extLst>
      <p:ext uri="{BB962C8B-B14F-4D97-AF65-F5344CB8AC3E}">
        <p14:creationId xmlns:p14="http://schemas.microsoft.com/office/powerpoint/2010/main" val="181561300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D92B6-0810-9EBA-BA7D-242FD35827C1}"/>
              </a:ext>
            </a:extLst>
          </p:cNvPr>
          <p:cNvSpPr>
            <a:spLocks noGrp="1"/>
          </p:cNvSpPr>
          <p:nvPr>
            <p:ph type="title"/>
          </p:nvPr>
        </p:nvSpPr>
        <p:spPr/>
        <p:txBody>
          <a:bodyPr/>
          <a:lstStyle/>
          <a:p>
            <a:r>
              <a:rPr lang="en-US" altLang="en-US" dirty="0"/>
              <a:t>Training Experiences</a:t>
            </a:r>
            <a:endParaRPr lang="en-US" dirty="0"/>
          </a:p>
        </p:txBody>
      </p:sp>
      <p:graphicFrame>
        <p:nvGraphicFramePr>
          <p:cNvPr id="4" name="Table 4">
            <a:extLst>
              <a:ext uri="{FF2B5EF4-FFF2-40B4-BE49-F238E27FC236}">
                <a16:creationId xmlns:a16="http://schemas.microsoft.com/office/drawing/2014/main" id="{536BB642-B6C6-EBBD-6825-CF6AF5DE4781}"/>
              </a:ext>
            </a:extLst>
          </p:cNvPr>
          <p:cNvGraphicFramePr>
            <a:graphicFrameLocks noGrp="1"/>
          </p:cNvGraphicFramePr>
          <p:nvPr>
            <p:extLst>
              <p:ext uri="{D42A27DB-BD31-4B8C-83A1-F6EECF244321}">
                <p14:modId xmlns:p14="http://schemas.microsoft.com/office/powerpoint/2010/main" val="3232159783"/>
              </p:ext>
            </p:extLst>
          </p:nvPr>
        </p:nvGraphicFramePr>
        <p:xfrm>
          <a:off x="914400" y="1219200"/>
          <a:ext cx="10261600" cy="4648200"/>
        </p:xfrm>
        <a:graphic>
          <a:graphicData uri="http://schemas.openxmlformats.org/drawingml/2006/table">
            <a:tbl>
              <a:tblPr firstRow="1" bandRow="1">
                <a:tableStyleId>{93296810-A885-4BE3-A3E7-6D5BEEA58F35}</a:tableStyleId>
              </a:tblPr>
              <a:tblGrid>
                <a:gridCol w="4850938">
                  <a:extLst>
                    <a:ext uri="{9D8B030D-6E8A-4147-A177-3AD203B41FA5}">
                      <a16:colId xmlns:a16="http://schemas.microsoft.com/office/drawing/2014/main" val="721010551"/>
                    </a:ext>
                  </a:extLst>
                </a:gridCol>
                <a:gridCol w="2506035">
                  <a:extLst>
                    <a:ext uri="{9D8B030D-6E8A-4147-A177-3AD203B41FA5}">
                      <a16:colId xmlns:a16="http://schemas.microsoft.com/office/drawing/2014/main" val="3351512958"/>
                    </a:ext>
                  </a:extLst>
                </a:gridCol>
                <a:gridCol w="2904627">
                  <a:extLst>
                    <a:ext uri="{9D8B030D-6E8A-4147-A177-3AD203B41FA5}">
                      <a16:colId xmlns:a16="http://schemas.microsoft.com/office/drawing/2014/main" val="3905803305"/>
                    </a:ext>
                  </a:extLst>
                </a:gridCol>
              </a:tblGrid>
              <a:tr h="345057">
                <a:tc>
                  <a:txBody>
                    <a:bodyPr/>
                    <a:lstStyle/>
                    <a:p>
                      <a:r>
                        <a:rPr lang="en-US" sz="1800" dirty="0"/>
                        <a:t>Agenda</a:t>
                      </a:r>
                    </a:p>
                  </a:txBody>
                  <a:tcPr/>
                </a:tc>
                <a:tc>
                  <a:txBody>
                    <a:bodyPr/>
                    <a:lstStyle/>
                    <a:p>
                      <a:r>
                        <a:rPr lang="en-US" sz="1800" dirty="0"/>
                        <a:t>Responsible</a:t>
                      </a:r>
                    </a:p>
                  </a:txBody>
                  <a:tcPr/>
                </a:tc>
                <a:tc>
                  <a:txBody>
                    <a:bodyPr/>
                    <a:lstStyle/>
                    <a:p>
                      <a:r>
                        <a:rPr lang="en-US" sz="1800" dirty="0"/>
                        <a:t>Time</a:t>
                      </a:r>
                    </a:p>
                  </a:txBody>
                  <a:tcPr/>
                </a:tc>
                <a:extLst>
                  <a:ext uri="{0D108BD9-81ED-4DB2-BD59-A6C34878D82A}">
                    <a16:rowId xmlns:a16="http://schemas.microsoft.com/office/drawing/2014/main" val="2216084124"/>
                  </a:ext>
                </a:extLst>
              </a:tr>
              <a:tr h="603849">
                <a:tc>
                  <a:txBody>
                    <a:bodyPr/>
                    <a:lstStyle/>
                    <a:p>
                      <a:r>
                        <a:rPr lang="en-US" sz="1800" dirty="0"/>
                        <a:t>Presentation Instructions</a:t>
                      </a:r>
                    </a:p>
                  </a:txBody>
                  <a:tcPr/>
                </a:tc>
                <a:tc>
                  <a:txBody>
                    <a:bodyPr/>
                    <a:lstStyle/>
                    <a:p>
                      <a:r>
                        <a:rPr lang="en-US" sz="1800" dirty="0"/>
                        <a:t>Faculty</a:t>
                      </a:r>
                    </a:p>
                  </a:txBody>
                  <a:tcPr/>
                </a:tc>
                <a:tc>
                  <a:txBody>
                    <a:bodyPr/>
                    <a:lstStyle/>
                    <a:p>
                      <a:r>
                        <a:rPr lang="en-US" sz="1800" dirty="0"/>
                        <a:t>4:15-4:20 </a:t>
                      </a:r>
                    </a:p>
                    <a:p>
                      <a:r>
                        <a:rPr lang="en-US" sz="1800" dirty="0"/>
                        <a:t>(5 minutes)</a:t>
                      </a:r>
                    </a:p>
                  </a:txBody>
                  <a:tcPr/>
                </a:tc>
                <a:extLst>
                  <a:ext uri="{0D108BD9-81ED-4DB2-BD59-A6C34878D82A}">
                    <a16:rowId xmlns:a16="http://schemas.microsoft.com/office/drawing/2014/main" val="543561273"/>
                  </a:ext>
                </a:extLst>
              </a:tr>
              <a:tr h="603849">
                <a:tc>
                  <a:txBody>
                    <a:bodyPr/>
                    <a:lstStyle/>
                    <a:p>
                      <a:r>
                        <a:rPr lang="en-US" sz="1800" dirty="0"/>
                        <a:t>Form small groups</a:t>
                      </a:r>
                    </a:p>
                  </a:txBody>
                  <a:tcPr/>
                </a:tc>
                <a:tc>
                  <a:txBody>
                    <a:bodyPr/>
                    <a:lstStyle/>
                    <a:p>
                      <a:r>
                        <a:rPr lang="en-US" sz="1800" dirty="0"/>
                        <a:t>Participants</a:t>
                      </a:r>
                    </a:p>
                  </a:txBody>
                  <a:tcPr/>
                </a:tc>
                <a:tc>
                  <a:txBody>
                    <a:bodyPr/>
                    <a:lstStyle/>
                    <a:p>
                      <a:r>
                        <a:rPr lang="en-US" sz="1800" dirty="0"/>
                        <a:t>4:20-4:22 </a:t>
                      </a:r>
                    </a:p>
                    <a:p>
                      <a:r>
                        <a:rPr lang="en-US" sz="1800" dirty="0"/>
                        <a:t>(2 minutes)</a:t>
                      </a:r>
                    </a:p>
                  </a:txBody>
                  <a:tcPr/>
                </a:tc>
                <a:extLst>
                  <a:ext uri="{0D108BD9-81ED-4DB2-BD59-A6C34878D82A}">
                    <a16:rowId xmlns:a16="http://schemas.microsoft.com/office/drawing/2014/main" val="512330034"/>
                  </a:ext>
                </a:extLst>
              </a:tr>
              <a:tr h="603849">
                <a:tc>
                  <a:txBody>
                    <a:bodyPr/>
                    <a:lstStyle/>
                    <a:p>
                      <a:r>
                        <a:rPr lang="en-US" sz="1800" dirty="0"/>
                        <a:t>Develop a 2-3 minute presentation</a:t>
                      </a:r>
                    </a:p>
                  </a:txBody>
                  <a:tcPr/>
                </a:tc>
                <a:tc>
                  <a:txBody>
                    <a:bodyPr/>
                    <a:lstStyle/>
                    <a:p>
                      <a:r>
                        <a:rPr lang="en-US" sz="1800" dirty="0"/>
                        <a:t>Each participant</a:t>
                      </a:r>
                    </a:p>
                  </a:txBody>
                  <a:tcPr/>
                </a:tc>
                <a:tc>
                  <a:txBody>
                    <a:bodyPr/>
                    <a:lstStyle/>
                    <a:p>
                      <a:r>
                        <a:rPr lang="en-US" sz="1800" dirty="0"/>
                        <a:t>4:22-4:40 </a:t>
                      </a:r>
                    </a:p>
                    <a:p>
                      <a:r>
                        <a:rPr lang="en-US" sz="1800" dirty="0"/>
                        <a:t>(8 minutes)</a:t>
                      </a:r>
                    </a:p>
                  </a:txBody>
                  <a:tcPr/>
                </a:tc>
                <a:extLst>
                  <a:ext uri="{0D108BD9-81ED-4DB2-BD59-A6C34878D82A}">
                    <a16:rowId xmlns:a16="http://schemas.microsoft.com/office/drawing/2014/main" val="3944890275"/>
                  </a:ext>
                </a:extLst>
              </a:tr>
              <a:tr h="603849">
                <a:tc>
                  <a:txBody>
                    <a:bodyPr/>
                    <a:lstStyle/>
                    <a:p>
                      <a:r>
                        <a:rPr lang="en-US" sz="1800" dirty="0"/>
                        <a:t>Delivery of presentations to small group</a:t>
                      </a:r>
                    </a:p>
                  </a:txBody>
                  <a:tcPr/>
                </a:tc>
                <a:tc>
                  <a:txBody>
                    <a:bodyPr/>
                    <a:lstStyle/>
                    <a:p>
                      <a:r>
                        <a:rPr lang="en-US" sz="1800" dirty="0"/>
                        <a:t>Participants in small group</a:t>
                      </a:r>
                    </a:p>
                  </a:txBody>
                  <a:tcPr/>
                </a:tc>
                <a:tc>
                  <a:txBody>
                    <a:bodyPr/>
                    <a:lstStyle/>
                    <a:p>
                      <a:r>
                        <a:rPr lang="en-US" sz="1800" dirty="0"/>
                        <a:t>4:40-5:10 </a:t>
                      </a:r>
                    </a:p>
                    <a:p>
                      <a:r>
                        <a:rPr lang="en-US" sz="1800" dirty="0"/>
                        <a:t>(30 minutes)</a:t>
                      </a:r>
                    </a:p>
                  </a:txBody>
                  <a:tcPr/>
                </a:tc>
                <a:extLst>
                  <a:ext uri="{0D108BD9-81ED-4DB2-BD59-A6C34878D82A}">
                    <a16:rowId xmlns:a16="http://schemas.microsoft.com/office/drawing/2014/main" val="3717119776"/>
                  </a:ext>
                </a:extLst>
              </a:tr>
              <a:tr h="603849">
                <a:tc>
                  <a:txBody>
                    <a:bodyPr/>
                    <a:lstStyle/>
                    <a:p>
                      <a:r>
                        <a:rPr lang="en-US" sz="1800" dirty="0"/>
                        <a:t>Small group to choose one participant to present to large group</a:t>
                      </a:r>
                    </a:p>
                  </a:txBody>
                  <a:tcPr/>
                </a:tc>
                <a:tc>
                  <a:txBody>
                    <a:bodyPr/>
                    <a:lstStyle/>
                    <a:p>
                      <a:r>
                        <a:rPr lang="en-US" sz="1800" dirty="0"/>
                        <a:t>Participants in small group</a:t>
                      </a:r>
                    </a:p>
                  </a:txBody>
                  <a:tcPr/>
                </a:tc>
                <a:tc>
                  <a:txBody>
                    <a:bodyPr/>
                    <a:lstStyle/>
                    <a:p>
                      <a:r>
                        <a:rPr lang="en-US" sz="1800" dirty="0"/>
                        <a:t>5:10-5:13</a:t>
                      </a:r>
                    </a:p>
                    <a:p>
                      <a:r>
                        <a:rPr lang="en-US" sz="1800" dirty="0"/>
                        <a:t>(3 minutes)</a:t>
                      </a:r>
                    </a:p>
                  </a:txBody>
                  <a:tcPr/>
                </a:tc>
                <a:extLst>
                  <a:ext uri="{0D108BD9-81ED-4DB2-BD59-A6C34878D82A}">
                    <a16:rowId xmlns:a16="http://schemas.microsoft.com/office/drawing/2014/main" val="3432638085"/>
                  </a:ext>
                </a:extLst>
              </a:tr>
              <a:tr h="603849">
                <a:tc>
                  <a:txBody>
                    <a:bodyPr/>
                    <a:lstStyle/>
                    <a:p>
                      <a:r>
                        <a:rPr lang="en-US" sz="1800" dirty="0"/>
                        <a:t>Presentations to large group</a:t>
                      </a:r>
                    </a:p>
                    <a:p>
                      <a:r>
                        <a:rPr lang="en-US" sz="1800" dirty="0"/>
                        <a:t>     Gentle feedback to presenters</a:t>
                      </a:r>
                    </a:p>
                  </a:txBody>
                  <a:tcPr/>
                </a:tc>
                <a:tc>
                  <a:txBody>
                    <a:bodyPr/>
                    <a:lstStyle/>
                    <a:p>
                      <a:r>
                        <a:rPr lang="en-US" sz="1800" dirty="0"/>
                        <a:t>Final presenters</a:t>
                      </a:r>
                    </a:p>
                    <a:p>
                      <a:r>
                        <a:rPr lang="en-US" sz="1800" dirty="0"/>
                        <a:t>All participants</a:t>
                      </a:r>
                    </a:p>
                  </a:txBody>
                  <a:tcPr/>
                </a:tc>
                <a:tc>
                  <a:txBody>
                    <a:bodyPr/>
                    <a:lstStyle/>
                    <a:p>
                      <a:r>
                        <a:rPr lang="en-US" sz="1800" dirty="0"/>
                        <a:t>5:13 – 5:40</a:t>
                      </a:r>
                    </a:p>
                    <a:p>
                      <a:r>
                        <a:rPr lang="en-US" sz="1800" dirty="0"/>
                        <a:t>(27</a:t>
                      </a:r>
                      <a:r>
                        <a:rPr lang="en-US" sz="1800" baseline="0" dirty="0"/>
                        <a:t> minutes)</a:t>
                      </a:r>
                      <a:endParaRPr lang="en-US" sz="1800" dirty="0"/>
                    </a:p>
                  </a:txBody>
                  <a:tcPr/>
                </a:tc>
                <a:extLst>
                  <a:ext uri="{0D108BD9-81ED-4DB2-BD59-A6C34878D82A}">
                    <a16:rowId xmlns:a16="http://schemas.microsoft.com/office/drawing/2014/main" val="2387378975"/>
                  </a:ext>
                </a:extLst>
              </a:tr>
              <a:tr h="441960">
                <a:tc>
                  <a:txBody>
                    <a:bodyPr/>
                    <a:lstStyle/>
                    <a:p>
                      <a:r>
                        <a:rPr lang="en-US" sz="1800" dirty="0"/>
                        <a:t>Provide written feedback to final presenters</a:t>
                      </a:r>
                    </a:p>
                  </a:txBody>
                  <a:tcPr/>
                </a:tc>
                <a:tc>
                  <a:txBody>
                    <a:bodyPr/>
                    <a:lstStyle/>
                    <a:p>
                      <a:r>
                        <a:rPr lang="en-US" sz="1800" dirty="0"/>
                        <a:t>Faculty</a:t>
                      </a:r>
                    </a:p>
                  </a:txBody>
                  <a:tcPr/>
                </a:tc>
                <a:tc>
                  <a:txBody>
                    <a:bodyPr/>
                    <a:lstStyle/>
                    <a:p>
                      <a:r>
                        <a:rPr lang="en-US" sz="1800" dirty="0"/>
                        <a:t>Delivered tomorrow</a:t>
                      </a:r>
                    </a:p>
                  </a:txBody>
                  <a:tcPr/>
                </a:tc>
                <a:extLst>
                  <a:ext uri="{0D108BD9-81ED-4DB2-BD59-A6C34878D82A}">
                    <a16:rowId xmlns:a16="http://schemas.microsoft.com/office/drawing/2014/main" val="1057412186"/>
                  </a:ext>
                </a:extLst>
              </a:tr>
            </a:tbl>
          </a:graphicData>
        </a:graphic>
      </p:graphicFrame>
    </p:spTree>
    <p:extLst>
      <p:ext uri="{BB962C8B-B14F-4D97-AF65-F5344CB8AC3E}">
        <p14:creationId xmlns:p14="http://schemas.microsoft.com/office/powerpoint/2010/main" val="103314164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2EA393CB-E30D-4519-BA91-CADFCD248AF7}"/>
              </a:ext>
            </a:extLst>
          </p:cNvPr>
          <p:cNvSpPr>
            <a:spLocks noGrp="1" noChangeArrowheads="1"/>
          </p:cNvSpPr>
          <p:nvPr>
            <p:ph type="title"/>
          </p:nvPr>
        </p:nvSpPr>
        <p:spPr>
          <a:xfrm>
            <a:off x="2209800" y="457200"/>
            <a:ext cx="7772400" cy="762000"/>
          </a:xfrm>
        </p:spPr>
        <p:txBody>
          <a:bodyPr/>
          <a:lstStyle/>
          <a:p>
            <a:pPr eaLnBrk="1" hangingPunct="1"/>
            <a:r>
              <a:rPr lang="en-US" altLang="en-US" dirty="0"/>
              <a:t>Presentation Topics</a:t>
            </a:r>
          </a:p>
        </p:txBody>
      </p:sp>
      <p:sp>
        <p:nvSpPr>
          <p:cNvPr id="117763" name="Rectangle 3">
            <a:extLst>
              <a:ext uri="{FF2B5EF4-FFF2-40B4-BE49-F238E27FC236}">
                <a16:creationId xmlns:a16="http://schemas.microsoft.com/office/drawing/2014/main" id="{36CD9C2F-FD17-4586-B34F-727881D729FB}"/>
              </a:ext>
            </a:extLst>
          </p:cNvPr>
          <p:cNvSpPr>
            <a:spLocks noGrp="1" noChangeArrowheads="1"/>
          </p:cNvSpPr>
          <p:nvPr>
            <p:ph idx="1"/>
          </p:nvPr>
        </p:nvSpPr>
        <p:spPr>
          <a:xfrm>
            <a:off x="2209800" y="1447800"/>
            <a:ext cx="8001000" cy="4191000"/>
          </a:xfrm>
        </p:spPr>
        <p:txBody>
          <a:bodyPr/>
          <a:lstStyle/>
          <a:p>
            <a:pPr eaLnBrk="1" hangingPunct="1">
              <a:buClr>
                <a:srgbClr val="DD1821"/>
              </a:buClr>
            </a:pPr>
            <a:r>
              <a:rPr lang="en-US" altLang="en-US" sz="2600" dirty="0"/>
              <a:t>Reflecting on your experiences as a trainee, what  are your lessons learned about facilitating and training others?</a:t>
            </a:r>
          </a:p>
          <a:p>
            <a:pPr eaLnBrk="1" hangingPunct="1">
              <a:buClr>
                <a:srgbClr val="DD1821"/>
              </a:buClr>
            </a:pPr>
            <a:r>
              <a:rPr lang="en-US" altLang="en-US" sz="2600" dirty="0"/>
              <a:t>Share your most recent experience in a workshop on quality management</a:t>
            </a:r>
          </a:p>
          <a:p>
            <a:pPr eaLnBrk="1" hangingPunct="1">
              <a:buClr>
                <a:srgbClr val="DD1821"/>
              </a:buClr>
            </a:pPr>
            <a:r>
              <a:rPr lang="en-US" altLang="en-US" sz="2600" dirty="0"/>
              <a:t>Thinking back on workshops that you have attended, which one is the most memorable? Why?</a:t>
            </a:r>
          </a:p>
          <a:p>
            <a:pPr eaLnBrk="1" hangingPunct="1">
              <a:buClr>
                <a:srgbClr val="DD1821"/>
              </a:buClr>
            </a:pPr>
            <a:r>
              <a:rPr lang="en-US" altLang="en-US" sz="2600" dirty="0"/>
              <a:t>What was your scariest workshop experience?</a:t>
            </a:r>
          </a:p>
          <a:p>
            <a:pPr eaLnBrk="1" hangingPunct="1">
              <a:buClr>
                <a:srgbClr val="DD1821"/>
              </a:buClr>
            </a:pPr>
            <a:r>
              <a:rPr lang="en-US" altLang="en-US" sz="2600" dirty="0"/>
              <a:t>Which tools and resources have you found most helpful to prepare for a training workshop?</a:t>
            </a:r>
          </a:p>
        </p:txBody>
      </p:sp>
    </p:spTree>
    <p:extLst>
      <p:ext uri="{BB962C8B-B14F-4D97-AF65-F5344CB8AC3E}">
        <p14:creationId xmlns:p14="http://schemas.microsoft.com/office/powerpoint/2010/main" val="247028944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noChangeArrowheads="1"/>
          </p:cNvSpPr>
          <p:nvPr>
            <p:ph type="title"/>
          </p:nvPr>
        </p:nvSpPr>
        <p:spPr>
          <a:xfrm>
            <a:off x="2209800" y="457200"/>
            <a:ext cx="7772400" cy="762000"/>
          </a:xfrm>
        </p:spPr>
        <p:txBody>
          <a:bodyPr/>
          <a:lstStyle/>
          <a:p>
            <a:r>
              <a:rPr lang="en-US" altLang="en-US" sz="3600" dirty="0"/>
              <a:t>Success</a:t>
            </a:r>
          </a:p>
        </p:txBody>
      </p:sp>
      <p:sp>
        <p:nvSpPr>
          <p:cNvPr id="157698" name="Rectangle 3"/>
          <p:cNvSpPr>
            <a:spLocks noGrp="1" noChangeArrowheads="1"/>
          </p:cNvSpPr>
          <p:nvPr>
            <p:ph type="body" idx="1"/>
          </p:nvPr>
        </p:nvSpPr>
        <p:spPr>
          <a:xfrm>
            <a:off x="1828800" y="1447800"/>
            <a:ext cx="8534400" cy="4191000"/>
          </a:xfrm>
        </p:spPr>
        <p:txBody>
          <a:bodyPr/>
          <a:lstStyle/>
          <a:p>
            <a:pPr>
              <a:buFontTx/>
              <a:buNone/>
            </a:pPr>
            <a:endParaRPr lang="en-US" altLang="en-US" sz="3200" dirty="0"/>
          </a:p>
          <a:p>
            <a:pPr>
              <a:buFontTx/>
              <a:buNone/>
            </a:pPr>
            <a:endParaRPr lang="en-US" altLang="en-US" sz="3200" dirty="0"/>
          </a:p>
          <a:p>
            <a:pPr algn="ctr">
              <a:buFontTx/>
              <a:buNone/>
            </a:pPr>
            <a:r>
              <a:rPr lang="en-US" altLang="en-US" sz="3600" i="1" dirty="0"/>
              <a:t>"If at first you do succeed, </a:t>
            </a:r>
            <a:br>
              <a:rPr lang="en-US" altLang="en-US" sz="3600" i="1" dirty="0"/>
            </a:br>
            <a:r>
              <a:rPr lang="en-US" altLang="en-US" sz="3600" i="1" dirty="0"/>
              <a:t>try not to look too surprised."</a:t>
            </a:r>
            <a:r>
              <a:rPr lang="en-US" altLang="en-US" sz="2000" i="1" dirty="0"/>
              <a:t> </a:t>
            </a:r>
            <a:br>
              <a:rPr lang="en-US" altLang="en-US" sz="2000" i="1" dirty="0"/>
            </a:br>
            <a:endParaRPr lang="en-US" altLang="en-US" sz="2000" dirty="0"/>
          </a:p>
        </p:txBody>
      </p:sp>
    </p:spTree>
    <p:custDataLst>
      <p:tags r:id="rId1"/>
    </p:custDataLst>
    <p:extLst>
      <p:ext uri="{BB962C8B-B14F-4D97-AF65-F5344CB8AC3E}">
        <p14:creationId xmlns:p14="http://schemas.microsoft.com/office/powerpoint/2010/main" val="1069323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F1E2B66-3491-404E-9BEB-2BB51DC09FE7}"/>
              </a:ext>
            </a:extLst>
          </p:cNvPr>
          <p:cNvSpPr>
            <a:spLocks noGrp="1" noChangeArrowheads="1"/>
          </p:cNvSpPr>
          <p:nvPr>
            <p:ph type="title" idx="4294967295"/>
          </p:nvPr>
        </p:nvSpPr>
        <p:spPr>
          <a:xfrm>
            <a:off x="2286000" y="457200"/>
            <a:ext cx="7772400" cy="762000"/>
          </a:xfrm>
        </p:spPr>
        <p:txBody>
          <a:bodyPr/>
          <a:lstStyle/>
          <a:p>
            <a:pPr eaLnBrk="1" hangingPunct="1"/>
            <a:r>
              <a:rPr lang="en-US" altLang="en-US" dirty="0">
                <a:solidFill>
                  <a:schemeClr val="tx1"/>
                </a:solidFill>
              </a:rPr>
              <a:t>Participant Introductions</a:t>
            </a:r>
          </a:p>
        </p:txBody>
      </p:sp>
      <p:sp>
        <p:nvSpPr>
          <p:cNvPr id="27651" name="Rectangle 3">
            <a:extLst>
              <a:ext uri="{FF2B5EF4-FFF2-40B4-BE49-F238E27FC236}">
                <a16:creationId xmlns:a16="http://schemas.microsoft.com/office/drawing/2014/main" id="{0E22EB08-91C9-4228-8BA5-74A4175A3899}"/>
              </a:ext>
            </a:extLst>
          </p:cNvPr>
          <p:cNvSpPr>
            <a:spLocks noGrp="1" noChangeArrowheads="1"/>
          </p:cNvSpPr>
          <p:nvPr>
            <p:ph type="body" idx="4294967295"/>
          </p:nvPr>
        </p:nvSpPr>
        <p:spPr/>
        <p:txBody>
          <a:bodyPr/>
          <a:lstStyle/>
          <a:p>
            <a:pPr marL="1025525" lvl="1" indent="-1025525" eaLnBrk="1" hangingPunct="1">
              <a:buClr>
                <a:srgbClr val="DD1821"/>
              </a:buClr>
              <a:buNone/>
            </a:pPr>
            <a:r>
              <a:rPr lang="en-US" altLang="en-US" sz="2800" dirty="0"/>
              <a:t>Step 1: Take a moment and identify individually one hope and one concern for participating in the TOT </a:t>
            </a:r>
            <a:br>
              <a:rPr lang="en-US" altLang="en-US" sz="2800" dirty="0"/>
            </a:br>
            <a:r>
              <a:rPr lang="en-US" altLang="en-US" sz="2400" i="1" dirty="0"/>
              <a:t>use Handouts-of-Handouts: Module 1 Tool </a:t>
            </a:r>
          </a:p>
          <a:p>
            <a:pPr marL="1025525" lvl="1" indent="-1025525" eaLnBrk="1" hangingPunct="1">
              <a:buClr>
                <a:srgbClr val="DD1821"/>
              </a:buClr>
              <a:buNone/>
            </a:pPr>
            <a:endParaRPr lang="en-US" altLang="en-US" sz="2800" dirty="0"/>
          </a:p>
          <a:p>
            <a:pPr marL="738188" lvl="1" indent="-738188" eaLnBrk="1" hangingPunct="1">
              <a:buClr>
                <a:srgbClr val="DD1821"/>
              </a:buClr>
              <a:buNone/>
            </a:pPr>
            <a:r>
              <a:rPr lang="en-US" altLang="en-US" sz="2800" dirty="0"/>
              <a:t>Step 2: Introduce yourself to others by stating </a:t>
            </a:r>
          </a:p>
          <a:p>
            <a:pPr marL="1376363" lvl="2" indent="-350838" eaLnBrk="1" hangingPunct="1">
              <a:buClr>
                <a:srgbClr val="DD1821"/>
              </a:buClr>
              <a:buFont typeface="Arial" panose="020B0604020202020204" pitchFamily="34" charset="0"/>
              <a:buChar char="•"/>
            </a:pPr>
            <a:r>
              <a:rPr lang="en-US" altLang="en-US" sz="2800" dirty="0"/>
              <a:t>Name and agency</a:t>
            </a:r>
          </a:p>
          <a:p>
            <a:pPr marL="1376363" lvl="2" indent="-350838" eaLnBrk="1" hangingPunct="1">
              <a:buClr>
                <a:srgbClr val="DD1821"/>
              </a:buClr>
              <a:buFont typeface="Arial" panose="020B0604020202020204" pitchFamily="34" charset="0"/>
              <a:buChar char="•"/>
            </a:pPr>
            <a:r>
              <a:rPr lang="en-US" altLang="en-US" sz="2800" dirty="0"/>
              <a:t>One hope and one concern for participating in the TOT</a:t>
            </a:r>
          </a:p>
          <a:p>
            <a:pPr marL="457200" lvl="1" indent="0" eaLnBrk="1" hangingPunct="1">
              <a:buClr>
                <a:srgbClr val="DD1821"/>
              </a:buClr>
              <a:buNone/>
            </a:pPr>
            <a:endParaRPr lang="en-US" altLang="en-US" sz="2000" dirty="0"/>
          </a:p>
        </p:txBody>
      </p:sp>
      <p:pic>
        <p:nvPicPr>
          <p:cNvPr id="3" name="Graphic 2" descr="Open book outline">
            <a:extLst>
              <a:ext uri="{FF2B5EF4-FFF2-40B4-BE49-F238E27FC236}">
                <a16:creationId xmlns:a16="http://schemas.microsoft.com/office/drawing/2014/main" id="{CE6FD55B-2116-F901-1E4E-17B9751FAF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81070" y="2524069"/>
            <a:ext cx="643180" cy="643180"/>
          </a:xfrm>
          <a:prstGeom prst="rect">
            <a:avLst/>
          </a:prstGeom>
        </p:spPr>
      </p:pic>
    </p:spTree>
    <p:custDataLst>
      <p:tags r:id="rId1"/>
    </p:custData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6" name="Rectangle 4">
            <a:extLst>
              <a:ext uri="{FF2B5EF4-FFF2-40B4-BE49-F238E27FC236}">
                <a16:creationId xmlns:a16="http://schemas.microsoft.com/office/drawing/2014/main" id="{85D91E73-68B4-4A30-A6DC-5C1F869A3B1C}"/>
              </a:ext>
            </a:extLst>
          </p:cNvPr>
          <p:cNvSpPr>
            <a:spLocks noChangeArrowheads="1"/>
          </p:cNvSpPr>
          <p:nvPr/>
        </p:nvSpPr>
        <p:spPr bwMode="auto">
          <a:xfrm>
            <a:off x="1752600" y="1600201"/>
            <a:ext cx="8763000" cy="2308324"/>
          </a:xfrm>
          <a:prstGeom prst="rect">
            <a:avLst/>
          </a:prstGeom>
          <a:noFill/>
          <a:ln w="9525">
            <a:noFill/>
            <a:miter lim="800000"/>
            <a:headEnd/>
            <a:tailEnd/>
          </a:ln>
          <a:effectLst/>
        </p:spPr>
        <p:txBody>
          <a:bodyPr lIns="91440" tIns="45720" rIns="91440" bIns="45720" anchor="t">
            <a:spAutoFit/>
          </a:bodyPr>
          <a:lstStyle/>
          <a:p>
            <a:pPr algn="ctr">
              <a:defRPr/>
            </a:pPr>
            <a:r>
              <a:rPr lang="en-US" sz="3600" b="1" dirty="0">
                <a:solidFill>
                  <a:srgbClr val="DD1821"/>
                </a:solidFill>
                <a:effectLst>
                  <a:outerShdw blurRad="38100" dist="38100" dir="2700000" algn="tl">
                    <a:srgbClr val="C0C0C0"/>
                  </a:outerShdw>
                </a:effectLst>
                <a:latin typeface="Garamond"/>
                <a:ea typeface="MS PGothic"/>
              </a:rPr>
              <a:t>Module 9 – Day 1</a:t>
            </a:r>
          </a:p>
          <a:p>
            <a:pPr algn="ctr">
              <a:defRPr/>
            </a:pPr>
            <a:r>
              <a:rPr lang="en-US" sz="3600" b="1" dirty="0">
                <a:solidFill>
                  <a:srgbClr val="DD1821"/>
                </a:solidFill>
                <a:effectLst>
                  <a:outerShdw blurRad="38100" dist="38100" dir="2700000" algn="tl">
                    <a:srgbClr val="C0C0C0"/>
                  </a:outerShdw>
                </a:effectLst>
                <a:latin typeface="Garamond" panose="02020404030301010803" pitchFamily="18" charset="0"/>
              </a:rPr>
              <a:t>5:30pm – 6:00pm (30 min)</a:t>
            </a:r>
          </a:p>
          <a:p>
            <a:pPr algn="ctr">
              <a:defRPr/>
            </a:pPr>
            <a:r>
              <a:rPr lang="en-US" sz="3600" b="1" i="1" dirty="0">
                <a:solidFill>
                  <a:srgbClr val="DD1821"/>
                </a:solidFill>
                <a:effectLst>
                  <a:outerShdw blurRad="38100" dist="38100" dir="2700000" algn="tl">
                    <a:srgbClr val="C0C0C0"/>
                  </a:outerShdw>
                </a:effectLst>
                <a:latin typeface="Arial"/>
                <a:ea typeface="MS PGothic"/>
                <a:cs typeface="Arial"/>
              </a:rPr>
              <a:t>TOT Handout-of-Handouts: Module 9</a:t>
            </a:r>
            <a:endParaRPr lang="en-US" sz="3600" dirty="0">
              <a:effectLst>
                <a:outerShdw blurRad="38100" dist="38100" dir="2700000" algn="tl">
                  <a:srgbClr val="C0C0C0"/>
                </a:outerShdw>
              </a:effectLst>
              <a:latin typeface="Arial"/>
              <a:ea typeface="MS PGothic"/>
              <a:cs typeface="Arial"/>
            </a:endParaRPr>
          </a:p>
          <a:p>
            <a:pPr algn="ctr">
              <a:defRPr/>
            </a:pPr>
            <a:endParaRPr lang="en-US" sz="3600" b="1" dirty="0">
              <a:solidFill>
                <a:srgbClr val="DD1821"/>
              </a:solidFill>
              <a:effectLst>
                <a:outerShdw blurRad="38100" dist="38100" dir="2700000" algn="tl">
                  <a:srgbClr val="C0C0C0"/>
                </a:outerShdw>
              </a:effectLst>
              <a:latin typeface="Garamond" panose="02020404030301010803" pitchFamily="18" charset="0"/>
            </a:endParaRPr>
          </a:p>
        </p:txBody>
      </p:sp>
      <p:sp>
        <p:nvSpPr>
          <p:cNvPr id="118786" name="Rectangle 2">
            <a:extLst>
              <a:ext uri="{FF2B5EF4-FFF2-40B4-BE49-F238E27FC236}">
                <a16:creationId xmlns:a16="http://schemas.microsoft.com/office/drawing/2014/main" id="{35289F30-E634-4E22-8989-3A50B4CD4725}"/>
              </a:ext>
            </a:extLst>
          </p:cNvPr>
          <p:cNvSpPr>
            <a:spLocks noGrp="1" noChangeArrowheads="1"/>
          </p:cNvSpPr>
          <p:nvPr>
            <p:ph type="title"/>
          </p:nvPr>
        </p:nvSpPr>
        <p:spPr>
          <a:xfrm>
            <a:off x="2057400" y="3733800"/>
            <a:ext cx="7772400" cy="1066800"/>
          </a:xfrm>
        </p:spPr>
        <p:txBody>
          <a:bodyPr/>
          <a:lstStyle/>
          <a:p>
            <a:pPr eaLnBrk="1" hangingPunct="1"/>
            <a:r>
              <a:rPr lang="en-US" altLang="en-US" sz="3600" b="1" dirty="0"/>
              <a:t>Aha! Moments and Evaluation</a:t>
            </a:r>
          </a:p>
        </p:txBody>
      </p:sp>
      <p:pic>
        <p:nvPicPr>
          <p:cNvPr id="2" name="Graphic 2" descr="Open book outline">
            <a:extLst>
              <a:ext uri="{FF2B5EF4-FFF2-40B4-BE49-F238E27FC236}">
                <a16:creationId xmlns:a16="http://schemas.microsoft.com/office/drawing/2014/main" id="{0E189E09-5EAB-0CCB-AC4C-4D6FE0E818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2088" y="2541292"/>
            <a:ext cx="914400" cy="914400"/>
          </a:xfrm>
          <a:prstGeom prst="rect">
            <a:avLst/>
          </a:prstGeom>
        </p:spPr>
      </p:pic>
    </p:spTree>
    <p:custDataLst>
      <p:tags r:id="rId1"/>
    </p:custDataLst>
    <p:extLst>
      <p:ext uri="{BB962C8B-B14F-4D97-AF65-F5344CB8AC3E}">
        <p14:creationId xmlns:p14="http://schemas.microsoft.com/office/powerpoint/2010/main" val="179216927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F283119F-93F0-4A8D-9A46-54786328D9DB}"/>
              </a:ext>
            </a:extLst>
          </p:cNvPr>
          <p:cNvSpPr>
            <a:spLocks noGrp="1" noChangeArrowheads="1"/>
          </p:cNvSpPr>
          <p:nvPr>
            <p:ph type="title"/>
          </p:nvPr>
        </p:nvSpPr>
        <p:spPr>
          <a:xfrm>
            <a:off x="2209800" y="457200"/>
            <a:ext cx="7772400" cy="762000"/>
          </a:xfrm>
        </p:spPr>
        <p:txBody>
          <a:bodyPr/>
          <a:lstStyle/>
          <a:p>
            <a:pPr eaLnBrk="1" hangingPunct="1"/>
            <a:r>
              <a:rPr lang="en-US" altLang="en-US" dirty="0"/>
              <a:t>Module Agenda</a:t>
            </a:r>
          </a:p>
        </p:txBody>
      </p:sp>
      <p:sp>
        <p:nvSpPr>
          <p:cNvPr id="119811" name="Rectangle 3">
            <a:extLst>
              <a:ext uri="{FF2B5EF4-FFF2-40B4-BE49-F238E27FC236}">
                <a16:creationId xmlns:a16="http://schemas.microsoft.com/office/drawing/2014/main" id="{FF4B055F-D6D7-454A-9D66-E2E121DA56FE}"/>
              </a:ext>
            </a:extLst>
          </p:cNvPr>
          <p:cNvSpPr>
            <a:spLocks noGrp="1" noChangeArrowheads="1"/>
          </p:cNvSpPr>
          <p:nvPr>
            <p:ph idx="1"/>
          </p:nvPr>
        </p:nvSpPr>
        <p:spPr>
          <a:xfrm>
            <a:off x="2275114" y="1600200"/>
            <a:ext cx="7772400" cy="2438400"/>
          </a:xfrm>
        </p:spPr>
        <p:txBody>
          <a:bodyPr/>
          <a:lstStyle/>
          <a:p>
            <a:pPr eaLnBrk="1" hangingPunct="1"/>
            <a:r>
              <a:rPr lang="en-US" altLang="en-US" sz="2800" dirty="0"/>
              <a:t>Personal Highlights or Aha!! Moments</a:t>
            </a:r>
          </a:p>
          <a:p>
            <a:pPr eaLnBrk="1" hangingPunct="1"/>
            <a:r>
              <a:rPr lang="en-US" altLang="en-US" sz="2800" dirty="0"/>
              <a:t>Polling Survey</a:t>
            </a:r>
          </a:p>
          <a:p>
            <a:pPr eaLnBrk="1" hangingPunct="1"/>
            <a:r>
              <a:rPr lang="en-US" altLang="en-US" sz="2800" dirty="0"/>
              <a:t>Went Well / Do Differently</a:t>
            </a:r>
          </a:p>
          <a:p>
            <a:pPr eaLnBrk="1" hangingPunct="1"/>
            <a:endParaRPr lang="en-US" altLang="en-US" sz="2800" dirty="0"/>
          </a:p>
        </p:txBody>
      </p:sp>
    </p:spTree>
    <p:custDataLst>
      <p:tags r:id="rId1"/>
    </p:custDataLst>
    <p:extLst>
      <p:ext uri="{BB962C8B-B14F-4D97-AF65-F5344CB8AC3E}">
        <p14:creationId xmlns:p14="http://schemas.microsoft.com/office/powerpoint/2010/main" val="16270317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p:cNvSpPr>
            <a:spLocks noGrp="1" noChangeArrowheads="1"/>
          </p:cNvSpPr>
          <p:nvPr>
            <p:ph type="title"/>
          </p:nvPr>
        </p:nvSpPr>
        <p:spPr>
          <a:xfrm>
            <a:off x="2286000" y="457200"/>
            <a:ext cx="7772400" cy="762000"/>
          </a:xfrm>
        </p:spPr>
        <p:txBody>
          <a:bodyPr/>
          <a:lstStyle/>
          <a:p>
            <a:r>
              <a:rPr lang="en-US" altLang="en-US" dirty="0"/>
              <a:t>Highlights &amp; Aha! Moments</a:t>
            </a:r>
          </a:p>
        </p:txBody>
      </p:sp>
      <p:sp>
        <p:nvSpPr>
          <p:cNvPr id="162818" name="Rectangle 3"/>
          <p:cNvSpPr>
            <a:spLocks noGrp="1" noChangeArrowheads="1"/>
          </p:cNvSpPr>
          <p:nvPr>
            <p:ph type="body" idx="1"/>
          </p:nvPr>
        </p:nvSpPr>
        <p:spPr/>
        <p:txBody>
          <a:bodyPr/>
          <a:lstStyle/>
          <a:p>
            <a:r>
              <a:rPr lang="en-US" altLang="en-US" sz="3200" dirty="0"/>
              <a:t>What have been some of your personal highlights or Aha! Moments from today’s session?</a:t>
            </a:r>
          </a:p>
          <a:p>
            <a:endParaRPr lang="en-US" altLang="en-US" sz="3200" dirty="0"/>
          </a:p>
          <a:p>
            <a:r>
              <a:rPr lang="en-US" altLang="en-US" sz="3200" dirty="0"/>
              <a:t>Use the next 2 minutes to reflect on today, identify a few ideas</a:t>
            </a:r>
          </a:p>
        </p:txBody>
      </p:sp>
    </p:spTree>
    <p:custDataLst>
      <p:tags r:id="rId1"/>
    </p:custDataLst>
    <p:extLst>
      <p:ext uri="{BB962C8B-B14F-4D97-AF65-F5344CB8AC3E}">
        <p14:creationId xmlns:p14="http://schemas.microsoft.com/office/powerpoint/2010/main" val="135642759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3A3E8EC-F6F8-426C-A648-A69D1BA2CF15}"/>
              </a:ext>
            </a:extLst>
          </p:cNvPr>
          <p:cNvSpPr txBox="1">
            <a:spLocks/>
          </p:cNvSpPr>
          <p:nvPr/>
        </p:nvSpPr>
        <p:spPr bwMode="auto">
          <a:xfrm>
            <a:off x="2816994" y="2667000"/>
            <a:ext cx="7848600" cy="1447800"/>
          </a:xfrm>
          <a:prstGeom prst="rect">
            <a:avLst/>
          </a:prstGeom>
          <a:solidFill>
            <a:schemeClr val="bg1">
              <a:lumMod val="65000"/>
            </a:schemeClr>
          </a:solidFill>
          <a:ln w="9525">
            <a:noFill/>
            <a:miter lim="800000"/>
            <a:headEnd/>
            <a:tailEnd/>
          </a:ln>
        </p:spPr>
        <p:txBody>
          <a:bodyPr anchor="ctr"/>
          <a:lstStyle/>
          <a:p>
            <a:pPr algn="ctr">
              <a:defRPr/>
            </a:pPr>
            <a:endParaRPr lang="en-US" sz="4400" dirty="0">
              <a:latin typeface="+mj-lt"/>
              <a:ea typeface="+mj-ea"/>
              <a:cs typeface="+mj-cs"/>
            </a:endParaRPr>
          </a:p>
        </p:txBody>
      </p:sp>
      <p:sp>
        <p:nvSpPr>
          <p:cNvPr id="5" name="Title 1">
            <a:extLst>
              <a:ext uri="{FF2B5EF4-FFF2-40B4-BE49-F238E27FC236}">
                <a16:creationId xmlns:a16="http://schemas.microsoft.com/office/drawing/2014/main" id="{0D38E3A3-1D71-4543-A998-2FBEFF3D67E5}"/>
              </a:ext>
            </a:extLst>
          </p:cNvPr>
          <p:cNvSpPr txBox="1">
            <a:spLocks/>
          </p:cNvSpPr>
          <p:nvPr/>
        </p:nvSpPr>
        <p:spPr bwMode="auto">
          <a:xfrm>
            <a:off x="2054994" y="2514600"/>
            <a:ext cx="8610600" cy="1143000"/>
          </a:xfrm>
          <a:prstGeom prst="rect">
            <a:avLst/>
          </a:prstGeom>
          <a:solidFill>
            <a:srgbClr val="C00000"/>
          </a:solidFill>
          <a:ln>
            <a:noFill/>
          </a:ln>
        </p:spPr>
        <p:txBody>
          <a:bodyPr anchor="ctr" anchorCtr="1"/>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altLang="en-US" sz="4000" dirty="0">
                <a:solidFill>
                  <a:schemeClr val="bg1"/>
                </a:solidFill>
              </a:rPr>
              <a:t>Poll</a:t>
            </a:r>
          </a:p>
        </p:txBody>
      </p:sp>
    </p:spTree>
    <p:custDataLst>
      <p:tags r:id="rId1"/>
    </p:custDataLst>
    <p:extLst>
      <p:ext uri="{BB962C8B-B14F-4D97-AF65-F5344CB8AC3E}">
        <p14:creationId xmlns:p14="http://schemas.microsoft.com/office/powerpoint/2010/main" val="105332383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1B5848-580C-4514-BE2F-15897DDF1C6E}"/>
              </a:ext>
            </a:extLst>
          </p:cNvPr>
          <p:cNvPicPr>
            <a:picLocks/>
          </p:cNvPicPr>
          <p:nvPr>
            <p:custDataLst>
              <p:tags r:id="rId1"/>
            </p:custDataLst>
          </p:nvPr>
        </p:nvPicPr>
        <p:blipFill>
          <a:blip r:embed="rId4">
            <a:extLst>
              <a:ext uri="{28A0092B-C50C-407E-A947-70E740481C1C}">
                <a14:useLocalDpi xmlns:a14="http://schemas.microsoft.com/office/drawing/2010/main"/>
              </a:ext>
            </a:extLst>
          </a:blip>
          <a:stretch>
            <a:fillRect/>
          </a:stretch>
        </p:blipFill>
        <p:spPr>
          <a:xfrm>
            <a:off x="1778000" y="254000"/>
            <a:ext cx="8661400" cy="5613400"/>
          </a:xfrm>
          <a:prstGeom prst="rect">
            <a:avLst/>
          </a:prstGeom>
        </p:spPr>
      </p:pic>
    </p:spTree>
    <p:extLst>
      <p:ext uri="{BB962C8B-B14F-4D97-AF65-F5344CB8AC3E}">
        <p14:creationId xmlns:p14="http://schemas.microsoft.com/office/powerpoint/2010/main" val="109768326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5250AC-0B9C-435D-A5B3-37CD565FC486}"/>
              </a:ext>
            </a:extLst>
          </p:cNvPr>
          <p:cNvPicPr>
            <a:picLocks/>
          </p:cNvPicPr>
          <p:nvPr>
            <p:custDataLst>
              <p:tags r:id="rId1"/>
            </p:custDataLst>
          </p:nvPr>
        </p:nvPicPr>
        <p:blipFill>
          <a:blip r:embed="rId4">
            <a:extLst>
              <a:ext uri="{28A0092B-C50C-407E-A947-70E740481C1C}">
                <a14:useLocalDpi xmlns:a14="http://schemas.microsoft.com/office/drawing/2010/main"/>
              </a:ext>
            </a:extLst>
          </a:blip>
          <a:stretch>
            <a:fillRect/>
          </a:stretch>
        </p:blipFill>
        <p:spPr>
          <a:xfrm>
            <a:off x="1778000" y="254000"/>
            <a:ext cx="8585200" cy="5537200"/>
          </a:xfrm>
          <a:prstGeom prst="rect">
            <a:avLst/>
          </a:prstGeom>
        </p:spPr>
      </p:pic>
    </p:spTree>
    <p:extLst>
      <p:ext uri="{BB962C8B-B14F-4D97-AF65-F5344CB8AC3E}">
        <p14:creationId xmlns:p14="http://schemas.microsoft.com/office/powerpoint/2010/main" val="364392563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196647-E404-47D3-A120-50AD2E81E2F6}"/>
              </a:ext>
            </a:extLst>
          </p:cNvPr>
          <p:cNvPicPr>
            <a:picLocks/>
          </p:cNvPicPr>
          <p:nvPr>
            <p:custDataLst>
              <p:tags r:id="rId1"/>
            </p:custDataLst>
          </p:nvPr>
        </p:nvPicPr>
        <p:blipFill>
          <a:blip r:embed="rId4">
            <a:extLst>
              <a:ext uri="{28A0092B-C50C-407E-A947-70E740481C1C}">
                <a14:useLocalDpi xmlns:a14="http://schemas.microsoft.com/office/drawing/2010/main"/>
              </a:ext>
            </a:extLst>
          </a:blip>
          <a:stretch>
            <a:fillRect/>
          </a:stretch>
        </p:blipFill>
        <p:spPr>
          <a:xfrm>
            <a:off x="1778000" y="254000"/>
            <a:ext cx="8585200" cy="5461000"/>
          </a:xfrm>
          <a:prstGeom prst="rect">
            <a:avLst/>
          </a:prstGeom>
        </p:spPr>
      </p:pic>
    </p:spTree>
    <p:extLst>
      <p:ext uri="{BB962C8B-B14F-4D97-AF65-F5344CB8AC3E}">
        <p14:creationId xmlns:p14="http://schemas.microsoft.com/office/powerpoint/2010/main" val="64868846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F1786A-712C-4F22-AC4D-27E9E6AD523B}"/>
              </a:ext>
            </a:extLst>
          </p:cNvPr>
          <p:cNvPicPr>
            <a:picLocks/>
          </p:cNvPicPr>
          <p:nvPr>
            <p:custDataLst>
              <p:tags r:id="rId1"/>
            </p:custDataLst>
          </p:nvPr>
        </p:nvPicPr>
        <p:blipFill>
          <a:blip r:embed="rId4">
            <a:extLst>
              <a:ext uri="{28A0092B-C50C-407E-A947-70E740481C1C}">
                <a14:useLocalDpi xmlns:a14="http://schemas.microsoft.com/office/drawing/2010/main"/>
              </a:ext>
            </a:extLst>
          </a:blip>
          <a:stretch>
            <a:fillRect/>
          </a:stretch>
        </p:blipFill>
        <p:spPr>
          <a:xfrm>
            <a:off x="1778000" y="254000"/>
            <a:ext cx="8661400" cy="5537200"/>
          </a:xfrm>
          <a:prstGeom prst="rect">
            <a:avLst/>
          </a:prstGeom>
        </p:spPr>
      </p:pic>
    </p:spTree>
    <p:extLst>
      <p:ext uri="{BB962C8B-B14F-4D97-AF65-F5344CB8AC3E}">
        <p14:creationId xmlns:p14="http://schemas.microsoft.com/office/powerpoint/2010/main" val="406966698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05E10-DD29-4997-87EB-269AF6E583FD}"/>
              </a:ext>
            </a:extLst>
          </p:cNvPr>
          <p:cNvPicPr>
            <a:picLocks/>
          </p:cNvPicPr>
          <p:nvPr>
            <p:custDataLst>
              <p:tags r:id="rId1"/>
            </p:custDataLst>
          </p:nvPr>
        </p:nvPicPr>
        <p:blipFill>
          <a:blip r:embed="rId4">
            <a:extLst>
              <a:ext uri="{28A0092B-C50C-407E-A947-70E740481C1C}">
                <a14:useLocalDpi xmlns:a14="http://schemas.microsoft.com/office/drawing/2010/main"/>
              </a:ext>
            </a:extLst>
          </a:blip>
          <a:stretch>
            <a:fillRect/>
          </a:stretch>
        </p:blipFill>
        <p:spPr>
          <a:xfrm>
            <a:off x="1778000" y="254000"/>
            <a:ext cx="8661400" cy="5537200"/>
          </a:xfrm>
          <a:prstGeom prst="rect">
            <a:avLst/>
          </a:prstGeom>
        </p:spPr>
      </p:pic>
    </p:spTree>
    <p:extLst>
      <p:ext uri="{BB962C8B-B14F-4D97-AF65-F5344CB8AC3E}">
        <p14:creationId xmlns:p14="http://schemas.microsoft.com/office/powerpoint/2010/main" val="383856017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EDBC8D-557C-45A9-B78E-1E4BD0469062}"/>
              </a:ext>
            </a:extLst>
          </p:cNvPr>
          <p:cNvPicPr>
            <a:picLocks/>
          </p:cNvPicPr>
          <p:nvPr>
            <p:custDataLst>
              <p:tags r:id="rId1"/>
            </p:custDataLst>
          </p:nvPr>
        </p:nvPicPr>
        <p:blipFill>
          <a:blip r:embed="rId4">
            <a:extLst>
              <a:ext uri="{28A0092B-C50C-407E-A947-70E740481C1C}">
                <a14:useLocalDpi xmlns:a14="http://schemas.microsoft.com/office/drawing/2010/main"/>
              </a:ext>
            </a:extLst>
          </a:blip>
          <a:stretch>
            <a:fillRect/>
          </a:stretch>
        </p:blipFill>
        <p:spPr>
          <a:xfrm>
            <a:off x="1778000" y="254000"/>
            <a:ext cx="8661400" cy="5537200"/>
          </a:xfrm>
          <a:prstGeom prst="rect">
            <a:avLst/>
          </a:prstGeom>
        </p:spPr>
      </p:pic>
    </p:spTree>
    <p:extLst>
      <p:ext uri="{BB962C8B-B14F-4D97-AF65-F5344CB8AC3E}">
        <p14:creationId xmlns:p14="http://schemas.microsoft.com/office/powerpoint/2010/main" val="683600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3A3E8EC-F6F8-426C-A648-A69D1BA2CF15}"/>
              </a:ext>
            </a:extLst>
          </p:cNvPr>
          <p:cNvSpPr txBox="1">
            <a:spLocks/>
          </p:cNvSpPr>
          <p:nvPr/>
        </p:nvSpPr>
        <p:spPr bwMode="auto">
          <a:xfrm>
            <a:off x="2816994" y="2667000"/>
            <a:ext cx="7848600" cy="1447800"/>
          </a:xfrm>
          <a:prstGeom prst="rect">
            <a:avLst/>
          </a:prstGeom>
          <a:solidFill>
            <a:schemeClr val="bg1">
              <a:lumMod val="65000"/>
            </a:schemeClr>
          </a:solidFill>
          <a:ln w="9525">
            <a:noFill/>
            <a:miter lim="800000"/>
            <a:headEnd/>
            <a:tailEnd/>
          </a:ln>
        </p:spPr>
        <p:txBody>
          <a:bodyPr anchor="ctr"/>
          <a:lstStyle/>
          <a:p>
            <a:pPr algn="ctr">
              <a:defRPr/>
            </a:pPr>
            <a:endParaRPr lang="en-US" sz="4400" dirty="0">
              <a:latin typeface="+mj-lt"/>
              <a:ea typeface="+mj-ea"/>
              <a:cs typeface="+mj-cs"/>
            </a:endParaRPr>
          </a:p>
        </p:txBody>
      </p:sp>
      <p:sp>
        <p:nvSpPr>
          <p:cNvPr id="5" name="Title 1">
            <a:extLst>
              <a:ext uri="{FF2B5EF4-FFF2-40B4-BE49-F238E27FC236}">
                <a16:creationId xmlns:a16="http://schemas.microsoft.com/office/drawing/2014/main" id="{0D38E3A3-1D71-4543-A998-2FBEFF3D67E5}"/>
              </a:ext>
            </a:extLst>
          </p:cNvPr>
          <p:cNvSpPr txBox="1">
            <a:spLocks/>
          </p:cNvSpPr>
          <p:nvPr/>
        </p:nvSpPr>
        <p:spPr bwMode="auto">
          <a:xfrm>
            <a:off x="2054994" y="2514600"/>
            <a:ext cx="8610600" cy="1143000"/>
          </a:xfrm>
          <a:prstGeom prst="rect">
            <a:avLst/>
          </a:prstGeom>
          <a:solidFill>
            <a:srgbClr val="C00000"/>
          </a:solidFill>
          <a:ln>
            <a:noFill/>
          </a:ln>
        </p:spPr>
        <p:txBody>
          <a:bodyPr anchor="ctr" anchorCtr="1"/>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altLang="en-US" sz="4000" dirty="0">
                <a:solidFill>
                  <a:schemeClr val="bg1"/>
                </a:solidFill>
                <a:latin typeface="Times New Roman" panose="02020603050405020304" pitchFamily="18" charset="0"/>
                <a:cs typeface="Times New Roman" panose="02020603050405020304" pitchFamily="18" charset="0"/>
              </a:rPr>
              <a:t>Participant Poll</a:t>
            </a:r>
          </a:p>
        </p:txBody>
      </p:sp>
    </p:spTree>
    <p:custDataLst>
      <p:tags r:id="rId1"/>
    </p:custData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4B81EE-ED48-4E48-8C10-BC8165831E28}"/>
              </a:ext>
            </a:extLst>
          </p:cNvPr>
          <p:cNvPicPr>
            <a:picLocks/>
          </p:cNvPicPr>
          <p:nvPr>
            <p:custDataLst>
              <p:tags r:id="rId1"/>
            </p:custDataLst>
          </p:nvPr>
        </p:nvPicPr>
        <p:blipFill>
          <a:blip r:embed="rId4">
            <a:extLst>
              <a:ext uri="{28A0092B-C50C-407E-A947-70E740481C1C}">
                <a14:useLocalDpi xmlns:a14="http://schemas.microsoft.com/office/drawing/2010/main"/>
              </a:ext>
            </a:extLst>
          </a:blip>
          <a:stretch>
            <a:fillRect/>
          </a:stretch>
        </p:blipFill>
        <p:spPr>
          <a:xfrm>
            <a:off x="1778000" y="254000"/>
            <a:ext cx="8585200" cy="5537200"/>
          </a:xfrm>
          <a:prstGeom prst="rect">
            <a:avLst/>
          </a:prstGeom>
        </p:spPr>
      </p:pic>
    </p:spTree>
    <p:extLst>
      <p:ext uri="{BB962C8B-B14F-4D97-AF65-F5344CB8AC3E}">
        <p14:creationId xmlns:p14="http://schemas.microsoft.com/office/powerpoint/2010/main" val="169187517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FF32E2-CF43-4C73-95F7-8F342144EB6B}"/>
              </a:ext>
            </a:extLst>
          </p:cNvPr>
          <p:cNvPicPr>
            <a:picLocks/>
          </p:cNvPicPr>
          <p:nvPr>
            <p:custDataLst>
              <p:tags r:id="rId1"/>
            </p:custDataLst>
          </p:nvPr>
        </p:nvPicPr>
        <p:blipFill>
          <a:blip r:embed="rId4">
            <a:extLst>
              <a:ext uri="{28A0092B-C50C-407E-A947-70E740481C1C}">
                <a14:useLocalDpi xmlns:a14="http://schemas.microsoft.com/office/drawing/2010/main"/>
              </a:ext>
            </a:extLst>
          </a:blip>
          <a:stretch>
            <a:fillRect/>
          </a:stretch>
        </p:blipFill>
        <p:spPr>
          <a:xfrm>
            <a:off x="1778000" y="254000"/>
            <a:ext cx="8585200" cy="5537200"/>
          </a:xfrm>
          <a:prstGeom prst="rect">
            <a:avLst/>
          </a:prstGeom>
        </p:spPr>
      </p:pic>
    </p:spTree>
    <p:extLst>
      <p:ext uri="{BB962C8B-B14F-4D97-AF65-F5344CB8AC3E}">
        <p14:creationId xmlns:p14="http://schemas.microsoft.com/office/powerpoint/2010/main" val="34565704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ChangeArrowheads="1"/>
          </p:cNvSpPr>
          <p:nvPr>
            <p:ph type="title"/>
          </p:nvPr>
        </p:nvSpPr>
        <p:spPr>
          <a:xfrm>
            <a:off x="2209800" y="457200"/>
            <a:ext cx="7772400" cy="762000"/>
          </a:xfrm>
        </p:spPr>
        <p:txBody>
          <a:bodyPr/>
          <a:lstStyle/>
          <a:p>
            <a:r>
              <a:rPr lang="en-US" altLang="en-US" dirty="0"/>
              <a:t>Additional Comments about Today</a:t>
            </a:r>
          </a:p>
        </p:txBody>
      </p:sp>
      <p:sp>
        <p:nvSpPr>
          <p:cNvPr id="176130" name="Rectangle 3"/>
          <p:cNvSpPr>
            <a:spLocks noGrp="1" noChangeArrowheads="1"/>
          </p:cNvSpPr>
          <p:nvPr>
            <p:ph type="body" idx="1"/>
          </p:nvPr>
        </p:nvSpPr>
        <p:spPr>
          <a:xfrm>
            <a:off x="2286000" y="1828800"/>
            <a:ext cx="7772400" cy="3810000"/>
          </a:xfrm>
        </p:spPr>
        <p:txBody>
          <a:bodyPr/>
          <a:lstStyle/>
          <a:p>
            <a:r>
              <a:rPr lang="en-US" altLang="en-US" sz="3200" dirty="0"/>
              <a:t>What worked well today for you?</a:t>
            </a:r>
          </a:p>
          <a:p>
            <a:endParaRPr lang="en-US" altLang="en-US" sz="3200" dirty="0"/>
          </a:p>
          <a:p>
            <a:r>
              <a:rPr lang="en-US" altLang="en-US" sz="3200" dirty="0"/>
              <a:t>What should we do differently tomorrow?</a:t>
            </a:r>
          </a:p>
        </p:txBody>
      </p:sp>
    </p:spTree>
    <p:custDataLst>
      <p:tags r:id="rId1"/>
    </p:custDataLst>
    <p:extLst>
      <p:ext uri="{BB962C8B-B14F-4D97-AF65-F5344CB8AC3E}">
        <p14:creationId xmlns:p14="http://schemas.microsoft.com/office/powerpoint/2010/main" val="401262190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6DA2BFC-93E9-4455-81BB-758ED10D0CF8}"/>
              </a:ext>
            </a:extLst>
          </p:cNvPr>
          <p:cNvSpPr txBox="1">
            <a:spLocks/>
          </p:cNvSpPr>
          <p:nvPr/>
        </p:nvSpPr>
        <p:spPr bwMode="auto">
          <a:xfrm>
            <a:off x="2816994" y="2667000"/>
            <a:ext cx="7848600" cy="1447800"/>
          </a:xfrm>
          <a:prstGeom prst="rect">
            <a:avLst/>
          </a:prstGeom>
          <a:solidFill>
            <a:schemeClr val="bg1">
              <a:lumMod val="65000"/>
            </a:schemeClr>
          </a:solidFill>
          <a:ln w="9525">
            <a:noFill/>
            <a:miter lim="800000"/>
            <a:headEnd/>
            <a:tailEnd/>
          </a:ln>
        </p:spPr>
        <p:txBody>
          <a:bodyPr anchor="ctr"/>
          <a:lstStyle/>
          <a:p>
            <a:pPr algn="ctr">
              <a:defRPr/>
            </a:pPr>
            <a:endParaRPr lang="en-US" sz="4400" dirty="0">
              <a:latin typeface="+mj-lt"/>
              <a:ea typeface="+mj-ea"/>
              <a:cs typeface="+mj-cs"/>
            </a:endParaRPr>
          </a:p>
        </p:txBody>
      </p:sp>
      <p:sp>
        <p:nvSpPr>
          <p:cNvPr id="4" name="Title 1">
            <a:extLst>
              <a:ext uri="{FF2B5EF4-FFF2-40B4-BE49-F238E27FC236}">
                <a16:creationId xmlns:a16="http://schemas.microsoft.com/office/drawing/2014/main" id="{2BAC6B8A-2D95-4CC3-96EC-25CE14C8C99F}"/>
              </a:ext>
            </a:extLst>
          </p:cNvPr>
          <p:cNvSpPr txBox="1">
            <a:spLocks/>
          </p:cNvSpPr>
          <p:nvPr/>
        </p:nvSpPr>
        <p:spPr bwMode="auto">
          <a:xfrm>
            <a:off x="2054994" y="2514600"/>
            <a:ext cx="8610600" cy="1143000"/>
          </a:xfrm>
          <a:prstGeom prst="rect">
            <a:avLst/>
          </a:prstGeom>
          <a:solidFill>
            <a:srgbClr val="C00000"/>
          </a:solidFill>
          <a:ln>
            <a:noFill/>
          </a:ln>
        </p:spPr>
        <p:txBody>
          <a:bodyPr anchor="ctr" anchorCtr="1"/>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3028950" algn="ctr" eaLnBrk="1" hangingPunct="1">
              <a:defRPr/>
            </a:pPr>
            <a:r>
              <a:rPr lang="en-US" altLang="en-US" sz="4000" dirty="0">
                <a:solidFill>
                  <a:schemeClr val="bg1"/>
                </a:solidFill>
              </a:rPr>
              <a:t>Study Groups</a:t>
            </a:r>
          </a:p>
        </p:txBody>
      </p:sp>
      <p:pic>
        <p:nvPicPr>
          <p:cNvPr id="6" name="Picture 2" descr="C:\Users\Kath\AppData\Local\Microsoft\Windows\Temporary Internet Files\Content.IE5\SU1N56H1\MP900439467[1].jpg">
            <a:extLst>
              <a:ext uri="{FF2B5EF4-FFF2-40B4-BE49-F238E27FC236}">
                <a16:creationId xmlns:a16="http://schemas.microsoft.com/office/drawing/2014/main" id="{07253B85-E926-49E0-89EC-B08A3A0D863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676401" y="1676400"/>
            <a:ext cx="3736975"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967980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3"/>
          <p:cNvSpPr>
            <a:spLocks noGrp="1" noChangeArrowheads="1"/>
          </p:cNvSpPr>
          <p:nvPr>
            <p:ph type="body" idx="1"/>
          </p:nvPr>
        </p:nvSpPr>
        <p:spPr>
          <a:xfrm>
            <a:off x="5333999" y="2133600"/>
            <a:ext cx="6287193" cy="2590800"/>
          </a:xfrm>
        </p:spPr>
        <p:txBody>
          <a:bodyPr/>
          <a:lstStyle/>
          <a:p>
            <a:pPr algn="ctr">
              <a:buFontTx/>
              <a:buNone/>
            </a:pPr>
            <a:r>
              <a:rPr lang="en-US" altLang="en-US" sz="3600" i="1" dirty="0"/>
              <a:t>"The nice thing about teamwork is you always have others on your side!”</a:t>
            </a:r>
          </a:p>
          <a:p>
            <a:pPr algn="r">
              <a:buFontTx/>
              <a:buNone/>
            </a:pPr>
            <a:r>
              <a:rPr lang="en-US" altLang="en-US" sz="2000" dirty="0"/>
              <a:t>Margaret Carty</a:t>
            </a:r>
            <a:br>
              <a:rPr lang="en-US" altLang="en-US" sz="2000" i="1" dirty="0"/>
            </a:br>
            <a:endParaRPr lang="en-US" altLang="en-US" sz="2000" dirty="0"/>
          </a:p>
        </p:txBody>
      </p:sp>
      <p:pic>
        <p:nvPicPr>
          <p:cNvPr id="108546" name="Picture 3" descr="C:\Users\Kath\AppData\Local\Microsoft\Windows\Temporary Internet Files\Content.IE5\SU1N56H1\MP900430894[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6400" y="1905001"/>
            <a:ext cx="3657600" cy="2682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7842624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3"/>
          <p:cNvSpPr>
            <a:spLocks noGrp="1"/>
          </p:cNvSpPr>
          <p:nvPr>
            <p:ph type="title"/>
          </p:nvPr>
        </p:nvSpPr>
        <p:spPr>
          <a:xfrm>
            <a:off x="2209800" y="457200"/>
            <a:ext cx="7772400" cy="762000"/>
          </a:xfrm>
        </p:spPr>
        <p:txBody>
          <a:bodyPr/>
          <a:lstStyle/>
          <a:p>
            <a:r>
              <a:rPr lang="en-US" altLang="en-US" dirty="0"/>
              <a:t>What are Study Groups?</a:t>
            </a:r>
          </a:p>
        </p:txBody>
      </p:sp>
      <p:sp>
        <p:nvSpPr>
          <p:cNvPr id="22530" name="Subtitle 2"/>
          <p:cNvSpPr>
            <a:spLocks noGrp="1"/>
          </p:cNvSpPr>
          <p:nvPr>
            <p:ph idx="1"/>
          </p:nvPr>
        </p:nvSpPr>
        <p:spPr>
          <a:xfrm>
            <a:off x="2209800" y="1447800"/>
            <a:ext cx="8671560" cy="4191000"/>
          </a:xfrm>
        </p:spPr>
        <p:txBody>
          <a:bodyPr/>
          <a:lstStyle/>
          <a:p>
            <a:r>
              <a:rPr lang="en-US" altLang="en-US" dirty="0"/>
              <a:t>Groups of 5-7 of your peers working together for the next 3 months past this TOT session</a:t>
            </a:r>
          </a:p>
          <a:p>
            <a:r>
              <a:rPr lang="en-US" altLang="en-US" dirty="0"/>
              <a:t>Groups connect at least monthly to provide peer support and reflect on individual post-TOT QI trainings</a:t>
            </a:r>
          </a:p>
          <a:p>
            <a:r>
              <a:rPr lang="en-US" altLang="en-US" dirty="0"/>
              <a:t>Study groups provide </a:t>
            </a:r>
          </a:p>
          <a:p>
            <a:pPr lvl="1"/>
            <a:r>
              <a:rPr lang="en-US" altLang="en-US" sz="2000" dirty="0"/>
              <a:t>Support and feedback for QI training skills</a:t>
            </a:r>
          </a:p>
          <a:p>
            <a:pPr lvl="1"/>
            <a:r>
              <a:rPr lang="en-US" altLang="en-US" sz="2000" dirty="0"/>
              <a:t>Offer wisdom based on your experiences and successes</a:t>
            </a:r>
          </a:p>
          <a:p>
            <a:pPr lvl="1"/>
            <a:r>
              <a:rPr lang="en-US" altLang="en-US" sz="2000" dirty="0"/>
              <a:t>Keep commitments to each other and to the TOT session</a:t>
            </a:r>
          </a:p>
          <a:p>
            <a:r>
              <a:rPr lang="en-US" altLang="en-US" dirty="0"/>
              <a:t>Find TOT colleagues you want to work with</a:t>
            </a:r>
          </a:p>
        </p:txBody>
      </p:sp>
    </p:spTree>
    <p:custDataLst>
      <p:tags r:id="rId1"/>
    </p:custDataLst>
    <p:extLst>
      <p:ext uri="{BB962C8B-B14F-4D97-AF65-F5344CB8AC3E}">
        <p14:creationId xmlns:p14="http://schemas.microsoft.com/office/powerpoint/2010/main" val="136209493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p:cNvSpPr>
            <a:spLocks noGrp="1"/>
          </p:cNvSpPr>
          <p:nvPr>
            <p:ph type="title"/>
          </p:nvPr>
        </p:nvSpPr>
        <p:spPr>
          <a:xfrm>
            <a:off x="2209800" y="457200"/>
            <a:ext cx="7772400" cy="762000"/>
          </a:xfrm>
        </p:spPr>
        <p:txBody>
          <a:bodyPr/>
          <a:lstStyle/>
          <a:p>
            <a:r>
              <a:rPr lang="en-US" altLang="en-US" dirty="0"/>
              <a:t>Study Group Role</a:t>
            </a:r>
          </a:p>
        </p:txBody>
      </p:sp>
      <p:sp>
        <p:nvSpPr>
          <p:cNvPr id="111618" name="Content Placeholder 2"/>
          <p:cNvSpPr>
            <a:spLocks noGrp="1"/>
          </p:cNvSpPr>
          <p:nvPr>
            <p:ph idx="1"/>
          </p:nvPr>
        </p:nvSpPr>
        <p:spPr/>
        <p:txBody>
          <a:bodyPr/>
          <a:lstStyle/>
          <a:p>
            <a:r>
              <a:rPr lang="en-US" altLang="en-US" dirty="0"/>
              <a:t>Safe group for idea testing/generating and problem solving</a:t>
            </a:r>
          </a:p>
          <a:p>
            <a:r>
              <a:rPr lang="en-US" altLang="en-US" dirty="0"/>
              <a:t>Provide key resource for skill feedback and improvement</a:t>
            </a:r>
          </a:p>
          <a:p>
            <a:r>
              <a:rPr lang="en-US" altLang="en-US" dirty="0"/>
              <a:t>Others’ strengths may assist in your growth (i.e., fill each others needs)</a:t>
            </a:r>
          </a:p>
          <a:p>
            <a:r>
              <a:rPr lang="en-US" altLang="en-US" dirty="0"/>
              <a:t>Be honest and up-front about your availability; set appropriate boundaries, but provide times you’re available</a:t>
            </a:r>
          </a:p>
          <a:p>
            <a:r>
              <a:rPr lang="en-US" altLang="en-US" dirty="0"/>
              <a:t>Share your strengths willingly; offer advice in your areas of strengths, as noted by your scores</a:t>
            </a:r>
          </a:p>
          <a:p>
            <a:r>
              <a:rPr lang="en-US" altLang="en-US" dirty="0"/>
              <a:t>Be just a phone call away</a:t>
            </a:r>
          </a:p>
        </p:txBody>
      </p:sp>
    </p:spTree>
    <p:custDataLst>
      <p:tags r:id="rId1"/>
    </p:custDataLst>
    <p:extLst>
      <p:ext uri="{BB962C8B-B14F-4D97-AF65-F5344CB8AC3E}">
        <p14:creationId xmlns:p14="http://schemas.microsoft.com/office/powerpoint/2010/main" val="67680469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p:cNvSpPr>
            <a:spLocks noGrp="1"/>
          </p:cNvSpPr>
          <p:nvPr>
            <p:ph type="title"/>
          </p:nvPr>
        </p:nvSpPr>
        <p:spPr>
          <a:xfrm>
            <a:off x="2286000" y="457200"/>
            <a:ext cx="7772400" cy="762000"/>
          </a:xfrm>
        </p:spPr>
        <p:txBody>
          <a:bodyPr/>
          <a:lstStyle/>
          <a:p>
            <a:r>
              <a:rPr lang="en-US" altLang="en-US" dirty="0"/>
              <a:t>For Highest Chance of Success	</a:t>
            </a:r>
          </a:p>
        </p:txBody>
      </p:sp>
      <p:sp>
        <p:nvSpPr>
          <p:cNvPr id="117762" name="Content Placeholder 2"/>
          <p:cNvSpPr>
            <a:spLocks noGrp="1"/>
          </p:cNvSpPr>
          <p:nvPr>
            <p:ph idx="1"/>
          </p:nvPr>
        </p:nvSpPr>
        <p:spPr>
          <a:xfrm>
            <a:off x="1015999" y="1676400"/>
            <a:ext cx="10837949" cy="4191000"/>
          </a:xfrm>
        </p:spPr>
        <p:txBody>
          <a:bodyPr/>
          <a:lstStyle/>
          <a:p>
            <a:pPr>
              <a:buFontTx/>
              <a:buNone/>
            </a:pPr>
            <a:r>
              <a:rPr lang="en-US" altLang="en-US" dirty="0"/>
              <a:t>Study Group members should</a:t>
            </a:r>
          </a:p>
          <a:p>
            <a:r>
              <a:rPr lang="en-US" altLang="en-US" dirty="0"/>
              <a:t>Agree on routine communications (calls, emails, etc.) and have a plan to “get in touch” in case of one drops off the radar</a:t>
            </a:r>
          </a:p>
          <a:p>
            <a:r>
              <a:rPr lang="en-US" altLang="en-US" dirty="0"/>
              <a:t>Connect with TOT faculty for questions, guidance, clarification or to Pump you up!</a:t>
            </a:r>
          </a:p>
          <a:p>
            <a:r>
              <a:rPr lang="en-US" altLang="en-US" dirty="0"/>
              <a:t>Know commonalities is group strengths and opportunities for improvements</a:t>
            </a:r>
          </a:p>
          <a:p>
            <a:r>
              <a:rPr lang="en-US" altLang="en-US" dirty="0"/>
              <a:t>Have a person(s) who can informally lead the group</a:t>
            </a:r>
          </a:p>
          <a:p>
            <a:endParaRPr lang="en-US" altLang="en-US" dirty="0"/>
          </a:p>
        </p:txBody>
      </p:sp>
    </p:spTree>
    <p:custDataLst>
      <p:tags r:id="rId1"/>
    </p:custDataLst>
    <p:extLst>
      <p:ext uri="{BB962C8B-B14F-4D97-AF65-F5344CB8AC3E}">
        <p14:creationId xmlns:p14="http://schemas.microsoft.com/office/powerpoint/2010/main" val="27228526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p:cNvSpPr>
            <a:spLocks noGrp="1"/>
          </p:cNvSpPr>
          <p:nvPr>
            <p:ph type="title"/>
          </p:nvPr>
        </p:nvSpPr>
        <p:spPr>
          <a:xfrm>
            <a:off x="2286000" y="457200"/>
            <a:ext cx="7772400" cy="762000"/>
          </a:xfrm>
        </p:spPr>
        <p:txBody>
          <a:bodyPr/>
          <a:lstStyle/>
          <a:p>
            <a:r>
              <a:rPr lang="en-US" altLang="en-US" dirty="0"/>
              <a:t>Assignments	</a:t>
            </a:r>
          </a:p>
        </p:txBody>
      </p:sp>
      <p:sp>
        <p:nvSpPr>
          <p:cNvPr id="117762" name="Content Placeholder 2"/>
          <p:cNvSpPr>
            <a:spLocks noGrp="1"/>
          </p:cNvSpPr>
          <p:nvPr>
            <p:ph idx="1"/>
          </p:nvPr>
        </p:nvSpPr>
        <p:spPr/>
        <p:txBody>
          <a:bodyPr/>
          <a:lstStyle/>
          <a:p>
            <a:pPr>
              <a:buFontTx/>
              <a:buNone/>
            </a:pPr>
            <a:r>
              <a:rPr lang="en-US" altLang="en-US" dirty="0"/>
              <a:t>Today</a:t>
            </a:r>
          </a:p>
          <a:p>
            <a:r>
              <a:rPr lang="en-US" altLang="en-US" dirty="0"/>
              <a:t>On the way out, identify others you want to join in your Study Group</a:t>
            </a:r>
          </a:p>
          <a:p>
            <a:r>
              <a:rPr lang="en-US" altLang="en-US" dirty="0"/>
              <a:t>Write down your names on the flipchart</a:t>
            </a:r>
          </a:p>
          <a:p>
            <a:pPr marL="0" indent="0">
              <a:buNone/>
            </a:pPr>
            <a:endParaRPr lang="en-US" altLang="en-US" dirty="0"/>
          </a:p>
          <a:p>
            <a:pPr marL="0" indent="0">
              <a:buNone/>
            </a:pPr>
            <a:r>
              <a:rPr lang="en-US" altLang="en-US" dirty="0"/>
              <a:t>Tomorrow</a:t>
            </a:r>
          </a:p>
          <a:p>
            <a:r>
              <a:rPr lang="en-US" altLang="en-US" dirty="0"/>
              <a:t>Sit with your Study Group</a:t>
            </a:r>
          </a:p>
          <a:p>
            <a:r>
              <a:rPr lang="en-US" altLang="en-US" dirty="0"/>
              <a:t>Plan your first monthly call (details to come)</a:t>
            </a:r>
          </a:p>
        </p:txBody>
      </p:sp>
    </p:spTree>
    <p:custDataLst>
      <p:tags r:id="rId1"/>
    </p:custDataLst>
    <p:extLst>
      <p:ext uri="{BB962C8B-B14F-4D97-AF65-F5344CB8AC3E}">
        <p14:creationId xmlns:p14="http://schemas.microsoft.com/office/powerpoint/2010/main" val="270197896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Content Placeholder 1"/>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581400" y="457201"/>
            <a:ext cx="5029200" cy="4876800"/>
          </a:xfrm>
        </p:spPr>
      </p:pic>
      <p:sp>
        <p:nvSpPr>
          <p:cNvPr id="3" name="Title 1"/>
          <p:cNvSpPr txBox="1">
            <a:spLocks/>
          </p:cNvSpPr>
          <p:nvPr/>
        </p:nvSpPr>
        <p:spPr bwMode="auto">
          <a:xfrm>
            <a:off x="1885950" y="4724400"/>
            <a:ext cx="8458200" cy="1143000"/>
          </a:xfrm>
          <a:prstGeom prst="rect">
            <a:avLst/>
          </a:prstGeom>
          <a:solidFill>
            <a:srgbClr val="DD1821"/>
          </a:solidFill>
          <a:ln>
            <a:noFill/>
          </a:ln>
        </p:spPr>
        <p:txBody>
          <a:bodyPr anchor="ctr" anchorCtr="1"/>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ts val="0"/>
              </a:spcBef>
              <a:defRPr/>
            </a:pPr>
            <a:r>
              <a:rPr lang="en-US" sz="3200" b="1" dirty="0">
                <a:solidFill>
                  <a:schemeClr val="bg1"/>
                </a:solidFill>
                <a:latin typeface="Garamond" panose="02020404030301010803" pitchFamily="18" charset="0"/>
              </a:rPr>
              <a:t>Breakfast 7:00AM and Session Start at 8:00AM</a:t>
            </a:r>
          </a:p>
        </p:txBody>
      </p:sp>
    </p:spTree>
    <p:custDataLst>
      <p:tags r:id="rId1"/>
    </p:custDataLst>
    <p:extLst>
      <p:ext uri="{BB962C8B-B14F-4D97-AF65-F5344CB8AC3E}">
        <p14:creationId xmlns:p14="http://schemas.microsoft.com/office/powerpoint/2010/main" val="4162991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5332B2-B018-8C71-2191-1E2EA74C8F86}"/>
              </a:ext>
            </a:extLst>
          </p:cNvPr>
          <p:cNvPicPr>
            <a:picLocks noChangeAspect="1"/>
          </p:cNvPicPr>
          <p:nvPr/>
        </p:nvPicPr>
        <p:blipFill rotWithShape="1">
          <a:blip r:embed="rId3"/>
          <a:srcRect r="21872" b="10280"/>
          <a:stretch/>
        </p:blipFill>
        <p:spPr>
          <a:xfrm>
            <a:off x="2002373" y="370903"/>
            <a:ext cx="8572856" cy="5537675"/>
          </a:xfrm>
          <a:prstGeom prst="rect">
            <a:avLst/>
          </a:prstGeom>
        </p:spPr>
      </p:pic>
    </p:spTree>
    <p:extLst>
      <p:ext uri="{BB962C8B-B14F-4D97-AF65-F5344CB8AC3E}">
        <p14:creationId xmlns:p14="http://schemas.microsoft.com/office/powerpoint/2010/main" val="313704013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3"/>
          <p:cNvSpPr txBox="1">
            <a:spLocks noGrp="1"/>
          </p:cNvSpPr>
          <p:nvPr>
            <p:ph type="title"/>
          </p:nvPr>
        </p:nvSpPr>
        <p:spPr>
          <a:xfrm>
            <a:off x="2152650" y="532014"/>
            <a:ext cx="7886700" cy="558202"/>
          </a:xfrm>
          <a:prstGeom prst="rect">
            <a:avLst/>
          </a:prstGeom>
          <a:noFill/>
          <a:ln>
            <a:noFill/>
          </a:ln>
        </p:spPr>
        <p:txBody>
          <a:bodyPr spcFirstLastPara="1" wrap="square" lIns="91425" tIns="45700" rIns="91425" bIns="45700" anchor="ctr" anchorCtr="0">
            <a:noAutofit/>
          </a:bodyPr>
          <a:lstStyle/>
          <a:p>
            <a:pPr>
              <a:buSzPts val="3200"/>
            </a:pPr>
            <a:r>
              <a:rPr lang="en-US" dirty="0"/>
              <a:t>Quick Session Evaluation Via Poll</a:t>
            </a:r>
            <a:endParaRPr dirty="0"/>
          </a:p>
        </p:txBody>
      </p:sp>
      <p:sp>
        <p:nvSpPr>
          <p:cNvPr id="5" name="Content Placeholder 2">
            <a:extLst>
              <a:ext uri="{FF2B5EF4-FFF2-40B4-BE49-F238E27FC236}">
                <a16:creationId xmlns:a16="http://schemas.microsoft.com/office/drawing/2014/main" id="{4B3D7805-2D5B-784C-92F5-61C8C3A7A1D1}"/>
              </a:ext>
            </a:extLst>
          </p:cNvPr>
          <p:cNvSpPr txBox="1">
            <a:spLocks/>
          </p:cNvSpPr>
          <p:nvPr/>
        </p:nvSpPr>
        <p:spPr bwMode="auto">
          <a:xfrm>
            <a:off x="609600" y="1475930"/>
            <a:ext cx="10972800" cy="37818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Char char="•"/>
              <a:defRPr sz="24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lr>
                <a:srgbClr val="FF0000"/>
              </a:buClr>
              <a:buSzPct val="85000"/>
              <a:buFont typeface="Wingdings" panose="05000000000000000000" pitchFamily="2" charset="2"/>
              <a:buChar char="§"/>
              <a:defRPr sz="22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rgbClr val="FF0000"/>
              </a:buClr>
              <a:buChar char="•"/>
              <a:defRPr sz="20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lr>
                <a:srgbClr val="FF0000"/>
              </a:buClr>
              <a:buSzPct val="65000"/>
              <a:buFont typeface="Wingdings" panose="05000000000000000000" pitchFamily="2" charset="2"/>
              <a:buChar char="§"/>
              <a:defRPr>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lr>
                <a:srgbClr val="FF0000"/>
              </a:buClr>
              <a:buSzPct val="50000"/>
              <a:buChar char="•"/>
              <a:defRPr>
                <a:solidFill>
                  <a:schemeClr val="tx1"/>
                </a:solidFill>
                <a:latin typeface="+mn-lt"/>
                <a:ea typeface="MS PGothic" panose="020B0600070205080204" pitchFamily="34" charset="-128"/>
              </a:defRPr>
            </a:lvl5pPr>
            <a:lvl6pPr marL="2514600" indent="-228600" algn="l" rtl="0" fontAlgn="base">
              <a:spcBef>
                <a:spcPct val="20000"/>
              </a:spcBef>
              <a:spcAft>
                <a:spcPct val="0"/>
              </a:spcAft>
              <a:buClr>
                <a:srgbClr val="FF0000"/>
              </a:buClr>
              <a:buSzPct val="50000"/>
              <a:buChar char="•"/>
              <a:defRPr>
                <a:solidFill>
                  <a:schemeClr val="tx1"/>
                </a:solidFill>
                <a:latin typeface="+mn-lt"/>
              </a:defRPr>
            </a:lvl6pPr>
            <a:lvl7pPr marL="2971800" indent="-228600" algn="l" rtl="0" fontAlgn="base">
              <a:spcBef>
                <a:spcPct val="20000"/>
              </a:spcBef>
              <a:spcAft>
                <a:spcPct val="0"/>
              </a:spcAft>
              <a:buClr>
                <a:srgbClr val="FF0000"/>
              </a:buClr>
              <a:buSzPct val="50000"/>
              <a:buChar char="•"/>
              <a:defRPr>
                <a:solidFill>
                  <a:schemeClr val="tx1"/>
                </a:solidFill>
                <a:latin typeface="+mn-lt"/>
              </a:defRPr>
            </a:lvl7pPr>
            <a:lvl8pPr marL="3429000" indent="-228600" algn="l" rtl="0" fontAlgn="base">
              <a:spcBef>
                <a:spcPct val="20000"/>
              </a:spcBef>
              <a:spcAft>
                <a:spcPct val="0"/>
              </a:spcAft>
              <a:buClr>
                <a:srgbClr val="FF0000"/>
              </a:buClr>
              <a:buSzPct val="50000"/>
              <a:buChar char="•"/>
              <a:defRPr>
                <a:solidFill>
                  <a:schemeClr val="tx1"/>
                </a:solidFill>
                <a:latin typeface="+mn-lt"/>
              </a:defRPr>
            </a:lvl8pPr>
            <a:lvl9pPr marL="3886200" indent="-228600" algn="l" rtl="0" fontAlgn="base">
              <a:spcBef>
                <a:spcPct val="20000"/>
              </a:spcBef>
              <a:spcAft>
                <a:spcPct val="0"/>
              </a:spcAft>
              <a:buClr>
                <a:srgbClr val="FF0000"/>
              </a:buClr>
              <a:buSzPct val="50000"/>
              <a:buChar char="•"/>
              <a:defRPr>
                <a:solidFill>
                  <a:schemeClr val="tx1"/>
                </a:solidFill>
                <a:latin typeface="+mn-lt"/>
              </a:defRPr>
            </a:lvl9pPr>
          </a:lstStyle>
          <a:p>
            <a:r>
              <a:rPr lang="en-US" kern="0" dirty="0"/>
              <a:t>How helpful was today’s session to reach your goals for participating in the Learning Lab? </a:t>
            </a:r>
          </a:p>
          <a:p>
            <a:pPr lvl="1"/>
            <a:r>
              <a:rPr lang="en-US" sz="2000" kern="0" dirty="0"/>
              <a:t>[1-not at all helpful, 2-not so helpful, 3-somewhat helpful, 4-very helpful, 5-extremely helpful]</a:t>
            </a:r>
          </a:p>
          <a:p>
            <a:r>
              <a:rPr lang="en-US" kern="0" dirty="0"/>
              <a:t>How engaged were you in today’s session? </a:t>
            </a:r>
          </a:p>
          <a:p>
            <a:pPr lvl="1"/>
            <a:r>
              <a:rPr lang="en-US" sz="2000" kern="0" dirty="0"/>
              <a:t>[1-not at all engaged, 2-rarely engaged, 3-somewhat engaged, 4-engaged, 5-extremely engaged]</a:t>
            </a:r>
          </a:p>
          <a:p>
            <a:r>
              <a:rPr lang="en-US" kern="0" dirty="0"/>
              <a:t>How likely will you implement the lessons learned of this session in your improvement project? </a:t>
            </a:r>
          </a:p>
          <a:p>
            <a:pPr lvl="1"/>
            <a:r>
              <a:rPr lang="en-US" sz="2000" kern="0" dirty="0"/>
              <a:t>[1-very unlikely, 2-somewhat unlikely, 3-neither likely nor unlikely, 4-somewhat likely, 5-very likely]</a:t>
            </a:r>
          </a:p>
        </p:txBody>
      </p:sp>
    </p:spTree>
    <p:custDataLst>
      <p:tags r:id="rId1"/>
    </p:custDataLst>
    <p:extLst>
      <p:ext uri="{BB962C8B-B14F-4D97-AF65-F5344CB8AC3E}">
        <p14:creationId xmlns:p14="http://schemas.microsoft.com/office/powerpoint/2010/main" val="140453582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6" name="Group 25" descr="Improve HIV care, Ask Me How">
            <a:extLst>
              <a:ext uri="{FF2B5EF4-FFF2-40B4-BE49-F238E27FC236}">
                <a16:creationId xmlns:a16="http://schemas.microsoft.com/office/drawing/2014/main" id="{23F3CEA8-8AEB-40BE-A8FA-E27755563C00}"/>
              </a:ext>
            </a:extLst>
          </p:cNvPr>
          <p:cNvGrpSpPr/>
          <p:nvPr/>
        </p:nvGrpSpPr>
        <p:grpSpPr>
          <a:xfrm>
            <a:off x="1066800" y="1253626"/>
            <a:ext cx="2111268" cy="2099174"/>
            <a:chOff x="2667001" y="582632"/>
            <a:chExt cx="3322602" cy="3303568"/>
          </a:xfrm>
        </p:grpSpPr>
        <p:pic>
          <p:nvPicPr>
            <p:cNvPr id="27" name="Picture 26">
              <a:extLst>
                <a:ext uri="{FF2B5EF4-FFF2-40B4-BE49-F238E27FC236}">
                  <a16:creationId xmlns:a16="http://schemas.microsoft.com/office/drawing/2014/main" id="{38E44FAC-4694-4460-9CFE-749295B328C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67001" y="582632"/>
              <a:ext cx="3322602" cy="3303568"/>
            </a:xfrm>
            <a:prstGeom prst="rect">
              <a:avLst/>
            </a:prstGeom>
          </p:spPr>
        </p:pic>
        <p:grpSp>
          <p:nvGrpSpPr>
            <p:cNvPr id="28" name="Group 27">
              <a:extLst>
                <a:ext uri="{FF2B5EF4-FFF2-40B4-BE49-F238E27FC236}">
                  <a16:creationId xmlns:a16="http://schemas.microsoft.com/office/drawing/2014/main" id="{DC51E7C5-A531-40DC-A380-EA92EBF3A875}"/>
                </a:ext>
              </a:extLst>
            </p:cNvPr>
            <p:cNvGrpSpPr/>
            <p:nvPr/>
          </p:nvGrpSpPr>
          <p:grpSpPr>
            <a:xfrm>
              <a:off x="3679623" y="1399142"/>
              <a:ext cx="1244475" cy="1585740"/>
              <a:chOff x="3679623" y="1399142"/>
              <a:chExt cx="1244475" cy="1585740"/>
            </a:xfrm>
          </p:grpSpPr>
          <p:pic>
            <p:nvPicPr>
              <p:cNvPr id="29" name="Picture 28">
                <a:extLst>
                  <a:ext uri="{FF2B5EF4-FFF2-40B4-BE49-F238E27FC236}">
                    <a16:creationId xmlns:a16="http://schemas.microsoft.com/office/drawing/2014/main" id="{D254A240-39C1-489F-83F4-3AD0D62D1B0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79623" y="1530541"/>
                <a:ext cx="1244475" cy="1343025"/>
              </a:xfrm>
              <a:prstGeom prst="rect">
                <a:avLst/>
              </a:prstGeom>
            </p:spPr>
          </p:pic>
          <p:sp>
            <p:nvSpPr>
              <p:cNvPr id="30" name="Rectangle 29">
                <a:extLst>
                  <a:ext uri="{FF2B5EF4-FFF2-40B4-BE49-F238E27FC236}">
                    <a16:creationId xmlns:a16="http://schemas.microsoft.com/office/drawing/2014/main" id="{244778A0-416D-4989-9966-15E33CA693FF}"/>
                  </a:ext>
                </a:extLst>
              </p:cNvPr>
              <p:cNvSpPr/>
              <p:nvPr/>
            </p:nvSpPr>
            <p:spPr bwMode="auto">
              <a:xfrm>
                <a:off x="4285561" y="1399142"/>
                <a:ext cx="438839" cy="163761"/>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en-US" dirty="0">
                  <a:latin typeface="Arial" charset="0"/>
                </a:endParaRPr>
              </a:p>
            </p:txBody>
          </p:sp>
          <p:sp>
            <p:nvSpPr>
              <p:cNvPr id="31" name="Rectangle 30">
                <a:extLst>
                  <a:ext uri="{FF2B5EF4-FFF2-40B4-BE49-F238E27FC236}">
                    <a16:creationId xmlns:a16="http://schemas.microsoft.com/office/drawing/2014/main" id="{1F3AD08C-438D-4F1E-8D74-E353B46EFC54}"/>
                  </a:ext>
                </a:extLst>
              </p:cNvPr>
              <p:cNvSpPr/>
              <p:nvPr/>
            </p:nvSpPr>
            <p:spPr bwMode="auto">
              <a:xfrm flipV="1">
                <a:off x="3886200" y="2873566"/>
                <a:ext cx="806986" cy="111316"/>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en-US" dirty="0">
                  <a:latin typeface="Arial" charset="0"/>
                </a:endParaRPr>
              </a:p>
            </p:txBody>
          </p:sp>
        </p:grpSp>
      </p:grpSp>
      <p:sp>
        <p:nvSpPr>
          <p:cNvPr id="2" name="Rectangle 1">
            <a:extLst>
              <a:ext uri="{FF2B5EF4-FFF2-40B4-BE49-F238E27FC236}">
                <a16:creationId xmlns:a16="http://schemas.microsoft.com/office/drawing/2014/main" id="{C4B3F234-A207-466B-A3FB-64E18A9D3FEA}"/>
              </a:ext>
            </a:extLst>
          </p:cNvPr>
          <p:cNvSpPr/>
          <p:nvPr/>
        </p:nvSpPr>
        <p:spPr>
          <a:xfrm>
            <a:off x="762000" y="5030813"/>
            <a:ext cx="10972800" cy="830997"/>
          </a:xfrm>
          <a:prstGeom prst="rect">
            <a:avLst/>
          </a:prstGeom>
        </p:spPr>
        <p:txBody>
          <a:bodyPr wrap="square">
            <a:spAutoFit/>
          </a:bodyPr>
          <a:lstStyle/>
          <a:p>
            <a:r>
              <a:rPr lang="en-US" sz="1600" dirty="0">
                <a:latin typeface="Garamond" panose="02020404030301010803" pitchFamily="18" charset="0"/>
              </a:rPr>
              <a:t>This project is supported by the Health Resources and Services Administration (HRSA) of the U.S. Department of Health and Human Services (HHS) as part of an award totaling </a:t>
            </a:r>
            <a:r>
              <a:rPr lang="en-US" sz="1600" dirty="0">
                <a:solidFill>
                  <a:srgbClr val="000000"/>
                </a:solidFill>
                <a:latin typeface="Garamond" panose="02020404030301010803" pitchFamily="18" charset="0"/>
              </a:rPr>
              <a:t>$1.5M</a:t>
            </a:r>
            <a:r>
              <a:rPr lang="en-US" sz="1600" dirty="0">
                <a:latin typeface="Garamond" panose="02020404030301010803" pitchFamily="18" charset="0"/>
              </a:rPr>
              <a:t>. The contents are those of the author(s) and do not necessarily represent the official views of, nor an endorsement, by HRSA, HHS or the U.S. Government.</a:t>
            </a:r>
          </a:p>
        </p:txBody>
      </p:sp>
      <p:sp>
        <p:nvSpPr>
          <p:cNvPr id="14" name="Rectangle 3">
            <a:extLst>
              <a:ext uri="{FF2B5EF4-FFF2-40B4-BE49-F238E27FC236}">
                <a16:creationId xmlns:a16="http://schemas.microsoft.com/office/drawing/2014/main" id="{CE0E0264-8709-DD44-95CF-D499A7F77857}"/>
              </a:ext>
            </a:extLst>
          </p:cNvPr>
          <p:cNvSpPr>
            <a:spLocks noGrp="1" noChangeArrowheads="1"/>
          </p:cNvSpPr>
          <p:nvPr>
            <p:ph idx="1"/>
          </p:nvPr>
        </p:nvSpPr>
        <p:spPr>
          <a:xfrm>
            <a:off x="3700281" y="3429000"/>
            <a:ext cx="3810000" cy="1164103"/>
          </a:xfrm>
        </p:spPr>
        <p:txBody>
          <a:bodyPr>
            <a:noAutofit/>
          </a:bodyPr>
          <a:lstStyle/>
          <a:p>
            <a:pPr marL="0" indent="0">
              <a:buNone/>
            </a:pPr>
            <a:r>
              <a:rPr lang="en-US" altLang="en-US" sz="2000" dirty="0"/>
              <a:t>212-417-4730 (phone)</a:t>
            </a:r>
          </a:p>
          <a:p>
            <a:pPr marL="0" indent="0">
              <a:buNone/>
            </a:pPr>
            <a:r>
              <a:rPr lang="en-US" altLang="en-US" sz="2000" dirty="0"/>
              <a:t>212-417-4684 (fax)</a:t>
            </a:r>
          </a:p>
          <a:p>
            <a:pPr marL="0" indent="0">
              <a:buNone/>
            </a:pPr>
            <a:r>
              <a:rPr lang="en-US" altLang="en-US" sz="2000" dirty="0"/>
              <a:t>Info@CQII.org</a:t>
            </a:r>
          </a:p>
        </p:txBody>
      </p:sp>
      <p:sp>
        <p:nvSpPr>
          <p:cNvPr id="15" name="Rectangle 3">
            <a:extLst>
              <a:ext uri="{FF2B5EF4-FFF2-40B4-BE49-F238E27FC236}">
                <a16:creationId xmlns:a16="http://schemas.microsoft.com/office/drawing/2014/main" id="{69546F34-0226-984C-B7AF-20A861576E53}"/>
              </a:ext>
            </a:extLst>
          </p:cNvPr>
          <p:cNvSpPr txBox="1">
            <a:spLocks noChangeArrowheads="1"/>
          </p:cNvSpPr>
          <p:nvPr/>
        </p:nvSpPr>
        <p:spPr bwMode="auto">
          <a:xfrm>
            <a:off x="3693122" y="3037305"/>
            <a:ext cx="2969588" cy="5047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rgbClr val="FF0000"/>
              </a:buClr>
              <a:buFontTx/>
              <a:buNone/>
              <a:defRPr sz="24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lr>
                <a:srgbClr val="FF0000"/>
              </a:buClr>
              <a:buSzPct val="85000"/>
              <a:buFont typeface="Wingdings" panose="05000000000000000000" pitchFamily="2" charset="2"/>
              <a:buChar char="§"/>
              <a:defRPr sz="22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rgbClr val="FF0000"/>
              </a:buClr>
              <a:buChar char="•"/>
              <a:defRPr sz="20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lr>
                <a:srgbClr val="FF0000"/>
              </a:buClr>
              <a:buSzPct val="65000"/>
              <a:buFont typeface="Wingdings" panose="05000000000000000000" pitchFamily="2" charset="2"/>
              <a:buChar char="§"/>
              <a:defRPr>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lr>
                <a:srgbClr val="FF0000"/>
              </a:buClr>
              <a:buSzPct val="50000"/>
              <a:buChar char="•"/>
              <a:defRPr>
                <a:solidFill>
                  <a:schemeClr val="tx1"/>
                </a:solidFill>
                <a:latin typeface="+mn-lt"/>
                <a:ea typeface="MS PGothic" panose="020B0600070205080204" pitchFamily="34" charset="-128"/>
              </a:defRPr>
            </a:lvl5pPr>
            <a:lvl6pPr marL="2514600" indent="-228600" algn="l" rtl="0" fontAlgn="base">
              <a:spcBef>
                <a:spcPct val="20000"/>
              </a:spcBef>
              <a:spcAft>
                <a:spcPct val="0"/>
              </a:spcAft>
              <a:buClr>
                <a:srgbClr val="FF0000"/>
              </a:buClr>
              <a:buSzPct val="50000"/>
              <a:buChar char="•"/>
              <a:defRPr>
                <a:solidFill>
                  <a:schemeClr val="tx1"/>
                </a:solidFill>
                <a:latin typeface="+mn-lt"/>
              </a:defRPr>
            </a:lvl6pPr>
            <a:lvl7pPr marL="2971800" indent="-228600" algn="l" rtl="0" fontAlgn="base">
              <a:spcBef>
                <a:spcPct val="20000"/>
              </a:spcBef>
              <a:spcAft>
                <a:spcPct val="0"/>
              </a:spcAft>
              <a:buClr>
                <a:srgbClr val="FF0000"/>
              </a:buClr>
              <a:buSzPct val="50000"/>
              <a:buChar char="•"/>
              <a:defRPr>
                <a:solidFill>
                  <a:schemeClr val="tx1"/>
                </a:solidFill>
                <a:latin typeface="+mn-lt"/>
              </a:defRPr>
            </a:lvl7pPr>
            <a:lvl8pPr marL="3429000" indent="-228600" algn="l" rtl="0" fontAlgn="base">
              <a:spcBef>
                <a:spcPct val="20000"/>
              </a:spcBef>
              <a:spcAft>
                <a:spcPct val="0"/>
              </a:spcAft>
              <a:buClr>
                <a:srgbClr val="FF0000"/>
              </a:buClr>
              <a:buSzPct val="50000"/>
              <a:buChar char="•"/>
              <a:defRPr>
                <a:solidFill>
                  <a:schemeClr val="tx1"/>
                </a:solidFill>
                <a:latin typeface="+mn-lt"/>
              </a:defRPr>
            </a:lvl8pPr>
            <a:lvl9pPr marL="3886200" indent="-228600" algn="l" rtl="0" fontAlgn="base">
              <a:spcBef>
                <a:spcPct val="20000"/>
              </a:spcBef>
              <a:spcAft>
                <a:spcPct val="0"/>
              </a:spcAft>
              <a:buClr>
                <a:srgbClr val="FF0000"/>
              </a:buClr>
              <a:buSzPct val="50000"/>
              <a:buChar char="•"/>
              <a:defRPr>
                <a:solidFill>
                  <a:schemeClr val="tx1"/>
                </a:solidFill>
                <a:latin typeface="+mn-lt"/>
              </a:defRPr>
            </a:lvl9pPr>
          </a:lstStyle>
          <a:p>
            <a:pPr algn="l"/>
            <a:r>
              <a:rPr lang="en-US" altLang="en-US" b="1" kern="0" dirty="0"/>
              <a:t>Learn More</a:t>
            </a:r>
          </a:p>
        </p:txBody>
      </p:sp>
      <p:sp>
        <p:nvSpPr>
          <p:cNvPr id="3" name="TextBox 2">
            <a:extLst>
              <a:ext uri="{FF2B5EF4-FFF2-40B4-BE49-F238E27FC236}">
                <a16:creationId xmlns:a16="http://schemas.microsoft.com/office/drawing/2014/main" id="{49B33998-8734-A645-B333-59A14C80AD1F}"/>
              </a:ext>
            </a:extLst>
          </p:cNvPr>
          <p:cNvSpPr txBox="1"/>
          <p:nvPr/>
        </p:nvSpPr>
        <p:spPr>
          <a:xfrm>
            <a:off x="3724829" y="1922667"/>
            <a:ext cx="8314771" cy="710644"/>
          </a:xfrm>
          <a:prstGeom prst="rect">
            <a:avLst/>
          </a:prstGeom>
          <a:noFill/>
        </p:spPr>
        <p:txBody>
          <a:bodyPr wrap="square" rtlCol="0">
            <a:spAutoFit/>
          </a:bodyPr>
          <a:lstStyle/>
          <a:p>
            <a:pPr>
              <a:lnSpc>
                <a:spcPct val="90000"/>
              </a:lnSpc>
              <a:spcBef>
                <a:spcPct val="20000"/>
              </a:spcBef>
              <a:buClr>
                <a:srgbClr val="FF0000"/>
              </a:buClr>
            </a:pPr>
            <a:r>
              <a:rPr lang="en-US" altLang="en-US" sz="2000" dirty="0">
                <a:latin typeface="+mn-lt"/>
              </a:rPr>
              <a:t>Justin Britanik, CQII Coach, </a:t>
            </a:r>
            <a:r>
              <a:rPr lang="en-US" altLang="en-US" sz="2000" dirty="0">
                <a:latin typeface="+mn-lt"/>
                <a:hlinkClick r:id="rId5"/>
              </a:rPr>
              <a:t>justin@cqii.com</a:t>
            </a:r>
            <a:endParaRPr lang="en-US" altLang="en-US" sz="2000" dirty="0">
              <a:latin typeface="+mn-lt"/>
            </a:endParaRPr>
          </a:p>
          <a:p>
            <a:pPr>
              <a:lnSpc>
                <a:spcPct val="90000"/>
              </a:lnSpc>
              <a:spcBef>
                <a:spcPct val="20000"/>
              </a:spcBef>
              <a:buClr>
                <a:srgbClr val="FF0000"/>
              </a:buClr>
            </a:pPr>
            <a:r>
              <a:rPr lang="en-US" altLang="en-US" sz="2000" dirty="0">
                <a:latin typeface="+mn-lt"/>
              </a:rPr>
              <a:t>Khalil Hassam, CQII Coach, </a:t>
            </a:r>
            <a:r>
              <a:rPr lang="en-US" altLang="en-US" sz="2000" dirty="0">
                <a:latin typeface="+mn-lt"/>
                <a:hlinkClick r:id="rId6"/>
              </a:rPr>
              <a:t>Khalil@cqii.com</a:t>
            </a:r>
            <a:endParaRPr lang="en-US" altLang="en-US" sz="2000" dirty="0">
              <a:latin typeface="+mn-lt"/>
            </a:endParaRPr>
          </a:p>
        </p:txBody>
      </p:sp>
      <p:sp>
        <p:nvSpPr>
          <p:cNvPr id="12" name="Rectangle 3">
            <a:extLst>
              <a:ext uri="{FF2B5EF4-FFF2-40B4-BE49-F238E27FC236}">
                <a16:creationId xmlns:a16="http://schemas.microsoft.com/office/drawing/2014/main" id="{67218A73-FBED-7840-B829-4DD7A92806E3}"/>
              </a:ext>
            </a:extLst>
          </p:cNvPr>
          <p:cNvSpPr txBox="1">
            <a:spLocks noChangeArrowheads="1"/>
          </p:cNvSpPr>
          <p:nvPr/>
        </p:nvSpPr>
        <p:spPr bwMode="auto">
          <a:xfrm>
            <a:off x="3724829" y="1398246"/>
            <a:ext cx="2969588" cy="5047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rgbClr val="FF0000"/>
              </a:buClr>
              <a:buFontTx/>
              <a:buNone/>
              <a:defRPr sz="24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lr>
                <a:srgbClr val="FF0000"/>
              </a:buClr>
              <a:buSzPct val="85000"/>
              <a:buFont typeface="Wingdings" panose="05000000000000000000" pitchFamily="2" charset="2"/>
              <a:buChar char="§"/>
              <a:defRPr sz="22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rgbClr val="FF0000"/>
              </a:buClr>
              <a:buChar char="•"/>
              <a:defRPr sz="20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lr>
                <a:srgbClr val="FF0000"/>
              </a:buClr>
              <a:buSzPct val="65000"/>
              <a:buFont typeface="Wingdings" panose="05000000000000000000" pitchFamily="2" charset="2"/>
              <a:buChar char="§"/>
              <a:defRPr>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lr>
                <a:srgbClr val="FF0000"/>
              </a:buClr>
              <a:buSzPct val="50000"/>
              <a:buChar char="•"/>
              <a:defRPr>
                <a:solidFill>
                  <a:schemeClr val="tx1"/>
                </a:solidFill>
                <a:latin typeface="+mn-lt"/>
                <a:ea typeface="MS PGothic" panose="020B0600070205080204" pitchFamily="34" charset="-128"/>
              </a:defRPr>
            </a:lvl5pPr>
            <a:lvl6pPr marL="2514600" indent="-228600" algn="l" rtl="0" fontAlgn="base">
              <a:spcBef>
                <a:spcPct val="20000"/>
              </a:spcBef>
              <a:spcAft>
                <a:spcPct val="0"/>
              </a:spcAft>
              <a:buClr>
                <a:srgbClr val="FF0000"/>
              </a:buClr>
              <a:buSzPct val="50000"/>
              <a:buChar char="•"/>
              <a:defRPr>
                <a:solidFill>
                  <a:schemeClr val="tx1"/>
                </a:solidFill>
                <a:latin typeface="+mn-lt"/>
              </a:defRPr>
            </a:lvl6pPr>
            <a:lvl7pPr marL="2971800" indent="-228600" algn="l" rtl="0" fontAlgn="base">
              <a:spcBef>
                <a:spcPct val="20000"/>
              </a:spcBef>
              <a:spcAft>
                <a:spcPct val="0"/>
              </a:spcAft>
              <a:buClr>
                <a:srgbClr val="FF0000"/>
              </a:buClr>
              <a:buSzPct val="50000"/>
              <a:buChar char="•"/>
              <a:defRPr>
                <a:solidFill>
                  <a:schemeClr val="tx1"/>
                </a:solidFill>
                <a:latin typeface="+mn-lt"/>
              </a:defRPr>
            </a:lvl7pPr>
            <a:lvl8pPr marL="3429000" indent="-228600" algn="l" rtl="0" fontAlgn="base">
              <a:spcBef>
                <a:spcPct val="20000"/>
              </a:spcBef>
              <a:spcAft>
                <a:spcPct val="0"/>
              </a:spcAft>
              <a:buClr>
                <a:srgbClr val="FF0000"/>
              </a:buClr>
              <a:buSzPct val="50000"/>
              <a:buChar char="•"/>
              <a:defRPr>
                <a:solidFill>
                  <a:schemeClr val="tx1"/>
                </a:solidFill>
                <a:latin typeface="+mn-lt"/>
              </a:defRPr>
            </a:lvl8pPr>
            <a:lvl9pPr marL="3886200" indent="-228600" algn="l" rtl="0" fontAlgn="base">
              <a:spcBef>
                <a:spcPct val="20000"/>
              </a:spcBef>
              <a:spcAft>
                <a:spcPct val="0"/>
              </a:spcAft>
              <a:buClr>
                <a:srgbClr val="FF0000"/>
              </a:buClr>
              <a:buSzPct val="50000"/>
              <a:buChar char="•"/>
              <a:defRPr>
                <a:solidFill>
                  <a:schemeClr val="tx1"/>
                </a:solidFill>
                <a:latin typeface="+mn-lt"/>
              </a:defRPr>
            </a:lvl9pPr>
          </a:lstStyle>
          <a:p>
            <a:pPr algn="l"/>
            <a:r>
              <a:rPr lang="en-US" altLang="en-US" b="1" kern="0" dirty="0">
                <a:latin typeface="Garamond" panose="02020404030301010803" pitchFamily="18" charset="0"/>
              </a:rPr>
              <a:t>Coaches</a:t>
            </a:r>
          </a:p>
        </p:txBody>
      </p:sp>
      <p:sp>
        <p:nvSpPr>
          <p:cNvPr id="4" name="Title 3">
            <a:extLst>
              <a:ext uri="{FF2B5EF4-FFF2-40B4-BE49-F238E27FC236}">
                <a16:creationId xmlns:a16="http://schemas.microsoft.com/office/drawing/2014/main" id="{CA77F6D9-EE42-4831-98D1-E6260FD65285}"/>
              </a:ext>
            </a:extLst>
          </p:cNvPr>
          <p:cNvSpPr>
            <a:spLocks noGrp="1"/>
          </p:cNvSpPr>
          <p:nvPr>
            <p:ph type="title"/>
          </p:nvPr>
        </p:nvSpPr>
        <p:spPr/>
        <p:txBody>
          <a:bodyPr/>
          <a:lstStyle/>
          <a:p>
            <a:r>
              <a:rPr lang="en-US" dirty="0"/>
              <a:t>Contact Information</a:t>
            </a:r>
          </a:p>
        </p:txBody>
      </p:sp>
    </p:spTree>
    <p:custDataLst>
      <p:tags r:id="rId1"/>
    </p:custDataLst>
    <p:extLst>
      <p:ext uri="{BB962C8B-B14F-4D97-AF65-F5344CB8AC3E}">
        <p14:creationId xmlns:p14="http://schemas.microsoft.com/office/powerpoint/2010/main" val="2669575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41EC39-3097-4074-B25D-758653F71947}"/>
              </a:ext>
            </a:extLst>
          </p:cNvPr>
          <p:cNvPicPr>
            <a:picLocks/>
          </p:cNvPicPr>
          <p:nvPr>
            <p:custDataLst>
              <p:tags r:id="rId1"/>
            </p:custDataLst>
          </p:nvPr>
        </p:nvPicPr>
        <p:blipFill>
          <a:blip r:embed="rId4">
            <a:extLst>
              <a:ext uri="{28A0092B-C50C-407E-A947-70E740481C1C}">
                <a14:useLocalDpi xmlns:a14="http://schemas.microsoft.com/office/drawing/2010/main"/>
              </a:ext>
            </a:extLst>
          </a:blip>
          <a:stretch>
            <a:fillRect/>
          </a:stretch>
        </p:blipFill>
        <p:spPr>
          <a:xfrm>
            <a:off x="1778000" y="254000"/>
            <a:ext cx="8509000" cy="5537200"/>
          </a:xfrm>
          <a:prstGeom prst="rect">
            <a:avLst/>
          </a:prstGeom>
        </p:spPr>
      </p:pic>
    </p:spTree>
    <p:extLst>
      <p:ext uri="{BB962C8B-B14F-4D97-AF65-F5344CB8AC3E}">
        <p14:creationId xmlns:p14="http://schemas.microsoft.com/office/powerpoint/2010/main" val="648350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40DBBF-FC56-4497-A1E3-E13E39D633D9}"/>
              </a:ext>
            </a:extLst>
          </p:cNvPr>
          <p:cNvSpPr>
            <a:spLocks noGrp="1"/>
          </p:cNvSpPr>
          <p:nvPr>
            <p:ph type="title"/>
          </p:nvPr>
        </p:nvSpPr>
        <p:spPr>
          <a:xfrm>
            <a:off x="2286000" y="1143000"/>
            <a:ext cx="7772400" cy="1524000"/>
          </a:xfrm>
        </p:spPr>
        <p:txBody>
          <a:bodyPr/>
          <a:lstStyle/>
          <a:p>
            <a:pPr>
              <a:defRPr/>
            </a:pPr>
            <a:r>
              <a:rPr lang="en-US" sz="3600" b="1" dirty="0">
                <a:solidFill>
                  <a:srgbClr val="DD1821"/>
                </a:solidFill>
                <a:effectLst>
                  <a:outerShdw blurRad="38100" dist="38100" dir="2700000" algn="tl">
                    <a:srgbClr val="C0C0C0"/>
                  </a:outerShdw>
                </a:effectLst>
                <a:ea typeface="MS PGothic"/>
              </a:rPr>
              <a:t>Module 1 – Day 1</a:t>
            </a:r>
            <a:br>
              <a:rPr lang="en-US" sz="3600" b="1" dirty="0">
                <a:effectLst>
                  <a:outerShdw blurRad="38100" dist="38100" dir="2700000" algn="tl">
                    <a:srgbClr val="C0C0C0"/>
                  </a:outerShdw>
                </a:effectLst>
              </a:rPr>
            </a:br>
            <a:r>
              <a:rPr lang="en-US" sz="3600" b="1" dirty="0">
                <a:solidFill>
                  <a:srgbClr val="DD1821"/>
                </a:solidFill>
                <a:effectLst>
                  <a:outerShdw blurRad="38100" dist="38100" dir="2700000" algn="tl">
                    <a:srgbClr val="C0C0C0"/>
                  </a:outerShdw>
                </a:effectLst>
                <a:ea typeface="MS PGothic"/>
              </a:rPr>
              <a:t>8:00am – 9:00am (60 min)</a:t>
            </a:r>
            <a:br>
              <a:rPr lang="en-US" sz="3600" b="1" dirty="0">
                <a:solidFill>
                  <a:srgbClr val="DD1821"/>
                </a:solidFill>
                <a:effectLst>
                  <a:outerShdw blurRad="38100" dist="38100" dir="2700000" algn="tl">
                    <a:srgbClr val="C0C0C0"/>
                  </a:outerShdw>
                </a:effectLst>
                <a:ea typeface="MS PGothic"/>
                <a:cs typeface="+mj-lt"/>
              </a:rPr>
            </a:br>
            <a:r>
              <a:rPr lang="en-US" sz="3600" b="1" i="1" dirty="0">
                <a:solidFill>
                  <a:srgbClr val="DD1821"/>
                </a:solidFill>
                <a:effectLst>
                  <a:outerShdw blurRad="38100" dist="38100" dir="2700000" algn="tl">
                    <a:srgbClr val="C0C0C0"/>
                  </a:outerShdw>
                </a:effectLst>
                <a:ea typeface="+mj-lt"/>
                <a:cs typeface="+mj-lt"/>
              </a:rPr>
              <a:t>TOT Handout-of-Handouts: Module 1</a:t>
            </a:r>
            <a:br>
              <a:rPr lang="en-US" sz="3600" b="1" i="1" dirty="0">
                <a:solidFill>
                  <a:srgbClr val="DD1821"/>
                </a:solidFill>
                <a:effectLst>
                  <a:outerShdw blurRad="38100" dist="38100" dir="2700000" algn="tl">
                    <a:srgbClr val="C0C0C0"/>
                  </a:outerShdw>
                </a:effectLst>
                <a:ea typeface="+mj-lt"/>
                <a:cs typeface="+mj-lt"/>
              </a:rPr>
            </a:br>
            <a:endParaRPr lang="en-US" sz="3600">
              <a:effectLst>
                <a:outerShdw blurRad="38100" dist="38100" dir="2700000" algn="tl">
                  <a:srgbClr val="C0C0C0"/>
                </a:outerShdw>
              </a:effectLst>
              <a:ea typeface="+mj-lt"/>
              <a:cs typeface="+mj-lt"/>
            </a:endParaRPr>
          </a:p>
        </p:txBody>
      </p:sp>
      <p:sp>
        <p:nvSpPr>
          <p:cNvPr id="5" name="Subtitle 4">
            <a:extLst>
              <a:ext uri="{FF2B5EF4-FFF2-40B4-BE49-F238E27FC236}">
                <a16:creationId xmlns:a16="http://schemas.microsoft.com/office/drawing/2014/main" id="{2722EE9E-D705-40F3-B43C-815EC14C0C81}"/>
              </a:ext>
            </a:extLst>
          </p:cNvPr>
          <p:cNvSpPr>
            <a:spLocks noGrp="1"/>
          </p:cNvSpPr>
          <p:nvPr>
            <p:ph idx="1"/>
          </p:nvPr>
        </p:nvSpPr>
        <p:spPr>
          <a:xfrm>
            <a:off x="4828310" y="3192086"/>
            <a:ext cx="7175268" cy="2522913"/>
          </a:xfrm>
        </p:spPr>
        <p:txBody>
          <a:bodyPr/>
          <a:lstStyle/>
          <a:p>
            <a:pPr marL="0" indent="0" algn="ctr">
              <a:buNone/>
            </a:pPr>
            <a:r>
              <a:rPr lang="en-US" sz="3600" b="1" dirty="0"/>
              <a:t>Welcome to the TOT Program</a:t>
            </a:r>
            <a:br>
              <a:rPr lang="en-US" sz="3600" b="1" dirty="0"/>
            </a:br>
            <a:br>
              <a:rPr lang="en-US" sz="3600" b="1" dirty="0"/>
            </a:br>
            <a:r>
              <a:rPr lang="en-US" sz="3600" b="1" dirty="0"/>
              <a:t>Day 1</a:t>
            </a:r>
          </a:p>
        </p:txBody>
      </p:sp>
      <p:pic>
        <p:nvPicPr>
          <p:cNvPr id="2" name="Picture 1" descr="C:\Users\cms18\AppData\Local\Microsoft\Windows\INetCache\Content.Word\Home page.jpg">
            <a:extLst>
              <a:ext uri="{FF2B5EF4-FFF2-40B4-BE49-F238E27FC236}">
                <a16:creationId xmlns:a16="http://schemas.microsoft.com/office/drawing/2014/main" id="{AAF40382-3A2E-3623-DEAF-C7C5775176A5}"/>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937492" y="2743200"/>
            <a:ext cx="3890818" cy="2918114"/>
          </a:xfrm>
          <a:prstGeom prst="rect">
            <a:avLst/>
          </a:prstGeom>
          <a:noFill/>
          <a:ln>
            <a:noFill/>
          </a:ln>
        </p:spPr>
      </p:pic>
      <p:pic>
        <p:nvPicPr>
          <p:cNvPr id="3" name="Graphic 5" descr="Open book outline">
            <a:extLst>
              <a:ext uri="{FF2B5EF4-FFF2-40B4-BE49-F238E27FC236}">
                <a16:creationId xmlns:a16="http://schemas.microsoft.com/office/drawing/2014/main" id="{B1B4134F-3AD3-89FE-E0BF-4075570ED0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28427" y="1744851"/>
            <a:ext cx="914400" cy="914400"/>
          </a:xfrm>
          <a:prstGeom prst="rect">
            <a:avLst/>
          </a:prstGeom>
        </p:spPr>
      </p:pic>
    </p:spTree>
    <p:extLst>
      <p:ext uri="{BB962C8B-B14F-4D97-AF65-F5344CB8AC3E}">
        <p14:creationId xmlns:p14="http://schemas.microsoft.com/office/powerpoint/2010/main" val="357106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B1B166-EB34-4FB3-8154-BDB5577B98EE}"/>
              </a:ext>
            </a:extLst>
          </p:cNvPr>
          <p:cNvPicPr>
            <a:picLocks/>
          </p:cNvPicPr>
          <p:nvPr>
            <p:custDataLst>
              <p:tags r:id="rId1"/>
            </p:custDataLst>
          </p:nvPr>
        </p:nvPicPr>
        <p:blipFill>
          <a:blip r:embed="rId4">
            <a:extLst>
              <a:ext uri="{28A0092B-C50C-407E-A947-70E740481C1C}">
                <a14:useLocalDpi xmlns:a14="http://schemas.microsoft.com/office/drawing/2010/main"/>
              </a:ext>
            </a:extLst>
          </a:blip>
          <a:stretch>
            <a:fillRect/>
          </a:stretch>
        </p:blipFill>
        <p:spPr>
          <a:xfrm>
            <a:off x="1778000" y="254000"/>
            <a:ext cx="8661400" cy="5613400"/>
          </a:xfrm>
          <a:prstGeom prst="rect">
            <a:avLst/>
          </a:prstGeom>
        </p:spPr>
      </p:pic>
    </p:spTree>
    <p:extLst>
      <p:ext uri="{BB962C8B-B14F-4D97-AF65-F5344CB8AC3E}">
        <p14:creationId xmlns:p14="http://schemas.microsoft.com/office/powerpoint/2010/main" val="3466523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EAE7D1-A67F-4511-9B72-F66DCE004E05}"/>
              </a:ext>
            </a:extLst>
          </p:cNvPr>
          <p:cNvPicPr>
            <a:picLocks/>
          </p:cNvPicPr>
          <p:nvPr>
            <p:custDataLst>
              <p:tags r:id="rId1"/>
            </p:custDataLst>
          </p:nvPr>
        </p:nvPicPr>
        <p:blipFill>
          <a:blip r:embed="rId4">
            <a:extLst>
              <a:ext uri="{28A0092B-C50C-407E-A947-70E740481C1C}">
                <a14:useLocalDpi xmlns:a14="http://schemas.microsoft.com/office/drawing/2010/main"/>
              </a:ext>
            </a:extLst>
          </a:blip>
          <a:stretch>
            <a:fillRect/>
          </a:stretch>
        </p:blipFill>
        <p:spPr>
          <a:xfrm>
            <a:off x="1778000" y="254000"/>
            <a:ext cx="8585200" cy="5537200"/>
          </a:xfrm>
          <a:prstGeom prst="rect">
            <a:avLst/>
          </a:prstGeom>
        </p:spPr>
      </p:pic>
    </p:spTree>
    <p:extLst>
      <p:ext uri="{BB962C8B-B14F-4D97-AF65-F5344CB8AC3E}">
        <p14:creationId xmlns:p14="http://schemas.microsoft.com/office/powerpoint/2010/main" val="13252127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3"/>
          <p:cNvSpPr>
            <a:spLocks noGrp="1"/>
          </p:cNvSpPr>
          <p:nvPr>
            <p:ph type="title"/>
          </p:nvPr>
        </p:nvSpPr>
        <p:spPr>
          <a:xfrm>
            <a:off x="2209800" y="457200"/>
            <a:ext cx="7772400" cy="762000"/>
          </a:xfrm>
        </p:spPr>
        <p:txBody>
          <a:bodyPr/>
          <a:lstStyle/>
          <a:p>
            <a:r>
              <a:rPr lang="en-US" altLang="en-US" dirty="0"/>
              <a:t>What are Study Groups?</a:t>
            </a:r>
          </a:p>
        </p:txBody>
      </p:sp>
      <p:sp>
        <p:nvSpPr>
          <p:cNvPr id="22530" name="Subtitle 2"/>
          <p:cNvSpPr>
            <a:spLocks noGrp="1"/>
          </p:cNvSpPr>
          <p:nvPr>
            <p:ph idx="1"/>
          </p:nvPr>
        </p:nvSpPr>
        <p:spPr>
          <a:xfrm>
            <a:off x="1075805" y="1663930"/>
            <a:ext cx="10040390" cy="4191000"/>
          </a:xfrm>
        </p:spPr>
        <p:txBody>
          <a:bodyPr/>
          <a:lstStyle/>
          <a:p>
            <a:r>
              <a:rPr lang="en-US" altLang="en-US" dirty="0"/>
              <a:t>Groups of 5-7 of your peers working together for the next 3 months past this TOT session</a:t>
            </a:r>
          </a:p>
          <a:p>
            <a:r>
              <a:rPr lang="en-US" altLang="en-US" dirty="0"/>
              <a:t>Groups connect at least monthly to provide peer support and reflect on individual post-TOT QI trainings</a:t>
            </a:r>
          </a:p>
          <a:p>
            <a:r>
              <a:rPr lang="en-US" altLang="en-US" dirty="0"/>
              <a:t>Study Groups provide </a:t>
            </a:r>
          </a:p>
          <a:p>
            <a:pPr lvl="1"/>
            <a:r>
              <a:rPr lang="en-US" altLang="en-US" sz="2000" dirty="0"/>
              <a:t>Support and feedback for QI training skills</a:t>
            </a:r>
          </a:p>
          <a:p>
            <a:pPr lvl="1"/>
            <a:r>
              <a:rPr lang="en-US" altLang="en-US" sz="2000" dirty="0"/>
              <a:t>Offer wisdom based on your experiences and successes</a:t>
            </a:r>
          </a:p>
          <a:p>
            <a:pPr lvl="1"/>
            <a:r>
              <a:rPr lang="en-US" altLang="en-US" sz="2000" dirty="0"/>
              <a:t>Keep commitments to each other and to the TOT session</a:t>
            </a:r>
          </a:p>
          <a:p>
            <a:r>
              <a:rPr lang="en-US" altLang="en-US" dirty="0"/>
              <a:t>Find TOT colleagues you want to work with</a:t>
            </a:r>
          </a:p>
        </p:txBody>
      </p:sp>
    </p:spTree>
    <p:custDataLst>
      <p:tags r:id="rId1"/>
    </p:custDataLst>
    <p:extLst>
      <p:ext uri="{BB962C8B-B14F-4D97-AF65-F5344CB8AC3E}">
        <p14:creationId xmlns:p14="http://schemas.microsoft.com/office/powerpoint/2010/main" val="31693546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3A3E8EC-F6F8-426C-A648-A69D1BA2CF15}"/>
              </a:ext>
            </a:extLst>
          </p:cNvPr>
          <p:cNvSpPr txBox="1">
            <a:spLocks/>
          </p:cNvSpPr>
          <p:nvPr/>
        </p:nvSpPr>
        <p:spPr bwMode="auto">
          <a:xfrm>
            <a:off x="2816994" y="2667000"/>
            <a:ext cx="7848600" cy="1447800"/>
          </a:xfrm>
          <a:prstGeom prst="rect">
            <a:avLst/>
          </a:prstGeom>
          <a:solidFill>
            <a:schemeClr val="bg1">
              <a:lumMod val="65000"/>
            </a:schemeClr>
          </a:solidFill>
          <a:ln w="9525">
            <a:noFill/>
            <a:miter lim="800000"/>
            <a:headEnd/>
            <a:tailEnd/>
          </a:ln>
        </p:spPr>
        <p:txBody>
          <a:bodyPr anchor="ctr"/>
          <a:lstStyle/>
          <a:p>
            <a:pPr algn="ctr">
              <a:defRPr/>
            </a:pPr>
            <a:endParaRPr lang="en-US" sz="4400" dirty="0">
              <a:latin typeface="+mj-lt"/>
              <a:ea typeface="+mj-ea"/>
              <a:cs typeface="+mj-cs"/>
            </a:endParaRPr>
          </a:p>
        </p:txBody>
      </p:sp>
      <p:sp>
        <p:nvSpPr>
          <p:cNvPr id="5" name="Title 1">
            <a:extLst>
              <a:ext uri="{FF2B5EF4-FFF2-40B4-BE49-F238E27FC236}">
                <a16:creationId xmlns:a16="http://schemas.microsoft.com/office/drawing/2014/main" id="{0D38E3A3-1D71-4543-A998-2FBEFF3D67E5}"/>
              </a:ext>
            </a:extLst>
          </p:cNvPr>
          <p:cNvSpPr txBox="1">
            <a:spLocks/>
          </p:cNvSpPr>
          <p:nvPr/>
        </p:nvSpPr>
        <p:spPr bwMode="auto">
          <a:xfrm>
            <a:off x="2054994" y="2514600"/>
            <a:ext cx="8610600" cy="1143000"/>
          </a:xfrm>
          <a:prstGeom prst="rect">
            <a:avLst/>
          </a:prstGeom>
          <a:solidFill>
            <a:srgbClr val="C00000"/>
          </a:solidFill>
          <a:ln>
            <a:noFill/>
          </a:ln>
        </p:spPr>
        <p:txBody>
          <a:bodyPr anchor="ctr" anchorCtr="1"/>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2632075" algn="ctr" eaLnBrk="1" hangingPunct="1">
              <a:defRPr/>
            </a:pPr>
            <a:r>
              <a:rPr lang="en-US" altLang="en-US" sz="4000" dirty="0">
                <a:solidFill>
                  <a:schemeClr val="bg1"/>
                </a:solidFill>
              </a:rPr>
              <a:t>Four Corners Exercise</a:t>
            </a:r>
          </a:p>
        </p:txBody>
      </p:sp>
      <p:pic>
        <p:nvPicPr>
          <p:cNvPr id="2" name="Picture 2" descr="A picture containing green, dirty&#10;&#10;Description automatically generated">
            <a:extLst>
              <a:ext uri="{FF2B5EF4-FFF2-40B4-BE49-F238E27FC236}">
                <a16:creationId xmlns:a16="http://schemas.microsoft.com/office/drawing/2014/main" id="{E33CE8FA-AA93-C361-C945-0DDE9763B22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26406" y="1264444"/>
            <a:ext cx="2571750" cy="4114800"/>
          </a:xfrm>
          <a:prstGeom prst="rect">
            <a:avLst/>
          </a:prstGeom>
        </p:spPr>
      </p:pic>
    </p:spTree>
    <p:custDataLst>
      <p:tags r:id="rId1"/>
    </p:custDataLst>
    <p:extLst>
      <p:ext uri="{BB962C8B-B14F-4D97-AF65-F5344CB8AC3E}">
        <p14:creationId xmlns:p14="http://schemas.microsoft.com/office/powerpoint/2010/main" val="31154999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a:xfrm>
            <a:off x="2286000" y="457200"/>
            <a:ext cx="7772400" cy="762000"/>
          </a:xfrm>
        </p:spPr>
        <p:txBody>
          <a:bodyPr/>
          <a:lstStyle/>
          <a:p>
            <a:r>
              <a:rPr lang="en-US" altLang="en-US" dirty="0"/>
              <a:t>Four Corners Questions</a:t>
            </a:r>
          </a:p>
        </p:txBody>
      </p:sp>
      <p:sp>
        <p:nvSpPr>
          <p:cNvPr id="16387" name="Rectangle 3"/>
          <p:cNvSpPr>
            <a:spLocks noGrp="1" noChangeArrowheads="1"/>
          </p:cNvSpPr>
          <p:nvPr>
            <p:ph type="body" idx="1"/>
          </p:nvPr>
        </p:nvSpPr>
        <p:spPr/>
        <p:txBody>
          <a:bodyPr/>
          <a:lstStyle/>
          <a:p>
            <a:pPr>
              <a:buFontTx/>
              <a:buNone/>
            </a:pPr>
            <a:r>
              <a:rPr lang="en-US" altLang="en-US" dirty="0"/>
              <a:t>1. What region do you live in?</a:t>
            </a:r>
          </a:p>
          <a:p>
            <a:pPr>
              <a:buFontTx/>
              <a:buNone/>
            </a:pPr>
            <a:r>
              <a:rPr lang="en-US" altLang="en-US" dirty="0"/>
              <a:t>	West/Southwest, Midwest, Northeast, South </a:t>
            </a:r>
          </a:p>
          <a:p>
            <a:pPr>
              <a:buFontTx/>
              <a:buNone/>
            </a:pPr>
            <a:r>
              <a:rPr lang="en-US" altLang="en-US" dirty="0"/>
              <a:t>2.  Within what kind of system are you training?</a:t>
            </a:r>
          </a:p>
          <a:p>
            <a:pPr>
              <a:buFontTx/>
              <a:buNone/>
            </a:pPr>
            <a:r>
              <a:rPr lang="en-US" altLang="en-US" dirty="0"/>
              <a:t>	Community clinic, academic practice, public hospital/free clinic, other</a:t>
            </a:r>
          </a:p>
          <a:p>
            <a:pPr>
              <a:buFontTx/>
              <a:buNone/>
            </a:pPr>
            <a:r>
              <a:rPr lang="en-US" altLang="en-US" dirty="0"/>
              <a:t>3. 	What is your current training experience?</a:t>
            </a:r>
          </a:p>
          <a:p>
            <a:pPr>
              <a:buFontTx/>
              <a:buNone/>
            </a:pPr>
            <a:r>
              <a:rPr lang="en-US" altLang="en-US" dirty="0"/>
              <a:t>	Beginner vs Intermediate vs Advanced vs Highly Proficient</a:t>
            </a:r>
          </a:p>
        </p:txBody>
      </p:sp>
    </p:spTree>
    <p:custDataLst>
      <p:tags r:id="rId1"/>
    </p:custDataLst>
    <p:extLst>
      <p:ext uri="{BB962C8B-B14F-4D97-AF65-F5344CB8AC3E}">
        <p14:creationId xmlns:p14="http://schemas.microsoft.com/office/powerpoint/2010/main" val="24406353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8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38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387">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638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38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40DBBF-FC56-4497-A1E3-E13E39D633D9}"/>
              </a:ext>
            </a:extLst>
          </p:cNvPr>
          <p:cNvSpPr>
            <a:spLocks noGrp="1"/>
          </p:cNvSpPr>
          <p:nvPr>
            <p:ph type="title"/>
          </p:nvPr>
        </p:nvSpPr>
        <p:spPr>
          <a:xfrm>
            <a:off x="2286000" y="1143000"/>
            <a:ext cx="7772400" cy="1524000"/>
          </a:xfrm>
        </p:spPr>
        <p:txBody>
          <a:bodyPr/>
          <a:lstStyle/>
          <a:p>
            <a:pPr>
              <a:defRPr/>
            </a:pPr>
            <a:r>
              <a:rPr lang="en-US" sz="3600" b="1" dirty="0">
                <a:solidFill>
                  <a:srgbClr val="DD1821"/>
                </a:solidFill>
                <a:effectLst>
                  <a:outerShdw blurRad="38100" dist="38100" dir="2700000" algn="tl">
                    <a:srgbClr val="C0C0C0"/>
                  </a:outerShdw>
                </a:effectLst>
              </a:rPr>
              <a:t>Module 2 – Day 1</a:t>
            </a:r>
            <a:br>
              <a:rPr lang="en-US" sz="3600" b="1" dirty="0">
                <a:solidFill>
                  <a:srgbClr val="DD1821"/>
                </a:solidFill>
                <a:effectLst>
                  <a:outerShdw blurRad="38100" dist="38100" dir="2700000" algn="tl">
                    <a:srgbClr val="C0C0C0"/>
                  </a:outerShdw>
                </a:effectLst>
              </a:rPr>
            </a:br>
            <a:r>
              <a:rPr lang="en-US" sz="3600" b="1" dirty="0">
                <a:solidFill>
                  <a:srgbClr val="DD1821"/>
                </a:solidFill>
                <a:effectLst>
                  <a:outerShdw blurRad="38100" dist="38100" dir="2700000" algn="tl">
                    <a:srgbClr val="C0C0C0"/>
                  </a:outerShdw>
                </a:effectLst>
              </a:rPr>
              <a:t>9:00am – 9:40am (40 min)</a:t>
            </a:r>
            <a:br>
              <a:rPr lang="en-US" b="1" dirty="0">
                <a:solidFill>
                  <a:srgbClr val="DD1821"/>
                </a:solidFill>
                <a:effectLst>
                  <a:outerShdw blurRad="38100" dist="38100" dir="2700000" algn="tl">
                    <a:srgbClr val="C0C0C0"/>
                  </a:outerShdw>
                </a:effectLst>
              </a:rPr>
            </a:br>
            <a:endParaRPr lang="en-US" dirty="0"/>
          </a:p>
        </p:txBody>
      </p:sp>
      <p:sp>
        <p:nvSpPr>
          <p:cNvPr id="5" name="Subtitle 4">
            <a:extLst>
              <a:ext uri="{FF2B5EF4-FFF2-40B4-BE49-F238E27FC236}">
                <a16:creationId xmlns:a16="http://schemas.microsoft.com/office/drawing/2014/main" id="{2722EE9E-D705-40F3-B43C-815EC14C0C81}"/>
              </a:ext>
            </a:extLst>
          </p:cNvPr>
          <p:cNvSpPr>
            <a:spLocks noGrp="1"/>
          </p:cNvSpPr>
          <p:nvPr>
            <p:ph idx="1"/>
          </p:nvPr>
        </p:nvSpPr>
        <p:spPr>
          <a:xfrm>
            <a:off x="2286000" y="2743200"/>
            <a:ext cx="7772400" cy="2971800"/>
          </a:xfrm>
        </p:spPr>
        <p:txBody>
          <a:bodyPr/>
          <a:lstStyle/>
          <a:p>
            <a:pPr marL="0" indent="0" algn="ctr">
              <a:buNone/>
            </a:pPr>
            <a:r>
              <a:rPr lang="en-US" sz="3600" b="1" dirty="0"/>
              <a:t>Policy Clarification Notice #15-02:</a:t>
            </a:r>
          </a:p>
          <a:p>
            <a:pPr marL="0" indent="0" algn="ctr">
              <a:buNone/>
            </a:pPr>
            <a:r>
              <a:rPr lang="en-US" sz="3600" b="1" dirty="0"/>
              <a:t>Framing the Clinical Quality Management Program</a:t>
            </a:r>
          </a:p>
        </p:txBody>
      </p:sp>
    </p:spTree>
    <p:extLst>
      <p:ext uri="{BB962C8B-B14F-4D97-AF65-F5344CB8AC3E}">
        <p14:creationId xmlns:p14="http://schemas.microsoft.com/office/powerpoint/2010/main" val="6472157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59A0A0D-4F77-42FE-A418-381392221479}"/>
              </a:ext>
            </a:extLst>
          </p:cNvPr>
          <p:cNvSpPr txBox="1">
            <a:spLocks/>
          </p:cNvSpPr>
          <p:nvPr/>
        </p:nvSpPr>
        <p:spPr bwMode="auto">
          <a:xfrm>
            <a:off x="2816994" y="2667000"/>
            <a:ext cx="7848600" cy="1447800"/>
          </a:xfrm>
          <a:prstGeom prst="rect">
            <a:avLst/>
          </a:prstGeom>
          <a:solidFill>
            <a:schemeClr val="bg1">
              <a:lumMod val="65000"/>
            </a:schemeClr>
          </a:solidFill>
          <a:ln w="9525">
            <a:noFill/>
            <a:miter lim="800000"/>
            <a:headEnd/>
            <a:tailEnd/>
          </a:ln>
        </p:spPr>
        <p:txBody>
          <a:bodyPr anchor="ctr"/>
          <a:lstStyle/>
          <a:p>
            <a:pPr algn="ctr">
              <a:defRPr/>
            </a:pPr>
            <a:endParaRPr lang="en-US" sz="4400" dirty="0">
              <a:latin typeface="+mj-lt"/>
              <a:ea typeface="+mj-ea"/>
              <a:cs typeface="+mj-cs"/>
            </a:endParaRPr>
          </a:p>
        </p:txBody>
      </p:sp>
      <p:sp>
        <p:nvSpPr>
          <p:cNvPr id="7" name="Title 1">
            <a:extLst>
              <a:ext uri="{FF2B5EF4-FFF2-40B4-BE49-F238E27FC236}">
                <a16:creationId xmlns:a16="http://schemas.microsoft.com/office/drawing/2014/main" id="{AAA7FF12-07CD-4692-84C1-F05D7DA09206}"/>
              </a:ext>
            </a:extLst>
          </p:cNvPr>
          <p:cNvSpPr txBox="1">
            <a:spLocks/>
          </p:cNvSpPr>
          <p:nvPr/>
        </p:nvSpPr>
        <p:spPr bwMode="auto">
          <a:xfrm>
            <a:off x="2054994" y="2514600"/>
            <a:ext cx="8610600" cy="1143000"/>
          </a:xfrm>
          <a:prstGeom prst="rect">
            <a:avLst/>
          </a:prstGeom>
          <a:solidFill>
            <a:srgbClr val="C00000"/>
          </a:solidFill>
          <a:ln>
            <a:noFill/>
          </a:ln>
        </p:spPr>
        <p:txBody>
          <a:bodyPr anchor="ctr" anchorCtr="1"/>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altLang="en-US" sz="4000" dirty="0">
                <a:solidFill>
                  <a:schemeClr val="bg1"/>
                </a:solidFill>
              </a:rPr>
              <a:t>PCN #15-02 Quiz</a:t>
            </a:r>
          </a:p>
        </p:txBody>
      </p:sp>
    </p:spTree>
    <p:extLst>
      <p:ext uri="{BB962C8B-B14F-4D97-AF65-F5344CB8AC3E}">
        <p14:creationId xmlns:p14="http://schemas.microsoft.com/office/powerpoint/2010/main" val="3433528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FE1834-0BA8-44BE-BF81-A09ACFF9BEB7}"/>
              </a:ext>
            </a:extLst>
          </p:cNvPr>
          <p:cNvSpPr>
            <a:spLocks noGrp="1"/>
          </p:cNvSpPr>
          <p:nvPr>
            <p:ph type="title"/>
          </p:nvPr>
        </p:nvSpPr>
        <p:spPr>
          <a:xfrm>
            <a:off x="838199" y="511884"/>
            <a:ext cx="10515600" cy="568771"/>
          </a:xfrm>
        </p:spPr>
        <p:txBody>
          <a:bodyPr>
            <a:noAutofit/>
          </a:bodyPr>
          <a:lstStyle/>
          <a:p>
            <a:r>
              <a:rPr lang="en-US" sz="3600" dirty="0"/>
              <a:t>Clinical Quality Management (CQM)</a:t>
            </a:r>
          </a:p>
        </p:txBody>
      </p:sp>
      <p:sp>
        <p:nvSpPr>
          <p:cNvPr id="7" name="Text Placeholder 6">
            <a:extLst>
              <a:ext uri="{FF2B5EF4-FFF2-40B4-BE49-F238E27FC236}">
                <a16:creationId xmlns:a16="http://schemas.microsoft.com/office/drawing/2014/main" id="{C25D5DDD-7DD5-400E-B643-B6A13C2FA60E}"/>
              </a:ext>
            </a:extLst>
          </p:cNvPr>
          <p:cNvSpPr>
            <a:spLocks noGrp="1"/>
          </p:cNvSpPr>
          <p:nvPr>
            <p:ph type="body" idx="1"/>
          </p:nvPr>
        </p:nvSpPr>
        <p:spPr>
          <a:xfrm>
            <a:off x="615460" y="1266309"/>
            <a:ext cx="5480539" cy="5018723"/>
          </a:xfrm>
        </p:spPr>
        <p:txBody>
          <a:bodyPr>
            <a:normAutofit/>
          </a:bodyPr>
          <a:lstStyle/>
          <a:p>
            <a:r>
              <a:rPr lang="en-US" dirty="0"/>
              <a:t>CQM is:</a:t>
            </a:r>
          </a:p>
          <a:p>
            <a:pPr lvl="1"/>
            <a:r>
              <a:rPr lang="en-US" dirty="0"/>
              <a:t>Building quality management and improvement specific infrastructure</a:t>
            </a:r>
          </a:p>
          <a:p>
            <a:pPr lvl="2"/>
            <a:r>
              <a:rPr lang="en-US" dirty="0"/>
              <a:t>Includes that subrecipients provide services that have the:</a:t>
            </a:r>
          </a:p>
          <a:p>
            <a:pPr lvl="3">
              <a:buFont typeface="+mj-lt"/>
              <a:buAutoNum type="arabicPeriod"/>
            </a:pPr>
            <a:r>
              <a:rPr lang="en-US" dirty="0"/>
              <a:t>Capacity to contribute to the recipient’s CQM program</a:t>
            </a:r>
          </a:p>
          <a:p>
            <a:pPr lvl="3">
              <a:buFont typeface="+mj-lt"/>
              <a:buAutoNum type="arabicPeriod"/>
            </a:pPr>
            <a:r>
              <a:rPr lang="en-US" dirty="0"/>
              <a:t>Resources to conduct CQM activities in their organizations</a:t>
            </a:r>
          </a:p>
          <a:p>
            <a:pPr lvl="3">
              <a:buFont typeface="+mj-lt"/>
              <a:buAutoNum type="arabicPeriod"/>
            </a:pPr>
            <a:r>
              <a:rPr lang="en-US" dirty="0"/>
              <a:t>Implement a CQM program in their organizations</a:t>
            </a:r>
          </a:p>
          <a:p>
            <a:pPr lvl="1"/>
            <a:r>
              <a:rPr lang="en-US" dirty="0"/>
              <a:t>Performance measurement for QI</a:t>
            </a:r>
          </a:p>
          <a:p>
            <a:pPr lvl="1"/>
            <a:r>
              <a:rPr lang="en-US" dirty="0"/>
              <a:t>Quality improvement projects</a:t>
            </a:r>
          </a:p>
        </p:txBody>
      </p:sp>
      <p:sp>
        <p:nvSpPr>
          <p:cNvPr id="8" name="Text Placeholder 7">
            <a:extLst>
              <a:ext uri="{FF2B5EF4-FFF2-40B4-BE49-F238E27FC236}">
                <a16:creationId xmlns:a16="http://schemas.microsoft.com/office/drawing/2014/main" id="{68482E49-4B74-4A3E-85EB-E5BA1993CEC1}"/>
              </a:ext>
            </a:extLst>
          </p:cNvPr>
          <p:cNvSpPr>
            <a:spLocks noGrp="1"/>
          </p:cNvSpPr>
          <p:nvPr>
            <p:ph type="body" idx="2"/>
          </p:nvPr>
        </p:nvSpPr>
        <p:spPr>
          <a:xfrm>
            <a:off x="6172200" y="1266309"/>
            <a:ext cx="5404340" cy="5018723"/>
          </a:xfrm>
        </p:spPr>
        <p:txBody>
          <a:bodyPr/>
          <a:lstStyle/>
          <a:p>
            <a:r>
              <a:rPr lang="en-US" dirty="0"/>
              <a:t>CQM is </a:t>
            </a:r>
            <a:r>
              <a:rPr lang="en-US" b="1" dirty="0"/>
              <a:t>not</a:t>
            </a:r>
            <a:r>
              <a:rPr lang="en-US" dirty="0"/>
              <a:t>:</a:t>
            </a:r>
          </a:p>
          <a:p>
            <a:pPr lvl="1"/>
            <a:r>
              <a:rPr lang="en-US" dirty="0"/>
              <a:t>Grant administration</a:t>
            </a:r>
          </a:p>
          <a:p>
            <a:pPr lvl="1"/>
            <a:r>
              <a:rPr lang="en-US" dirty="0">
                <a:ea typeface="MS PGothic"/>
              </a:rPr>
              <a:t>Quality </a:t>
            </a:r>
            <a:r>
              <a:rPr lang="en-US" i="1" dirty="0">
                <a:ea typeface="MS PGothic"/>
              </a:rPr>
              <a:t>assurance</a:t>
            </a:r>
          </a:p>
          <a:p>
            <a:pPr lvl="1"/>
            <a:r>
              <a:rPr lang="en-US" dirty="0">
                <a:ea typeface="MS PGothic"/>
              </a:rPr>
              <a:t>Monitoring and evaluation of subrecipients programmatic and fiscal performance</a:t>
            </a:r>
          </a:p>
          <a:p>
            <a:pPr lvl="1"/>
            <a:r>
              <a:rPr lang="en-US" dirty="0"/>
              <a:t>Data reporting and integration</a:t>
            </a:r>
          </a:p>
        </p:txBody>
      </p:sp>
    </p:spTree>
    <p:extLst>
      <p:ext uri="{BB962C8B-B14F-4D97-AF65-F5344CB8AC3E}">
        <p14:creationId xmlns:p14="http://schemas.microsoft.com/office/powerpoint/2010/main" val="26401636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07580" y="763584"/>
            <a:ext cx="4011084" cy="1674817"/>
          </a:xfrm>
          <a:prstGeom prst="rect">
            <a:avLst/>
          </a:prstGeom>
        </p:spPr>
        <p:txBody>
          <a:bodyPr vert="horz" wrap="square" lIns="0" tIns="12700" rIns="0" bIns="0" rtlCol="0">
            <a:spAutoFit/>
          </a:bodyPr>
          <a:lstStyle/>
          <a:p>
            <a:pPr marL="12700">
              <a:lnSpc>
                <a:spcPct val="100000"/>
              </a:lnSpc>
              <a:spcBef>
                <a:spcPts val="100"/>
              </a:spcBef>
            </a:pPr>
            <a:r>
              <a:rPr lang="en-US" sz="3600" dirty="0"/>
              <a:t>CQM Network Essential Infrastructure</a:t>
            </a:r>
            <a:endParaRPr sz="3600" dirty="0"/>
          </a:p>
        </p:txBody>
      </p:sp>
      <p:sp>
        <p:nvSpPr>
          <p:cNvPr id="8" name="Text Placeholder 7">
            <a:extLst>
              <a:ext uri="{FF2B5EF4-FFF2-40B4-BE49-F238E27FC236}">
                <a16:creationId xmlns:a16="http://schemas.microsoft.com/office/drawing/2014/main" id="{E2029643-224A-4631-AD89-B64ED90CC74F}"/>
              </a:ext>
            </a:extLst>
          </p:cNvPr>
          <p:cNvSpPr>
            <a:spLocks noGrp="1"/>
          </p:cNvSpPr>
          <p:nvPr>
            <p:ph type="body" sz="half" idx="2"/>
          </p:nvPr>
        </p:nvSpPr>
        <p:spPr>
          <a:xfrm>
            <a:off x="609600" y="2438401"/>
            <a:ext cx="2743200" cy="3429000"/>
          </a:xfrm>
        </p:spPr>
        <p:txBody>
          <a:bodyPr/>
          <a:lstStyle/>
          <a:p>
            <a:r>
              <a:rPr lang="en-US" sz="2000" dirty="0">
                <a:ea typeface="MS PGothic"/>
              </a:rPr>
              <a:t>  </a:t>
            </a:r>
          </a:p>
          <a:p>
            <a:endParaRPr lang="en-US" sz="2000" dirty="0"/>
          </a:p>
        </p:txBody>
      </p:sp>
      <p:grpSp>
        <p:nvGrpSpPr>
          <p:cNvPr id="9" name="Group 8">
            <a:extLst>
              <a:ext uri="{FF2B5EF4-FFF2-40B4-BE49-F238E27FC236}">
                <a16:creationId xmlns:a16="http://schemas.microsoft.com/office/drawing/2014/main" id="{6567617A-1350-4511-921F-9786B36DFBCB}"/>
              </a:ext>
            </a:extLst>
          </p:cNvPr>
          <p:cNvGrpSpPr/>
          <p:nvPr/>
        </p:nvGrpSpPr>
        <p:grpSpPr>
          <a:xfrm>
            <a:off x="2362201" y="533400"/>
            <a:ext cx="9505349" cy="5588535"/>
            <a:chOff x="2617075" y="712994"/>
            <a:chExt cx="9250475" cy="5408942"/>
          </a:xfrm>
          <a:scene3d>
            <a:camera prst="perspectiveLeft" zoom="91000">
              <a:rot lat="0" lon="600000" rev="0"/>
            </a:camera>
            <a:lightRig rig="threePt" dir="t">
              <a:rot lat="0" lon="0" rev="20640000"/>
            </a:lightRig>
          </a:scene3d>
        </p:grpSpPr>
        <p:sp>
          <p:nvSpPr>
            <p:cNvPr id="10" name="Freeform: Shape 9">
              <a:extLst>
                <a:ext uri="{FF2B5EF4-FFF2-40B4-BE49-F238E27FC236}">
                  <a16:creationId xmlns:a16="http://schemas.microsoft.com/office/drawing/2014/main" id="{86D1D7B2-9CAB-42C5-BF22-304F89647DCE}"/>
                </a:ext>
              </a:extLst>
            </p:cNvPr>
            <p:cNvSpPr/>
            <p:nvPr/>
          </p:nvSpPr>
          <p:spPr>
            <a:xfrm>
              <a:off x="6217107" y="4071525"/>
              <a:ext cx="2050411" cy="2050411"/>
            </a:xfrm>
            <a:custGeom>
              <a:avLst/>
              <a:gdLst>
                <a:gd name="connsiteX0" fmla="*/ 0 w 2050411"/>
                <a:gd name="connsiteY0" fmla="*/ 1025206 h 2050411"/>
                <a:gd name="connsiteX1" fmla="*/ 1025206 w 2050411"/>
                <a:gd name="connsiteY1" fmla="*/ 0 h 2050411"/>
                <a:gd name="connsiteX2" fmla="*/ 2050412 w 2050411"/>
                <a:gd name="connsiteY2" fmla="*/ 1025206 h 2050411"/>
                <a:gd name="connsiteX3" fmla="*/ 1025206 w 2050411"/>
                <a:gd name="connsiteY3" fmla="*/ 2050412 h 2050411"/>
                <a:gd name="connsiteX4" fmla="*/ 0 w 2050411"/>
                <a:gd name="connsiteY4" fmla="*/ 1025206 h 2050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411" h="2050411">
                  <a:moveTo>
                    <a:pt x="0" y="1025206"/>
                  </a:moveTo>
                  <a:cubicBezTo>
                    <a:pt x="0" y="459000"/>
                    <a:pt x="459000" y="0"/>
                    <a:pt x="1025206" y="0"/>
                  </a:cubicBezTo>
                  <a:cubicBezTo>
                    <a:pt x="1591412" y="0"/>
                    <a:pt x="2050412" y="459000"/>
                    <a:pt x="2050412" y="1025206"/>
                  </a:cubicBezTo>
                  <a:cubicBezTo>
                    <a:pt x="2050412" y="1591412"/>
                    <a:pt x="1591412" y="2050412"/>
                    <a:pt x="1025206" y="2050412"/>
                  </a:cubicBezTo>
                  <a:cubicBezTo>
                    <a:pt x="459000" y="2050412"/>
                    <a:pt x="0" y="1591412"/>
                    <a:pt x="0" y="1025206"/>
                  </a:cubicBezTo>
                  <a:close/>
                </a:path>
              </a:pathLst>
            </a:custGeom>
            <a:solidFill>
              <a:srgbClr val="DD1821"/>
            </a:solidFill>
            <a:scene3d>
              <a:camera prst="perspectiveLeft" zoom="91000">
                <a:rot lat="0" lon="600000" rev="0"/>
              </a:camera>
              <a:lightRig rig="threePt" dir="t">
                <a:rot lat="0" lon="0" rev="20640000"/>
              </a:lightRig>
            </a:scene3d>
            <a:sp3d extrusionH="50600" prstMaterial="plastic">
              <a:bevelT w="101600" h="80600" prst="relaxedInset"/>
              <a:bevelB w="80600" h="80600" prst="relaxedInset"/>
            </a:sp3d>
          </p:spPr>
          <p:style>
            <a:lnRef idx="0">
              <a:schemeClr val="lt1">
                <a:hueOff val="0"/>
                <a:satOff val="0"/>
                <a:lumOff val="0"/>
                <a:alphaOff val="0"/>
              </a:schemeClr>
            </a:lnRef>
            <a:fillRef idx="1">
              <a:scrgbClr r="0" g="0" b="0"/>
            </a:fillRef>
            <a:effectRef idx="1">
              <a:schemeClr val="accent4">
                <a:hueOff val="0"/>
                <a:satOff val="0"/>
                <a:lumOff val="0"/>
                <a:alphaOff val="0"/>
              </a:schemeClr>
            </a:effectRef>
            <a:fontRef idx="minor">
              <a:schemeClr val="dk1"/>
            </a:fontRef>
          </p:style>
          <p:txBody>
            <a:bodyPr spcFirstLastPara="0" vert="horz" wrap="square" lIns="312976" tIns="312976" rIns="312976" bIns="312976"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Network</a:t>
              </a:r>
            </a:p>
            <a:p>
              <a:pPr marL="0" lvl="0" indent="0" algn="ctr" defTabSz="889000">
                <a:lnSpc>
                  <a:spcPct val="90000"/>
                </a:lnSpc>
                <a:spcBef>
                  <a:spcPct val="0"/>
                </a:spcBef>
                <a:spcAft>
                  <a:spcPct val="35000"/>
                </a:spcAft>
                <a:buNone/>
              </a:pPr>
              <a:r>
                <a:rPr lang="en-US" sz="2000" b="1" kern="1200" dirty="0">
                  <a:solidFill>
                    <a:schemeClr val="bg1"/>
                  </a:solidFill>
                </a:rPr>
                <a:t>CQM</a:t>
              </a:r>
            </a:p>
            <a:p>
              <a:pPr marL="0" lvl="0" indent="0" algn="ctr" defTabSz="889000">
                <a:lnSpc>
                  <a:spcPct val="90000"/>
                </a:lnSpc>
                <a:spcBef>
                  <a:spcPct val="0"/>
                </a:spcBef>
                <a:spcAft>
                  <a:spcPct val="35000"/>
                </a:spcAft>
                <a:buNone/>
              </a:pPr>
              <a:r>
                <a:rPr lang="en-US" sz="2000" b="1" kern="1200" dirty="0">
                  <a:solidFill>
                    <a:schemeClr val="bg1"/>
                  </a:solidFill>
                </a:rPr>
                <a:t>Program</a:t>
              </a:r>
            </a:p>
          </p:txBody>
        </p:sp>
        <p:sp>
          <p:nvSpPr>
            <p:cNvPr id="11" name="Arrow: Left 10">
              <a:extLst>
                <a:ext uri="{FF2B5EF4-FFF2-40B4-BE49-F238E27FC236}">
                  <a16:creationId xmlns:a16="http://schemas.microsoft.com/office/drawing/2014/main" id="{AA014434-0116-4889-87BA-3B58806A93B1}"/>
                </a:ext>
              </a:extLst>
            </p:cNvPr>
            <p:cNvSpPr/>
            <p:nvPr/>
          </p:nvSpPr>
          <p:spPr>
            <a:xfrm rot="10800000">
              <a:off x="3334719" y="4804548"/>
              <a:ext cx="2723856" cy="584367"/>
            </a:xfrm>
            <a:prstGeom prst="leftArrow">
              <a:avLst>
                <a:gd name="adj1" fmla="val 60000"/>
                <a:gd name="adj2" fmla="val 50000"/>
              </a:avLst>
            </a:prstGeom>
            <a:scene3d>
              <a:camera prst="perspectiveLeft" zoom="91000">
                <a:rot lat="0" lon="600000" rev="0"/>
              </a:camera>
              <a:lightRig rig="threePt" dir="t">
                <a:rot lat="0" lon="0" rev="20640000"/>
              </a:lightRig>
            </a:scene3d>
            <a:sp3d z="-211800">
              <a:bevelT w="40600" h="20600" prst="relaxedInset"/>
            </a:sp3d>
          </p:spPr>
          <p:style>
            <a:lnRef idx="0">
              <a:schemeClr val="lt1">
                <a:hueOff val="0"/>
                <a:satOff val="0"/>
                <a:lumOff val="0"/>
                <a:alphaOff val="0"/>
              </a:schemeClr>
            </a:lnRef>
            <a:fillRef idx="1">
              <a:schemeClr val="accent5">
                <a:hueOff val="0"/>
                <a:satOff val="0"/>
                <a:lumOff val="0"/>
                <a:alphaOff val="0"/>
              </a:schemeClr>
            </a:fillRef>
            <a:effectRef idx="2">
              <a:schemeClr val="accent5">
                <a:hueOff val="0"/>
                <a:satOff val="0"/>
                <a:lumOff val="0"/>
                <a:alphaOff val="0"/>
              </a:schemeClr>
            </a:effectRef>
            <a:fontRef idx="minor">
              <a:schemeClr val="lt1">
                <a:hueOff val="0"/>
                <a:satOff val="0"/>
                <a:lumOff val="0"/>
                <a:alphaOff val="0"/>
              </a:schemeClr>
            </a:fontRef>
          </p:style>
        </p:sp>
        <p:sp>
          <p:nvSpPr>
            <p:cNvPr id="12" name="Freeform: Shape 11">
              <a:extLst>
                <a:ext uri="{FF2B5EF4-FFF2-40B4-BE49-F238E27FC236}">
                  <a16:creationId xmlns:a16="http://schemas.microsoft.com/office/drawing/2014/main" id="{D3FE2A5C-51F8-4C5C-B2C3-80B10678F370}"/>
                </a:ext>
              </a:extLst>
            </p:cNvPr>
            <p:cNvSpPr/>
            <p:nvPr/>
          </p:nvSpPr>
          <p:spPr>
            <a:xfrm>
              <a:off x="2617075" y="4522616"/>
              <a:ext cx="1435288" cy="1148230"/>
            </a:xfrm>
            <a:custGeom>
              <a:avLst/>
              <a:gdLst>
                <a:gd name="connsiteX0" fmla="*/ 0 w 1435288"/>
                <a:gd name="connsiteY0" fmla="*/ 114823 h 1148230"/>
                <a:gd name="connsiteX1" fmla="*/ 114823 w 1435288"/>
                <a:gd name="connsiteY1" fmla="*/ 0 h 1148230"/>
                <a:gd name="connsiteX2" fmla="*/ 1320465 w 1435288"/>
                <a:gd name="connsiteY2" fmla="*/ 0 h 1148230"/>
                <a:gd name="connsiteX3" fmla="*/ 1435288 w 1435288"/>
                <a:gd name="connsiteY3" fmla="*/ 114823 h 1148230"/>
                <a:gd name="connsiteX4" fmla="*/ 1435288 w 1435288"/>
                <a:gd name="connsiteY4" fmla="*/ 1033407 h 1148230"/>
                <a:gd name="connsiteX5" fmla="*/ 1320465 w 1435288"/>
                <a:gd name="connsiteY5" fmla="*/ 1148230 h 1148230"/>
                <a:gd name="connsiteX6" fmla="*/ 114823 w 1435288"/>
                <a:gd name="connsiteY6" fmla="*/ 1148230 h 1148230"/>
                <a:gd name="connsiteX7" fmla="*/ 0 w 1435288"/>
                <a:gd name="connsiteY7" fmla="*/ 1033407 h 1148230"/>
                <a:gd name="connsiteX8" fmla="*/ 0 w 1435288"/>
                <a:gd name="connsiteY8" fmla="*/ 114823 h 114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288" h="1148230">
                  <a:moveTo>
                    <a:pt x="0" y="114823"/>
                  </a:moveTo>
                  <a:cubicBezTo>
                    <a:pt x="0" y="51408"/>
                    <a:pt x="51408" y="0"/>
                    <a:pt x="114823" y="0"/>
                  </a:cubicBezTo>
                  <a:lnTo>
                    <a:pt x="1320465" y="0"/>
                  </a:lnTo>
                  <a:cubicBezTo>
                    <a:pt x="1383880" y="0"/>
                    <a:pt x="1435288" y="51408"/>
                    <a:pt x="1435288" y="114823"/>
                  </a:cubicBezTo>
                  <a:lnTo>
                    <a:pt x="1435288" y="1033407"/>
                  </a:lnTo>
                  <a:cubicBezTo>
                    <a:pt x="1435288" y="1096822"/>
                    <a:pt x="1383880" y="1148230"/>
                    <a:pt x="1320465" y="1148230"/>
                  </a:cubicBezTo>
                  <a:lnTo>
                    <a:pt x="114823" y="1148230"/>
                  </a:lnTo>
                  <a:cubicBezTo>
                    <a:pt x="51408" y="1148230"/>
                    <a:pt x="0" y="1096822"/>
                    <a:pt x="0" y="1033407"/>
                  </a:cubicBezTo>
                  <a:lnTo>
                    <a:pt x="0" y="114823"/>
                  </a:lnTo>
                  <a:close/>
                </a:path>
              </a:pathLst>
            </a:custGeom>
            <a:scene3d>
              <a:camera prst="perspectiveLeft" zoom="91000">
                <a:rot lat="0" lon="600000" rev="0"/>
              </a:camera>
              <a:lightRig rig="threePt" dir="t">
                <a:rot lat="0" lon="0" rev="20640000"/>
              </a:lightRig>
            </a:scene3d>
            <a:sp3d extrusionH="50600" prstMaterial="metal">
              <a:bevelT w="101600" h="80600" prst="relaxedInset"/>
              <a:bevelB w="80600" h="80600" prst="relaxedInset"/>
            </a:sp3d>
          </p:spPr>
          <p:style>
            <a:lnRef idx="0">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dk1"/>
            </a:fontRef>
          </p:style>
          <p:txBody>
            <a:bodyPr spcFirstLastPara="0" vert="horz" wrap="square" lIns="71731" tIns="71731" rIns="71731" bIns="71731" numCol="1" spcCol="1270" anchor="ctr" anchorCtr="0">
              <a:noAutofit/>
            </a:bodyPr>
            <a:lstStyle/>
            <a:p>
              <a:pPr marL="0" lvl="0" indent="0" algn="ctr" defTabSz="889000">
                <a:lnSpc>
                  <a:spcPct val="90000"/>
                </a:lnSpc>
                <a:spcBef>
                  <a:spcPct val="0"/>
                </a:spcBef>
                <a:spcAft>
                  <a:spcPct val="35000"/>
                </a:spcAft>
                <a:buNone/>
              </a:pPr>
              <a:r>
                <a:rPr lang="en-US" sz="2000" b="1" kern="1200" dirty="0"/>
                <a:t>Leadership Involvement</a:t>
              </a:r>
            </a:p>
          </p:txBody>
        </p:sp>
        <p:sp>
          <p:nvSpPr>
            <p:cNvPr id="13" name="Arrow: Left 12">
              <a:extLst>
                <a:ext uri="{FF2B5EF4-FFF2-40B4-BE49-F238E27FC236}">
                  <a16:creationId xmlns:a16="http://schemas.microsoft.com/office/drawing/2014/main" id="{9A5787A9-5923-467B-A6F1-A43F3D5D7D37}"/>
                </a:ext>
              </a:extLst>
            </p:cNvPr>
            <p:cNvSpPr/>
            <p:nvPr/>
          </p:nvSpPr>
          <p:spPr>
            <a:xfrm rot="12342857">
              <a:off x="3586819" y="3700025"/>
              <a:ext cx="2723856" cy="584367"/>
            </a:xfrm>
            <a:prstGeom prst="leftArrow">
              <a:avLst>
                <a:gd name="adj1" fmla="val 60000"/>
                <a:gd name="adj2" fmla="val 50000"/>
              </a:avLst>
            </a:prstGeom>
            <a:scene3d>
              <a:camera prst="perspectiveLeft" zoom="91000">
                <a:rot lat="0" lon="600000" rev="0"/>
              </a:camera>
              <a:lightRig rig="threePt" dir="t">
                <a:rot lat="0" lon="0" rev="20640000"/>
              </a:lightRig>
            </a:scene3d>
            <a:sp3d z="-211800">
              <a:bevelT w="40600" h="20600" prst="relaxedInset"/>
            </a:sp3d>
          </p:spPr>
          <p:style>
            <a:lnRef idx="0">
              <a:schemeClr val="lt1">
                <a:hueOff val="0"/>
                <a:satOff val="0"/>
                <a:lumOff val="0"/>
                <a:alphaOff val="0"/>
              </a:schemeClr>
            </a:lnRef>
            <a:fillRef idx="1">
              <a:schemeClr val="accent5">
                <a:hueOff val="465289"/>
                <a:satOff val="1599"/>
                <a:lumOff val="-7675"/>
                <a:alphaOff val="0"/>
              </a:schemeClr>
            </a:fillRef>
            <a:effectRef idx="2">
              <a:schemeClr val="accent5">
                <a:hueOff val="465289"/>
                <a:satOff val="1599"/>
                <a:lumOff val="-7675"/>
                <a:alphaOff val="0"/>
              </a:schemeClr>
            </a:effectRef>
            <a:fontRef idx="minor">
              <a:schemeClr val="lt1">
                <a:hueOff val="0"/>
                <a:satOff val="0"/>
                <a:lumOff val="0"/>
                <a:alphaOff val="0"/>
              </a:schemeClr>
            </a:fontRef>
          </p:style>
        </p:sp>
        <p:sp>
          <p:nvSpPr>
            <p:cNvPr id="14" name="Freeform: Shape 13">
              <a:extLst>
                <a:ext uri="{FF2B5EF4-FFF2-40B4-BE49-F238E27FC236}">
                  <a16:creationId xmlns:a16="http://schemas.microsoft.com/office/drawing/2014/main" id="{D4882C52-F09F-4FC3-A44E-F880D7E7B59C}"/>
                </a:ext>
              </a:extLst>
            </p:cNvPr>
            <p:cNvSpPr/>
            <p:nvPr/>
          </p:nvSpPr>
          <p:spPr>
            <a:xfrm>
              <a:off x="3004048" y="2827175"/>
              <a:ext cx="1435288" cy="1148230"/>
            </a:xfrm>
            <a:custGeom>
              <a:avLst/>
              <a:gdLst>
                <a:gd name="connsiteX0" fmla="*/ 0 w 1435288"/>
                <a:gd name="connsiteY0" fmla="*/ 114823 h 1148230"/>
                <a:gd name="connsiteX1" fmla="*/ 114823 w 1435288"/>
                <a:gd name="connsiteY1" fmla="*/ 0 h 1148230"/>
                <a:gd name="connsiteX2" fmla="*/ 1320465 w 1435288"/>
                <a:gd name="connsiteY2" fmla="*/ 0 h 1148230"/>
                <a:gd name="connsiteX3" fmla="*/ 1435288 w 1435288"/>
                <a:gd name="connsiteY3" fmla="*/ 114823 h 1148230"/>
                <a:gd name="connsiteX4" fmla="*/ 1435288 w 1435288"/>
                <a:gd name="connsiteY4" fmla="*/ 1033407 h 1148230"/>
                <a:gd name="connsiteX5" fmla="*/ 1320465 w 1435288"/>
                <a:gd name="connsiteY5" fmla="*/ 1148230 h 1148230"/>
                <a:gd name="connsiteX6" fmla="*/ 114823 w 1435288"/>
                <a:gd name="connsiteY6" fmla="*/ 1148230 h 1148230"/>
                <a:gd name="connsiteX7" fmla="*/ 0 w 1435288"/>
                <a:gd name="connsiteY7" fmla="*/ 1033407 h 1148230"/>
                <a:gd name="connsiteX8" fmla="*/ 0 w 1435288"/>
                <a:gd name="connsiteY8" fmla="*/ 114823 h 114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288" h="1148230">
                  <a:moveTo>
                    <a:pt x="0" y="114823"/>
                  </a:moveTo>
                  <a:cubicBezTo>
                    <a:pt x="0" y="51408"/>
                    <a:pt x="51408" y="0"/>
                    <a:pt x="114823" y="0"/>
                  </a:cubicBezTo>
                  <a:lnTo>
                    <a:pt x="1320465" y="0"/>
                  </a:lnTo>
                  <a:cubicBezTo>
                    <a:pt x="1383880" y="0"/>
                    <a:pt x="1435288" y="51408"/>
                    <a:pt x="1435288" y="114823"/>
                  </a:cubicBezTo>
                  <a:lnTo>
                    <a:pt x="1435288" y="1033407"/>
                  </a:lnTo>
                  <a:cubicBezTo>
                    <a:pt x="1435288" y="1096822"/>
                    <a:pt x="1383880" y="1148230"/>
                    <a:pt x="1320465" y="1148230"/>
                  </a:cubicBezTo>
                  <a:lnTo>
                    <a:pt x="114823" y="1148230"/>
                  </a:lnTo>
                  <a:cubicBezTo>
                    <a:pt x="51408" y="1148230"/>
                    <a:pt x="0" y="1096822"/>
                    <a:pt x="0" y="1033407"/>
                  </a:cubicBezTo>
                  <a:lnTo>
                    <a:pt x="0" y="114823"/>
                  </a:lnTo>
                  <a:close/>
                </a:path>
              </a:pathLst>
            </a:custGeom>
            <a:scene3d>
              <a:camera prst="perspectiveLeft" zoom="91000">
                <a:rot lat="0" lon="600000" rev="0"/>
              </a:camera>
              <a:lightRig rig="threePt" dir="t">
                <a:rot lat="0" lon="0" rev="20640000"/>
              </a:lightRig>
            </a:scene3d>
            <a:sp3d extrusionH="50600" prstMaterial="metal">
              <a:bevelT w="101600" h="80600" prst="relaxedInset"/>
              <a:bevelB w="80600" h="80600" prst="relaxedInset"/>
            </a:sp3d>
          </p:spPr>
          <p:style>
            <a:lnRef idx="0">
              <a:schemeClr val="lt1">
                <a:hueOff val="0"/>
                <a:satOff val="0"/>
                <a:lumOff val="0"/>
                <a:alphaOff val="0"/>
              </a:schemeClr>
            </a:lnRef>
            <a:fillRef idx="1">
              <a:schemeClr val="accent5">
                <a:hueOff val="465289"/>
                <a:satOff val="1599"/>
                <a:lumOff val="-7675"/>
                <a:alphaOff val="0"/>
              </a:schemeClr>
            </a:fillRef>
            <a:effectRef idx="1">
              <a:schemeClr val="accent5">
                <a:hueOff val="465289"/>
                <a:satOff val="1599"/>
                <a:lumOff val="-7675"/>
                <a:alphaOff val="0"/>
              </a:schemeClr>
            </a:effectRef>
            <a:fontRef idx="minor">
              <a:schemeClr val="dk1"/>
            </a:fontRef>
          </p:style>
          <p:txBody>
            <a:bodyPr spcFirstLastPara="0" vert="horz" wrap="square" lIns="71731" tIns="71731" rIns="71731" bIns="71731" numCol="1" spcCol="1270" anchor="ctr" anchorCtr="0">
              <a:noAutofit/>
            </a:bodyPr>
            <a:lstStyle/>
            <a:p>
              <a:pPr marL="0" lvl="0" indent="0" algn="ctr" defTabSz="889000">
                <a:lnSpc>
                  <a:spcPct val="90000"/>
                </a:lnSpc>
                <a:spcBef>
                  <a:spcPct val="0"/>
                </a:spcBef>
                <a:spcAft>
                  <a:spcPct val="35000"/>
                </a:spcAft>
                <a:buNone/>
              </a:pPr>
              <a:r>
                <a:rPr lang="en-US" sz="2000" b="1" kern="1200" dirty="0"/>
                <a:t>Committee</a:t>
              </a:r>
            </a:p>
          </p:txBody>
        </p:sp>
        <p:sp>
          <p:nvSpPr>
            <p:cNvPr id="15" name="Arrow: Left 14">
              <a:extLst>
                <a:ext uri="{FF2B5EF4-FFF2-40B4-BE49-F238E27FC236}">
                  <a16:creationId xmlns:a16="http://schemas.microsoft.com/office/drawing/2014/main" id="{1ED2DE73-FDC3-4573-8FED-71B43C3EFB10}"/>
                </a:ext>
              </a:extLst>
            </p:cNvPr>
            <p:cNvSpPr/>
            <p:nvPr/>
          </p:nvSpPr>
          <p:spPr>
            <a:xfrm rot="13885714">
              <a:off x="4293188" y="2814266"/>
              <a:ext cx="2723856" cy="584367"/>
            </a:xfrm>
            <a:prstGeom prst="leftArrow">
              <a:avLst>
                <a:gd name="adj1" fmla="val 60000"/>
                <a:gd name="adj2" fmla="val 50000"/>
              </a:avLst>
            </a:prstGeom>
            <a:scene3d>
              <a:camera prst="perspectiveLeft" zoom="91000">
                <a:rot lat="0" lon="600000" rev="0"/>
              </a:camera>
              <a:lightRig rig="threePt" dir="t">
                <a:rot lat="0" lon="0" rev="20640000"/>
              </a:lightRig>
            </a:scene3d>
            <a:sp3d z="-211800">
              <a:bevelT w="40600" h="20600" prst="relaxedInset"/>
            </a:sp3d>
          </p:spPr>
          <p:style>
            <a:lnRef idx="0">
              <a:schemeClr val="lt1">
                <a:hueOff val="0"/>
                <a:satOff val="0"/>
                <a:lumOff val="0"/>
                <a:alphaOff val="0"/>
              </a:schemeClr>
            </a:lnRef>
            <a:fillRef idx="1">
              <a:schemeClr val="accent5">
                <a:hueOff val="930579"/>
                <a:satOff val="3199"/>
                <a:lumOff val="-15350"/>
                <a:alphaOff val="0"/>
              </a:schemeClr>
            </a:fillRef>
            <a:effectRef idx="2">
              <a:schemeClr val="accent5">
                <a:hueOff val="930579"/>
                <a:satOff val="3199"/>
                <a:lumOff val="-15350"/>
                <a:alphaOff val="0"/>
              </a:schemeClr>
            </a:effectRef>
            <a:fontRef idx="minor">
              <a:schemeClr val="lt1">
                <a:hueOff val="0"/>
                <a:satOff val="0"/>
                <a:lumOff val="0"/>
                <a:alphaOff val="0"/>
              </a:schemeClr>
            </a:fontRef>
          </p:style>
        </p:sp>
        <p:sp>
          <p:nvSpPr>
            <p:cNvPr id="16" name="Freeform: Shape 15">
              <a:extLst>
                <a:ext uri="{FF2B5EF4-FFF2-40B4-BE49-F238E27FC236}">
                  <a16:creationId xmlns:a16="http://schemas.microsoft.com/office/drawing/2014/main" id="{797B13C5-A0B6-4950-A712-14970EDF22BB}"/>
                </a:ext>
              </a:extLst>
            </p:cNvPr>
            <p:cNvSpPr/>
            <p:nvPr/>
          </p:nvSpPr>
          <p:spPr>
            <a:xfrm>
              <a:off x="4088324" y="1467536"/>
              <a:ext cx="1435288" cy="1148230"/>
            </a:xfrm>
            <a:custGeom>
              <a:avLst/>
              <a:gdLst>
                <a:gd name="connsiteX0" fmla="*/ 0 w 1435288"/>
                <a:gd name="connsiteY0" fmla="*/ 114823 h 1148230"/>
                <a:gd name="connsiteX1" fmla="*/ 114823 w 1435288"/>
                <a:gd name="connsiteY1" fmla="*/ 0 h 1148230"/>
                <a:gd name="connsiteX2" fmla="*/ 1320465 w 1435288"/>
                <a:gd name="connsiteY2" fmla="*/ 0 h 1148230"/>
                <a:gd name="connsiteX3" fmla="*/ 1435288 w 1435288"/>
                <a:gd name="connsiteY3" fmla="*/ 114823 h 1148230"/>
                <a:gd name="connsiteX4" fmla="*/ 1435288 w 1435288"/>
                <a:gd name="connsiteY4" fmla="*/ 1033407 h 1148230"/>
                <a:gd name="connsiteX5" fmla="*/ 1320465 w 1435288"/>
                <a:gd name="connsiteY5" fmla="*/ 1148230 h 1148230"/>
                <a:gd name="connsiteX6" fmla="*/ 114823 w 1435288"/>
                <a:gd name="connsiteY6" fmla="*/ 1148230 h 1148230"/>
                <a:gd name="connsiteX7" fmla="*/ 0 w 1435288"/>
                <a:gd name="connsiteY7" fmla="*/ 1033407 h 1148230"/>
                <a:gd name="connsiteX8" fmla="*/ 0 w 1435288"/>
                <a:gd name="connsiteY8" fmla="*/ 114823 h 114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288" h="1148230">
                  <a:moveTo>
                    <a:pt x="0" y="114823"/>
                  </a:moveTo>
                  <a:cubicBezTo>
                    <a:pt x="0" y="51408"/>
                    <a:pt x="51408" y="0"/>
                    <a:pt x="114823" y="0"/>
                  </a:cubicBezTo>
                  <a:lnTo>
                    <a:pt x="1320465" y="0"/>
                  </a:lnTo>
                  <a:cubicBezTo>
                    <a:pt x="1383880" y="0"/>
                    <a:pt x="1435288" y="51408"/>
                    <a:pt x="1435288" y="114823"/>
                  </a:cubicBezTo>
                  <a:lnTo>
                    <a:pt x="1435288" y="1033407"/>
                  </a:lnTo>
                  <a:cubicBezTo>
                    <a:pt x="1435288" y="1096822"/>
                    <a:pt x="1383880" y="1148230"/>
                    <a:pt x="1320465" y="1148230"/>
                  </a:cubicBezTo>
                  <a:lnTo>
                    <a:pt x="114823" y="1148230"/>
                  </a:lnTo>
                  <a:cubicBezTo>
                    <a:pt x="51408" y="1148230"/>
                    <a:pt x="0" y="1096822"/>
                    <a:pt x="0" y="1033407"/>
                  </a:cubicBezTo>
                  <a:lnTo>
                    <a:pt x="0" y="114823"/>
                  </a:lnTo>
                  <a:close/>
                </a:path>
              </a:pathLst>
            </a:custGeom>
            <a:scene3d>
              <a:camera prst="perspectiveLeft" zoom="91000">
                <a:rot lat="0" lon="600000" rev="0"/>
              </a:camera>
              <a:lightRig rig="threePt" dir="t">
                <a:rot lat="0" lon="0" rev="20640000"/>
              </a:lightRig>
            </a:scene3d>
            <a:sp3d extrusionH="50600" prstMaterial="metal">
              <a:bevelT w="101600" h="80600" prst="relaxedInset"/>
              <a:bevelB w="80600" h="80600" prst="relaxedInset"/>
            </a:sp3d>
          </p:spPr>
          <p:style>
            <a:lnRef idx="0">
              <a:schemeClr val="lt1">
                <a:hueOff val="0"/>
                <a:satOff val="0"/>
                <a:lumOff val="0"/>
                <a:alphaOff val="0"/>
              </a:schemeClr>
            </a:lnRef>
            <a:fillRef idx="1">
              <a:schemeClr val="accent5">
                <a:hueOff val="930579"/>
                <a:satOff val="3199"/>
                <a:lumOff val="-15350"/>
                <a:alphaOff val="0"/>
              </a:schemeClr>
            </a:fillRef>
            <a:effectRef idx="1">
              <a:schemeClr val="accent5">
                <a:hueOff val="930579"/>
                <a:satOff val="3199"/>
                <a:lumOff val="-15350"/>
                <a:alphaOff val="0"/>
              </a:schemeClr>
            </a:effectRef>
            <a:fontRef idx="minor">
              <a:schemeClr val="dk1"/>
            </a:fontRef>
          </p:style>
          <p:txBody>
            <a:bodyPr spcFirstLastPara="0" vert="horz" wrap="square" lIns="71731" tIns="71731" rIns="71731" bIns="71731" numCol="1" spcCol="1270" anchor="ctr" anchorCtr="0">
              <a:noAutofit/>
            </a:bodyPr>
            <a:lstStyle/>
            <a:p>
              <a:pPr marL="0" lvl="0" indent="0" algn="ctr" defTabSz="889000">
                <a:lnSpc>
                  <a:spcPct val="90000"/>
                </a:lnSpc>
                <a:spcBef>
                  <a:spcPct val="0"/>
                </a:spcBef>
                <a:spcAft>
                  <a:spcPct val="35000"/>
                </a:spcAft>
                <a:buNone/>
              </a:pPr>
              <a:r>
                <a:rPr lang="en-US" sz="2000" b="1" kern="1200" dirty="0"/>
                <a:t>Dedicated Staffing</a:t>
              </a:r>
            </a:p>
            <a:p>
              <a:pPr marL="0" lvl="0" indent="0" algn="ctr" defTabSz="889000">
                <a:lnSpc>
                  <a:spcPct val="90000"/>
                </a:lnSpc>
                <a:spcBef>
                  <a:spcPct val="0"/>
                </a:spcBef>
                <a:spcAft>
                  <a:spcPct val="35000"/>
                </a:spcAft>
                <a:buNone/>
              </a:pPr>
              <a:endParaRPr lang="en-US" sz="2000" b="1" kern="1200" dirty="0"/>
            </a:p>
          </p:txBody>
        </p:sp>
        <p:sp>
          <p:nvSpPr>
            <p:cNvPr id="17" name="Arrow: Left 16">
              <a:extLst>
                <a:ext uri="{FF2B5EF4-FFF2-40B4-BE49-F238E27FC236}">
                  <a16:creationId xmlns:a16="http://schemas.microsoft.com/office/drawing/2014/main" id="{CE74E299-CE62-4C75-9225-E53488F184BB}"/>
                </a:ext>
              </a:extLst>
            </p:cNvPr>
            <p:cNvSpPr/>
            <p:nvPr/>
          </p:nvSpPr>
          <p:spPr>
            <a:xfrm rot="15428571">
              <a:off x="5313920" y="2322707"/>
              <a:ext cx="2723856" cy="584367"/>
            </a:xfrm>
            <a:prstGeom prst="leftArrow">
              <a:avLst>
                <a:gd name="adj1" fmla="val 60000"/>
                <a:gd name="adj2" fmla="val 50000"/>
              </a:avLst>
            </a:prstGeom>
            <a:scene3d>
              <a:camera prst="perspectiveLeft" zoom="91000">
                <a:rot lat="0" lon="600000" rev="0"/>
              </a:camera>
              <a:lightRig rig="threePt" dir="t">
                <a:rot lat="0" lon="0" rev="20640000"/>
              </a:lightRig>
            </a:scene3d>
            <a:sp3d z="-211800">
              <a:bevelT w="40600" h="20600" prst="relaxedInset"/>
            </a:sp3d>
          </p:spPr>
          <p:style>
            <a:lnRef idx="0">
              <a:schemeClr val="lt1">
                <a:hueOff val="0"/>
                <a:satOff val="0"/>
                <a:lumOff val="0"/>
                <a:alphaOff val="0"/>
              </a:schemeClr>
            </a:lnRef>
            <a:fillRef idx="1">
              <a:schemeClr val="accent5">
                <a:hueOff val="1395868"/>
                <a:satOff val="4798"/>
                <a:lumOff val="-23025"/>
                <a:alphaOff val="0"/>
              </a:schemeClr>
            </a:fillRef>
            <a:effectRef idx="2">
              <a:schemeClr val="accent5">
                <a:hueOff val="1395868"/>
                <a:satOff val="4798"/>
                <a:lumOff val="-23025"/>
                <a:alphaOff val="0"/>
              </a:schemeClr>
            </a:effectRef>
            <a:fontRef idx="minor">
              <a:schemeClr val="lt1">
                <a:hueOff val="0"/>
                <a:satOff val="0"/>
                <a:lumOff val="0"/>
                <a:alphaOff val="0"/>
              </a:schemeClr>
            </a:fontRef>
          </p:style>
        </p:sp>
        <p:sp>
          <p:nvSpPr>
            <p:cNvPr id="18" name="Freeform: Shape 17">
              <a:extLst>
                <a:ext uri="{FF2B5EF4-FFF2-40B4-BE49-F238E27FC236}">
                  <a16:creationId xmlns:a16="http://schemas.microsoft.com/office/drawing/2014/main" id="{C7A107FD-8CD4-4493-AB7E-FDF675254C55}"/>
                </a:ext>
              </a:extLst>
            </p:cNvPr>
            <p:cNvSpPr/>
            <p:nvPr/>
          </p:nvSpPr>
          <p:spPr>
            <a:xfrm>
              <a:off x="5655147" y="712994"/>
              <a:ext cx="1435288" cy="1148230"/>
            </a:xfrm>
            <a:custGeom>
              <a:avLst/>
              <a:gdLst>
                <a:gd name="connsiteX0" fmla="*/ 0 w 1435288"/>
                <a:gd name="connsiteY0" fmla="*/ 114823 h 1148230"/>
                <a:gd name="connsiteX1" fmla="*/ 114823 w 1435288"/>
                <a:gd name="connsiteY1" fmla="*/ 0 h 1148230"/>
                <a:gd name="connsiteX2" fmla="*/ 1320465 w 1435288"/>
                <a:gd name="connsiteY2" fmla="*/ 0 h 1148230"/>
                <a:gd name="connsiteX3" fmla="*/ 1435288 w 1435288"/>
                <a:gd name="connsiteY3" fmla="*/ 114823 h 1148230"/>
                <a:gd name="connsiteX4" fmla="*/ 1435288 w 1435288"/>
                <a:gd name="connsiteY4" fmla="*/ 1033407 h 1148230"/>
                <a:gd name="connsiteX5" fmla="*/ 1320465 w 1435288"/>
                <a:gd name="connsiteY5" fmla="*/ 1148230 h 1148230"/>
                <a:gd name="connsiteX6" fmla="*/ 114823 w 1435288"/>
                <a:gd name="connsiteY6" fmla="*/ 1148230 h 1148230"/>
                <a:gd name="connsiteX7" fmla="*/ 0 w 1435288"/>
                <a:gd name="connsiteY7" fmla="*/ 1033407 h 1148230"/>
                <a:gd name="connsiteX8" fmla="*/ 0 w 1435288"/>
                <a:gd name="connsiteY8" fmla="*/ 114823 h 114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288" h="1148230">
                  <a:moveTo>
                    <a:pt x="0" y="114823"/>
                  </a:moveTo>
                  <a:cubicBezTo>
                    <a:pt x="0" y="51408"/>
                    <a:pt x="51408" y="0"/>
                    <a:pt x="114823" y="0"/>
                  </a:cubicBezTo>
                  <a:lnTo>
                    <a:pt x="1320465" y="0"/>
                  </a:lnTo>
                  <a:cubicBezTo>
                    <a:pt x="1383880" y="0"/>
                    <a:pt x="1435288" y="51408"/>
                    <a:pt x="1435288" y="114823"/>
                  </a:cubicBezTo>
                  <a:lnTo>
                    <a:pt x="1435288" y="1033407"/>
                  </a:lnTo>
                  <a:cubicBezTo>
                    <a:pt x="1435288" y="1096822"/>
                    <a:pt x="1383880" y="1148230"/>
                    <a:pt x="1320465" y="1148230"/>
                  </a:cubicBezTo>
                  <a:lnTo>
                    <a:pt x="114823" y="1148230"/>
                  </a:lnTo>
                  <a:cubicBezTo>
                    <a:pt x="51408" y="1148230"/>
                    <a:pt x="0" y="1096822"/>
                    <a:pt x="0" y="1033407"/>
                  </a:cubicBezTo>
                  <a:lnTo>
                    <a:pt x="0" y="114823"/>
                  </a:lnTo>
                  <a:close/>
                </a:path>
              </a:pathLst>
            </a:custGeom>
            <a:scene3d>
              <a:camera prst="perspectiveLeft" zoom="91000">
                <a:rot lat="0" lon="600000" rev="0"/>
              </a:camera>
              <a:lightRig rig="threePt" dir="t">
                <a:rot lat="0" lon="0" rev="20640000"/>
              </a:lightRig>
            </a:scene3d>
            <a:sp3d extrusionH="50600" prstMaterial="metal">
              <a:bevelT w="101600" h="80600" prst="relaxedInset"/>
              <a:bevelB w="80600" h="80600" prst="relaxedInset"/>
            </a:sp3d>
          </p:spPr>
          <p:style>
            <a:lnRef idx="0">
              <a:schemeClr val="lt1">
                <a:hueOff val="0"/>
                <a:satOff val="0"/>
                <a:lumOff val="0"/>
                <a:alphaOff val="0"/>
              </a:schemeClr>
            </a:lnRef>
            <a:fillRef idx="1">
              <a:schemeClr val="accent5">
                <a:hueOff val="1395868"/>
                <a:satOff val="4798"/>
                <a:lumOff val="-23025"/>
                <a:alphaOff val="0"/>
              </a:schemeClr>
            </a:fillRef>
            <a:effectRef idx="1">
              <a:schemeClr val="accent5">
                <a:hueOff val="1395868"/>
                <a:satOff val="4798"/>
                <a:lumOff val="-23025"/>
                <a:alphaOff val="0"/>
              </a:schemeClr>
            </a:effectRef>
            <a:fontRef idx="minor">
              <a:schemeClr val="dk1"/>
            </a:fontRef>
          </p:style>
          <p:txBody>
            <a:bodyPr spcFirstLastPara="0" vert="horz" wrap="square" lIns="71731" tIns="71731" rIns="71731" bIns="71731" numCol="1" spcCol="1270" anchor="ctr" anchorCtr="0">
              <a:noAutofit/>
            </a:bodyPr>
            <a:lstStyle/>
            <a:p>
              <a:pPr marL="0" lvl="0" indent="0" algn="ctr" defTabSz="889000">
                <a:lnSpc>
                  <a:spcPct val="90000"/>
                </a:lnSpc>
                <a:spcBef>
                  <a:spcPct val="0"/>
                </a:spcBef>
                <a:spcAft>
                  <a:spcPct val="35000"/>
                </a:spcAft>
                <a:buNone/>
              </a:pPr>
              <a:r>
                <a:rPr lang="en-US" sz="2000" b="1" kern="1200" dirty="0"/>
                <a:t>Dedicated Resources</a:t>
              </a:r>
            </a:p>
          </p:txBody>
        </p:sp>
        <p:sp>
          <p:nvSpPr>
            <p:cNvPr id="19" name="Arrow: Left 18">
              <a:extLst>
                <a:ext uri="{FF2B5EF4-FFF2-40B4-BE49-F238E27FC236}">
                  <a16:creationId xmlns:a16="http://schemas.microsoft.com/office/drawing/2014/main" id="{4C15C1AB-A113-47BE-9F4E-F414E334439C}"/>
                </a:ext>
              </a:extLst>
            </p:cNvPr>
            <p:cNvSpPr/>
            <p:nvPr/>
          </p:nvSpPr>
          <p:spPr>
            <a:xfrm rot="16971429">
              <a:off x="6446848" y="2322707"/>
              <a:ext cx="2723856" cy="584367"/>
            </a:xfrm>
            <a:prstGeom prst="leftArrow">
              <a:avLst>
                <a:gd name="adj1" fmla="val 60000"/>
                <a:gd name="adj2" fmla="val 50000"/>
              </a:avLst>
            </a:prstGeom>
            <a:scene3d>
              <a:camera prst="perspectiveLeft" zoom="91000">
                <a:rot lat="0" lon="600000" rev="0"/>
              </a:camera>
              <a:lightRig rig="threePt" dir="t">
                <a:rot lat="0" lon="0" rev="20640000"/>
              </a:lightRig>
            </a:scene3d>
            <a:sp3d z="-211800">
              <a:bevelT w="40600" h="20600" prst="relaxedInset"/>
            </a:sp3d>
          </p:spPr>
          <p:style>
            <a:lnRef idx="0">
              <a:schemeClr val="lt1">
                <a:hueOff val="0"/>
                <a:satOff val="0"/>
                <a:lumOff val="0"/>
                <a:alphaOff val="0"/>
              </a:schemeClr>
            </a:lnRef>
            <a:fillRef idx="1">
              <a:schemeClr val="accent5">
                <a:hueOff val="1861158"/>
                <a:satOff val="6398"/>
                <a:lumOff val="-30701"/>
                <a:alphaOff val="0"/>
              </a:schemeClr>
            </a:fillRef>
            <a:effectRef idx="2">
              <a:schemeClr val="accent5">
                <a:hueOff val="1861158"/>
                <a:satOff val="6398"/>
                <a:lumOff val="-30701"/>
                <a:alphaOff val="0"/>
              </a:schemeClr>
            </a:effectRef>
            <a:fontRef idx="minor">
              <a:schemeClr val="lt1">
                <a:hueOff val="0"/>
                <a:satOff val="0"/>
                <a:lumOff val="0"/>
                <a:alphaOff val="0"/>
              </a:schemeClr>
            </a:fontRef>
          </p:style>
        </p:sp>
        <p:sp>
          <p:nvSpPr>
            <p:cNvPr id="20" name="Freeform: Shape 19">
              <a:extLst>
                <a:ext uri="{FF2B5EF4-FFF2-40B4-BE49-F238E27FC236}">
                  <a16:creationId xmlns:a16="http://schemas.microsoft.com/office/drawing/2014/main" id="{CF760103-BDD6-4307-BA01-2F144D51DD31}"/>
                </a:ext>
              </a:extLst>
            </p:cNvPr>
            <p:cNvSpPr/>
            <p:nvPr/>
          </p:nvSpPr>
          <p:spPr>
            <a:xfrm>
              <a:off x="7394190" y="712994"/>
              <a:ext cx="1435288" cy="1148230"/>
            </a:xfrm>
            <a:custGeom>
              <a:avLst/>
              <a:gdLst>
                <a:gd name="connsiteX0" fmla="*/ 0 w 1435288"/>
                <a:gd name="connsiteY0" fmla="*/ 114823 h 1148230"/>
                <a:gd name="connsiteX1" fmla="*/ 114823 w 1435288"/>
                <a:gd name="connsiteY1" fmla="*/ 0 h 1148230"/>
                <a:gd name="connsiteX2" fmla="*/ 1320465 w 1435288"/>
                <a:gd name="connsiteY2" fmla="*/ 0 h 1148230"/>
                <a:gd name="connsiteX3" fmla="*/ 1435288 w 1435288"/>
                <a:gd name="connsiteY3" fmla="*/ 114823 h 1148230"/>
                <a:gd name="connsiteX4" fmla="*/ 1435288 w 1435288"/>
                <a:gd name="connsiteY4" fmla="*/ 1033407 h 1148230"/>
                <a:gd name="connsiteX5" fmla="*/ 1320465 w 1435288"/>
                <a:gd name="connsiteY5" fmla="*/ 1148230 h 1148230"/>
                <a:gd name="connsiteX6" fmla="*/ 114823 w 1435288"/>
                <a:gd name="connsiteY6" fmla="*/ 1148230 h 1148230"/>
                <a:gd name="connsiteX7" fmla="*/ 0 w 1435288"/>
                <a:gd name="connsiteY7" fmla="*/ 1033407 h 1148230"/>
                <a:gd name="connsiteX8" fmla="*/ 0 w 1435288"/>
                <a:gd name="connsiteY8" fmla="*/ 114823 h 114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288" h="1148230">
                  <a:moveTo>
                    <a:pt x="0" y="114823"/>
                  </a:moveTo>
                  <a:cubicBezTo>
                    <a:pt x="0" y="51408"/>
                    <a:pt x="51408" y="0"/>
                    <a:pt x="114823" y="0"/>
                  </a:cubicBezTo>
                  <a:lnTo>
                    <a:pt x="1320465" y="0"/>
                  </a:lnTo>
                  <a:cubicBezTo>
                    <a:pt x="1383880" y="0"/>
                    <a:pt x="1435288" y="51408"/>
                    <a:pt x="1435288" y="114823"/>
                  </a:cubicBezTo>
                  <a:lnTo>
                    <a:pt x="1435288" y="1033407"/>
                  </a:lnTo>
                  <a:cubicBezTo>
                    <a:pt x="1435288" y="1096822"/>
                    <a:pt x="1383880" y="1148230"/>
                    <a:pt x="1320465" y="1148230"/>
                  </a:cubicBezTo>
                  <a:lnTo>
                    <a:pt x="114823" y="1148230"/>
                  </a:lnTo>
                  <a:cubicBezTo>
                    <a:pt x="51408" y="1148230"/>
                    <a:pt x="0" y="1096822"/>
                    <a:pt x="0" y="1033407"/>
                  </a:cubicBezTo>
                  <a:lnTo>
                    <a:pt x="0" y="114823"/>
                  </a:lnTo>
                  <a:close/>
                </a:path>
              </a:pathLst>
            </a:custGeom>
            <a:scene3d>
              <a:camera prst="perspectiveLeft" zoom="91000">
                <a:rot lat="0" lon="600000" rev="0"/>
              </a:camera>
              <a:lightRig rig="threePt" dir="t">
                <a:rot lat="0" lon="0" rev="20640000"/>
              </a:lightRig>
            </a:scene3d>
            <a:sp3d extrusionH="50600" prstMaterial="metal">
              <a:bevelT w="101600" h="80600" prst="relaxedInset"/>
              <a:bevelB w="80600" h="80600" prst="relaxedInset"/>
            </a:sp3d>
          </p:spPr>
          <p:style>
            <a:lnRef idx="0">
              <a:schemeClr val="lt1">
                <a:hueOff val="0"/>
                <a:satOff val="0"/>
                <a:lumOff val="0"/>
                <a:alphaOff val="0"/>
              </a:schemeClr>
            </a:lnRef>
            <a:fillRef idx="1">
              <a:schemeClr val="accent5">
                <a:hueOff val="1861158"/>
                <a:satOff val="6398"/>
                <a:lumOff val="-30701"/>
                <a:alphaOff val="0"/>
              </a:schemeClr>
            </a:fillRef>
            <a:effectRef idx="1">
              <a:schemeClr val="accent5">
                <a:hueOff val="1861158"/>
                <a:satOff val="6398"/>
                <a:lumOff val="-30701"/>
                <a:alphaOff val="0"/>
              </a:schemeClr>
            </a:effectRef>
            <a:fontRef idx="minor">
              <a:schemeClr val="dk1"/>
            </a:fontRef>
          </p:style>
          <p:txBody>
            <a:bodyPr spcFirstLastPara="0" vert="horz" wrap="square" lIns="71731" tIns="71731" rIns="71731" bIns="71731"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effectLst>
                    <a:outerShdw blurRad="38100" dist="38100" dir="2700000" algn="tl">
                      <a:srgbClr val="000000">
                        <a:alpha val="43137"/>
                      </a:srgbClr>
                    </a:outerShdw>
                  </a:effectLst>
                </a:rPr>
                <a:t>QM Plan</a:t>
              </a:r>
            </a:p>
          </p:txBody>
        </p:sp>
        <p:sp>
          <p:nvSpPr>
            <p:cNvPr id="21" name="Arrow: Left 20">
              <a:extLst>
                <a:ext uri="{FF2B5EF4-FFF2-40B4-BE49-F238E27FC236}">
                  <a16:creationId xmlns:a16="http://schemas.microsoft.com/office/drawing/2014/main" id="{E041F7CE-663D-40BB-A17F-3200EF39925C}"/>
                </a:ext>
              </a:extLst>
            </p:cNvPr>
            <p:cNvSpPr/>
            <p:nvPr/>
          </p:nvSpPr>
          <p:spPr>
            <a:xfrm rot="18514286">
              <a:off x="7467581" y="2814266"/>
              <a:ext cx="2723856" cy="584367"/>
            </a:xfrm>
            <a:prstGeom prst="leftArrow">
              <a:avLst>
                <a:gd name="adj1" fmla="val 60000"/>
                <a:gd name="adj2" fmla="val 50000"/>
              </a:avLst>
            </a:prstGeom>
            <a:scene3d>
              <a:camera prst="perspectiveLeft" zoom="91000">
                <a:rot lat="0" lon="600000" rev="0"/>
              </a:camera>
              <a:lightRig rig="threePt" dir="t">
                <a:rot lat="0" lon="0" rev="20640000"/>
              </a:lightRig>
            </a:scene3d>
            <a:sp3d z="-211800">
              <a:bevelT w="40600" h="20600" prst="relaxedInset"/>
            </a:sp3d>
          </p:spPr>
          <p:style>
            <a:lnRef idx="0">
              <a:schemeClr val="lt1">
                <a:hueOff val="0"/>
                <a:satOff val="0"/>
                <a:lumOff val="0"/>
                <a:alphaOff val="0"/>
              </a:schemeClr>
            </a:lnRef>
            <a:fillRef idx="1">
              <a:schemeClr val="accent5">
                <a:hueOff val="2326447"/>
                <a:satOff val="7997"/>
                <a:lumOff val="-38376"/>
                <a:alphaOff val="0"/>
              </a:schemeClr>
            </a:fillRef>
            <a:effectRef idx="2">
              <a:schemeClr val="accent5">
                <a:hueOff val="2326447"/>
                <a:satOff val="7997"/>
                <a:lumOff val="-38376"/>
                <a:alphaOff val="0"/>
              </a:schemeClr>
            </a:effectRef>
            <a:fontRef idx="minor">
              <a:schemeClr val="lt1">
                <a:hueOff val="0"/>
                <a:satOff val="0"/>
                <a:lumOff val="0"/>
                <a:alphaOff val="0"/>
              </a:schemeClr>
            </a:fontRef>
          </p:style>
        </p:sp>
        <p:sp>
          <p:nvSpPr>
            <p:cNvPr id="22" name="Freeform: Shape 21">
              <a:extLst>
                <a:ext uri="{FF2B5EF4-FFF2-40B4-BE49-F238E27FC236}">
                  <a16:creationId xmlns:a16="http://schemas.microsoft.com/office/drawing/2014/main" id="{8480D3A1-FE7D-420A-B3FA-AC812F8A8076}"/>
                </a:ext>
              </a:extLst>
            </p:cNvPr>
            <p:cNvSpPr/>
            <p:nvPr/>
          </p:nvSpPr>
          <p:spPr>
            <a:xfrm>
              <a:off x="9285449" y="1283158"/>
              <a:ext cx="1713374" cy="1148230"/>
            </a:xfrm>
            <a:custGeom>
              <a:avLst/>
              <a:gdLst>
                <a:gd name="connsiteX0" fmla="*/ 0 w 1435288"/>
                <a:gd name="connsiteY0" fmla="*/ 114823 h 1148230"/>
                <a:gd name="connsiteX1" fmla="*/ 114823 w 1435288"/>
                <a:gd name="connsiteY1" fmla="*/ 0 h 1148230"/>
                <a:gd name="connsiteX2" fmla="*/ 1320465 w 1435288"/>
                <a:gd name="connsiteY2" fmla="*/ 0 h 1148230"/>
                <a:gd name="connsiteX3" fmla="*/ 1435288 w 1435288"/>
                <a:gd name="connsiteY3" fmla="*/ 114823 h 1148230"/>
                <a:gd name="connsiteX4" fmla="*/ 1435288 w 1435288"/>
                <a:gd name="connsiteY4" fmla="*/ 1033407 h 1148230"/>
                <a:gd name="connsiteX5" fmla="*/ 1320465 w 1435288"/>
                <a:gd name="connsiteY5" fmla="*/ 1148230 h 1148230"/>
                <a:gd name="connsiteX6" fmla="*/ 114823 w 1435288"/>
                <a:gd name="connsiteY6" fmla="*/ 1148230 h 1148230"/>
                <a:gd name="connsiteX7" fmla="*/ 0 w 1435288"/>
                <a:gd name="connsiteY7" fmla="*/ 1033407 h 1148230"/>
                <a:gd name="connsiteX8" fmla="*/ 0 w 1435288"/>
                <a:gd name="connsiteY8" fmla="*/ 114823 h 114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288" h="1148230">
                  <a:moveTo>
                    <a:pt x="0" y="114823"/>
                  </a:moveTo>
                  <a:cubicBezTo>
                    <a:pt x="0" y="51408"/>
                    <a:pt x="51408" y="0"/>
                    <a:pt x="114823" y="0"/>
                  </a:cubicBezTo>
                  <a:lnTo>
                    <a:pt x="1320465" y="0"/>
                  </a:lnTo>
                  <a:cubicBezTo>
                    <a:pt x="1383880" y="0"/>
                    <a:pt x="1435288" y="51408"/>
                    <a:pt x="1435288" y="114823"/>
                  </a:cubicBezTo>
                  <a:lnTo>
                    <a:pt x="1435288" y="1033407"/>
                  </a:lnTo>
                  <a:cubicBezTo>
                    <a:pt x="1435288" y="1096822"/>
                    <a:pt x="1383880" y="1148230"/>
                    <a:pt x="1320465" y="1148230"/>
                  </a:cubicBezTo>
                  <a:lnTo>
                    <a:pt x="114823" y="1148230"/>
                  </a:lnTo>
                  <a:cubicBezTo>
                    <a:pt x="51408" y="1148230"/>
                    <a:pt x="0" y="1096822"/>
                    <a:pt x="0" y="1033407"/>
                  </a:cubicBezTo>
                  <a:lnTo>
                    <a:pt x="0" y="114823"/>
                  </a:lnTo>
                  <a:close/>
                </a:path>
              </a:pathLst>
            </a:custGeom>
            <a:scene3d>
              <a:camera prst="perspectiveLeft" zoom="91000">
                <a:rot lat="0" lon="600000" rev="0"/>
              </a:camera>
              <a:lightRig rig="threePt" dir="t">
                <a:rot lat="0" lon="0" rev="20640000"/>
              </a:lightRig>
            </a:scene3d>
            <a:sp3d extrusionH="50600" prstMaterial="metal">
              <a:bevelT w="101600" h="80600" prst="relaxedInset"/>
              <a:bevelB w="80600" h="80600" prst="relaxedInset"/>
            </a:sp3d>
          </p:spPr>
          <p:style>
            <a:lnRef idx="0">
              <a:schemeClr val="lt1">
                <a:hueOff val="0"/>
                <a:satOff val="0"/>
                <a:lumOff val="0"/>
                <a:alphaOff val="0"/>
              </a:schemeClr>
            </a:lnRef>
            <a:fillRef idx="1">
              <a:schemeClr val="accent5">
                <a:hueOff val="2326447"/>
                <a:satOff val="7997"/>
                <a:lumOff val="-38376"/>
                <a:alphaOff val="0"/>
              </a:schemeClr>
            </a:fillRef>
            <a:effectRef idx="1">
              <a:schemeClr val="accent5">
                <a:hueOff val="2326447"/>
                <a:satOff val="7997"/>
                <a:lumOff val="-38376"/>
                <a:alphaOff val="0"/>
              </a:schemeClr>
            </a:effectRef>
            <a:fontRef idx="minor">
              <a:schemeClr val="dk1"/>
            </a:fontRef>
          </p:style>
          <p:txBody>
            <a:bodyPr spcFirstLastPara="0" vert="horz" wrap="square" lIns="71731" tIns="71731" rIns="71731" bIns="71731" numCol="1" spcCol="1270" anchor="ctr" anchorCtr="0">
              <a:noAutofit/>
            </a:bodyPr>
            <a:lstStyle/>
            <a:p>
              <a:pPr algn="ctr" defTabSz="889000">
                <a:lnSpc>
                  <a:spcPct val="90000"/>
                </a:lnSpc>
                <a:spcAft>
                  <a:spcPct val="35000"/>
                </a:spcAft>
              </a:pPr>
              <a:r>
                <a:rPr lang="en-US" sz="2000" b="1" dirty="0">
                  <a:solidFill>
                    <a:schemeClr val="bg1"/>
                  </a:solidFill>
                  <a:effectLst>
                    <a:outerShdw blurRad="38100" dist="38100" dir="2700000" algn="tl">
                      <a:srgbClr val="000000">
                        <a:alpha val="43137"/>
                      </a:srgbClr>
                    </a:outerShdw>
                  </a:effectLst>
                </a:rPr>
                <a:t>People with HIV</a:t>
              </a:r>
              <a:endParaRPr lang="en-US" dirty="0">
                <a:solidFill>
                  <a:schemeClr val="bg1"/>
                </a:solidFill>
              </a:endParaRPr>
            </a:p>
            <a:p>
              <a:pPr algn="ctr" defTabSz="889000">
                <a:lnSpc>
                  <a:spcPct val="90000"/>
                </a:lnSpc>
                <a:spcAft>
                  <a:spcPct val="35000"/>
                </a:spcAft>
              </a:pPr>
              <a:r>
                <a:rPr lang="en-US" sz="2000" b="1" dirty="0">
                  <a:solidFill>
                    <a:schemeClr val="bg1"/>
                  </a:solidFill>
                  <a:effectLst>
                    <a:outerShdw blurRad="38100" dist="38100" dir="2700000" algn="tl">
                      <a:srgbClr val="000000">
                        <a:alpha val="43137"/>
                      </a:srgbClr>
                    </a:outerShdw>
                  </a:effectLst>
                </a:rPr>
                <a:t>Involvement</a:t>
              </a:r>
              <a:endParaRPr lang="en-US" dirty="0"/>
            </a:p>
          </p:txBody>
        </p:sp>
        <p:sp>
          <p:nvSpPr>
            <p:cNvPr id="23" name="Arrow: Left 22">
              <a:extLst>
                <a:ext uri="{FF2B5EF4-FFF2-40B4-BE49-F238E27FC236}">
                  <a16:creationId xmlns:a16="http://schemas.microsoft.com/office/drawing/2014/main" id="{3690F803-6F0E-4697-B661-3974F5C48AC4}"/>
                </a:ext>
              </a:extLst>
            </p:cNvPr>
            <p:cNvSpPr/>
            <p:nvPr/>
          </p:nvSpPr>
          <p:spPr>
            <a:xfrm rot="20057143">
              <a:off x="8173949" y="3700025"/>
              <a:ext cx="2723856" cy="584367"/>
            </a:xfrm>
            <a:prstGeom prst="leftArrow">
              <a:avLst>
                <a:gd name="adj1" fmla="val 60000"/>
                <a:gd name="adj2" fmla="val 50000"/>
              </a:avLst>
            </a:prstGeom>
            <a:scene3d>
              <a:camera prst="perspectiveLeft" zoom="91000">
                <a:rot lat="0" lon="600000" rev="0"/>
              </a:camera>
              <a:lightRig rig="threePt" dir="t">
                <a:rot lat="0" lon="0" rev="20640000"/>
              </a:lightRig>
            </a:scene3d>
            <a:sp3d z="-211800">
              <a:bevelT w="40600" h="20600" prst="relaxedInset"/>
            </a:sp3d>
          </p:spPr>
          <p:style>
            <a:lnRef idx="0">
              <a:schemeClr val="lt1">
                <a:hueOff val="0"/>
                <a:satOff val="0"/>
                <a:lumOff val="0"/>
                <a:alphaOff val="0"/>
              </a:schemeClr>
            </a:lnRef>
            <a:fillRef idx="1">
              <a:schemeClr val="accent5">
                <a:hueOff val="2791737"/>
                <a:satOff val="9597"/>
                <a:lumOff val="-46051"/>
                <a:alphaOff val="0"/>
              </a:schemeClr>
            </a:fillRef>
            <a:effectRef idx="2">
              <a:schemeClr val="accent5">
                <a:hueOff val="2791737"/>
                <a:satOff val="9597"/>
                <a:lumOff val="-46051"/>
                <a:alphaOff val="0"/>
              </a:schemeClr>
            </a:effectRef>
            <a:fontRef idx="minor">
              <a:schemeClr val="lt1">
                <a:hueOff val="0"/>
                <a:satOff val="0"/>
                <a:lumOff val="0"/>
                <a:alphaOff val="0"/>
              </a:schemeClr>
            </a:fontRef>
          </p:style>
        </p:sp>
        <p:sp>
          <p:nvSpPr>
            <p:cNvPr id="24" name="Freeform: Shape 23">
              <a:extLst>
                <a:ext uri="{FF2B5EF4-FFF2-40B4-BE49-F238E27FC236}">
                  <a16:creationId xmlns:a16="http://schemas.microsoft.com/office/drawing/2014/main" id="{6D49E564-3FB0-4C57-B9D5-56DF59E77960}"/>
                </a:ext>
              </a:extLst>
            </p:cNvPr>
            <p:cNvSpPr/>
            <p:nvPr/>
          </p:nvSpPr>
          <p:spPr>
            <a:xfrm>
              <a:off x="10045289" y="2827175"/>
              <a:ext cx="1435288" cy="1148230"/>
            </a:xfrm>
            <a:custGeom>
              <a:avLst/>
              <a:gdLst>
                <a:gd name="connsiteX0" fmla="*/ 0 w 1435288"/>
                <a:gd name="connsiteY0" fmla="*/ 114823 h 1148230"/>
                <a:gd name="connsiteX1" fmla="*/ 114823 w 1435288"/>
                <a:gd name="connsiteY1" fmla="*/ 0 h 1148230"/>
                <a:gd name="connsiteX2" fmla="*/ 1320465 w 1435288"/>
                <a:gd name="connsiteY2" fmla="*/ 0 h 1148230"/>
                <a:gd name="connsiteX3" fmla="*/ 1435288 w 1435288"/>
                <a:gd name="connsiteY3" fmla="*/ 114823 h 1148230"/>
                <a:gd name="connsiteX4" fmla="*/ 1435288 w 1435288"/>
                <a:gd name="connsiteY4" fmla="*/ 1033407 h 1148230"/>
                <a:gd name="connsiteX5" fmla="*/ 1320465 w 1435288"/>
                <a:gd name="connsiteY5" fmla="*/ 1148230 h 1148230"/>
                <a:gd name="connsiteX6" fmla="*/ 114823 w 1435288"/>
                <a:gd name="connsiteY6" fmla="*/ 1148230 h 1148230"/>
                <a:gd name="connsiteX7" fmla="*/ 0 w 1435288"/>
                <a:gd name="connsiteY7" fmla="*/ 1033407 h 1148230"/>
                <a:gd name="connsiteX8" fmla="*/ 0 w 1435288"/>
                <a:gd name="connsiteY8" fmla="*/ 114823 h 114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288" h="1148230">
                  <a:moveTo>
                    <a:pt x="0" y="114823"/>
                  </a:moveTo>
                  <a:cubicBezTo>
                    <a:pt x="0" y="51408"/>
                    <a:pt x="51408" y="0"/>
                    <a:pt x="114823" y="0"/>
                  </a:cubicBezTo>
                  <a:lnTo>
                    <a:pt x="1320465" y="0"/>
                  </a:lnTo>
                  <a:cubicBezTo>
                    <a:pt x="1383880" y="0"/>
                    <a:pt x="1435288" y="51408"/>
                    <a:pt x="1435288" y="114823"/>
                  </a:cubicBezTo>
                  <a:lnTo>
                    <a:pt x="1435288" y="1033407"/>
                  </a:lnTo>
                  <a:cubicBezTo>
                    <a:pt x="1435288" y="1096822"/>
                    <a:pt x="1383880" y="1148230"/>
                    <a:pt x="1320465" y="1148230"/>
                  </a:cubicBezTo>
                  <a:lnTo>
                    <a:pt x="114823" y="1148230"/>
                  </a:lnTo>
                  <a:cubicBezTo>
                    <a:pt x="51408" y="1148230"/>
                    <a:pt x="0" y="1096822"/>
                    <a:pt x="0" y="1033407"/>
                  </a:cubicBezTo>
                  <a:lnTo>
                    <a:pt x="0" y="114823"/>
                  </a:lnTo>
                  <a:close/>
                </a:path>
              </a:pathLst>
            </a:custGeom>
            <a:scene3d>
              <a:camera prst="perspectiveLeft" zoom="91000">
                <a:rot lat="0" lon="600000" rev="0"/>
              </a:camera>
              <a:lightRig rig="threePt" dir="t">
                <a:rot lat="0" lon="0" rev="20640000"/>
              </a:lightRig>
            </a:scene3d>
            <a:sp3d extrusionH="50600" prstMaterial="metal">
              <a:bevelT w="101600" h="80600" prst="relaxedInset"/>
              <a:bevelB w="80600" h="80600" prst="relaxedInset"/>
            </a:sp3d>
          </p:spPr>
          <p:style>
            <a:lnRef idx="0">
              <a:schemeClr val="lt1">
                <a:hueOff val="0"/>
                <a:satOff val="0"/>
                <a:lumOff val="0"/>
                <a:alphaOff val="0"/>
              </a:schemeClr>
            </a:lnRef>
            <a:fillRef idx="1">
              <a:schemeClr val="accent5">
                <a:hueOff val="2791737"/>
                <a:satOff val="9597"/>
                <a:lumOff val="-46051"/>
                <a:alphaOff val="0"/>
              </a:schemeClr>
            </a:fillRef>
            <a:effectRef idx="1">
              <a:schemeClr val="accent5">
                <a:hueOff val="2791737"/>
                <a:satOff val="9597"/>
                <a:lumOff val="-46051"/>
                <a:alphaOff val="0"/>
              </a:schemeClr>
            </a:effectRef>
            <a:fontRef idx="minor">
              <a:schemeClr val="dk1"/>
            </a:fontRef>
          </p:style>
          <p:txBody>
            <a:bodyPr spcFirstLastPara="0" vert="horz" wrap="square" lIns="71731" tIns="71731" rIns="71731" bIns="71731"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effectLst>
                    <a:outerShdw blurRad="38100" dist="38100" dir="2700000" algn="tl">
                      <a:srgbClr val="000000">
                        <a:alpha val="43137"/>
                      </a:srgbClr>
                    </a:outerShdw>
                  </a:effectLst>
                </a:rPr>
                <a:t>Stakeholder Involvement</a:t>
              </a:r>
            </a:p>
          </p:txBody>
        </p:sp>
        <p:sp>
          <p:nvSpPr>
            <p:cNvPr id="25" name="Arrow: Left 24">
              <a:extLst>
                <a:ext uri="{FF2B5EF4-FFF2-40B4-BE49-F238E27FC236}">
                  <a16:creationId xmlns:a16="http://schemas.microsoft.com/office/drawing/2014/main" id="{70AA9D91-581C-452C-A707-8D4AAEFFE27E}"/>
                </a:ext>
              </a:extLst>
            </p:cNvPr>
            <p:cNvSpPr/>
            <p:nvPr/>
          </p:nvSpPr>
          <p:spPr>
            <a:xfrm>
              <a:off x="8426050" y="4804548"/>
              <a:ext cx="2723856" cy="584367"/>
            </a:xfrm>
            <a:prstGeom prst="leftArrow">
              <a:avLst>
                <a:gd name="adj1" fmla="val 60000"/>
                <a:gd name="adj2" fmla="val 50000"/>
              </a:avLst>
            </a:prstGeom>
            <a:scene3d>
              <a:camera prst="perspectiveLeft" zoom="91000">
                <a:rot lat="0" lon="600000" rev="0"/>
              </a:camera>
              <a:lightRig rig="threePt" dir="t">
                <a:rot lat="0" lon="0" rev="20640000"/>
              </a:lightRig>
            </a:scene3d>
            <a:sp3d z="-211800">
              <a:bevelT w="40600" h="20600" prst="relaxedInset"/>
            </a:sp3d>
          </p:spPr>
          <p:style>
            <a:lnRef idx="0">
              <a:schemeClr val="lt1">
                <a:hueOff val="0"/>
                <a:satOff val="0"/>
                <a:lumOff val="0"/>
                <a:alphaOff val="0"/>
              </a:schemeClr>
            </a:lnRef>
            <a:fillRef idx="1">
              <a:schemeClr val="accent5">
                <a:hueOff val="3257026"/>
                <a:satOff val="11196"/>
                <a:lumOff val="-53726"/>
                <a:alphaOff val="0"/>
              </a:schemeClr>
            </a:fillRef>
            <a:effectRef idx="2">
              <a:schemeClr val="accent5">
                <a:hueOff val="3257026"/>
                <a:satOff val="11196"/>
                <a:lumOff val="-53726"/>
                <a:alphaOff val="0"/>
              </a:schemeClr>
            </a:effectRef>
            <a:fontRef idx="minor">
              <a:schemeClr val="lt1">
                <a:hueOff val="0"/>
                <a:satOff val="0"/>
                <a:lumOff val="0"/>
                <a:alphaOff val="0"/>
              </a:schemeClr>
            </a:fontRef>
          </p:style>
        </p:sp>
        <p:sp>
          <p:nvSpPr>
            <p:cNvPr id="26" name="Freeform: Shape 25">
              <a:extLst>
                <a:ext uri="{FF2B5EF4-FFF2-40B4-BE49-F238E27FC236}">
                  <a16:creationId xmlns:a16="http://schemas.microsoft.com/office/drawing/2014/main" id="{80C64D34-6573-42D6-8DAE-59F2493CF1AD}"/>
                </a:ext>
              </a:extLst>
            </p:cNvPr>
            <p:cNvSpPr/>
            <p:nvPr/>
          </p:nvSpPr>
          <p:spPr>
            <a:xfrm>
              <a:off x="10432262" y="4522616"/>
              <a:ext cx="1435288" cy="1148230"/>
            </a:xfrm>
            <a:custGeom>
              <a:avLst/>
              <a:gdLst>
                <a:gd name="connsiteX0" fmla="*/ 0 w 1435288"/>
                <a:gd name="connsiteY0" fmla="*/ 114823 h 1148230"/>
                <a:gd name="connsiteX1" fmla="*/ 114823 w 1435288"/>
                <a:gd name="connsiteY1" fmla="*/ 0 h 1148230"/>
                <a:gd name="connsiteX2" fmla="*/ 1320465 w 1435288"/>
                <a:gd name="connsiteY2" fmla="*/ 0 h 1148230"/>
                <a:gd name="connsiteX3" fmla="*/ 1435288 w 1435288"/>
                <a:gd name="connsiteY3" fmla="*/ 114823 h 1148230"/>
                <a:gd name="connsiteX4" fmla="*/ 1435288 w 1435288"/>
                <a:gd name="connsiteY4" fmla="*/ 1033407 h 1148230"/>
                <a:gd name="connsiteX5" fmla="*/ 1320465 w 1435288"/>
                <a:gd name="connsiteY5" fmla="*/ 1148230 h 1148230"/>
                <a:gd name="connsiteX6" fmla="*/ 114823 w 1435288"/>
                <a:gd name="connsiteY6" fmla="*/ 1148230 h 1148230"/>
                <a:gd name="connsiteX7" fmla="*/ 0 w 1435288"/>
                <a:gd name="connsiteY7" fmla="*/ 1033407 h 1148230"/>
                <a:gd name="connsiteX8" fmla="*/ 0 w 1435288"/>
                <a:gd name="connsiteY8" fmla="*/ 114823 h 114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288" h="1148230">
                  <a:moveTo>
                    <a:pt x="0" y="114823"/>
                  </a:moveTo>
                  <a:cubicBezTo>
                    <a:pt x="0" y="51408"/>
                    <a:pt x="51408" y="0"/>
                    <a:pt x="114823" y="0"/>
                  </a:cubicBezTo>
                  <a:lnTo>
                    <a:pt x="1320465" y="0"/>
                  </a:lnTo>
                  <a:cubicBezTo>
                    <a:pt x="1383880" y="0"/>
                    <a:pt x="1435288" y="51408"/>
                    <a:pt x="1435288" y="114823"/>
                  </a:cubicBezTo>
                  <a:lnTo>
                    <a:pt x="1435288" y="1033407"/>
                  </a:lnTo>
                  <a:cubicBezTo>
                    <a:pt x="1435288" y="1096822"/>
                    <a:pt x="1383880" y="1148230"/>
                    <a:pt x="1320465" y="1148230"/>
                  </a:cubicBezTo>
                  <a:lnTo>
                    <a:pt x="114823" y="1148230"/>
                  </a:lnTo>
                  <a:cubicBezTo>
                    <a:pt x="51408" y="1148230"/>
                    <a:pt x="0" y="1096822"/>
                    <a:pt x="0" y="1033407"/>
                  </a:cubicBezTo>
                  <a:lnTo>
                    <a:pt x="0" y="114823"/>
                  </a:lnTo>
                  <a:close/>
                </a:path>
              </a:pathLst>
            </a:custGeom>
            <a:scene3d>
              <a:camera prst="perspectiveLeft" zoom="91000">
                <a:rot lat="0" lon="600000" rev="0"/>
              </a:camera>
              <a:lightRig rig="threePt" dir="t">
                <a:rot lat="0" lon="0" rev="20640000"/>
              </a:lightRig>
            </a:scene3d>
            <a:sp3d extrusionH="50600" prstMaterial="metal">
              <a:bevelT w="101600" h="80600" prst="relaxedInset"/>
              <a:bevelB w="80600" h="80600" prst="relaxedInset"/>
            </a:sp3d>
          </p:spPr>
          <p:style>
            <a:lnRef idx="0">
              <a:schemeClr val="lt1">
                <a:hueOff val="0"/>
                <a:satOff val="0"/>
                <a:lumOff val="0"/>
                <a:alphaOff val="0"/>
              </a:schemeClr>
            </a:lnRef>
            <a:fillRef idx="1">
              <a:schemeClr val="accent5">
                <a:hueOff val="3257026"/>
                <a:satOff val="11196"/>
                <a:lumOff val="-53726"/>
                <a:alphaOff val="0"/>
              </a:schemeClr>
            </a:fillRef>
            <a:effectRef idx="1">
              <a:schemeClr val="accent5">
                <a:hueOff val="3257026"/>
                <a:satOff val="11196"/>
                <a:lumOff val="-53726"/>
                <a:alphaOff val="0"/>
              </a:schemeClr>
            </a:effectRef>
            <a:fontRef idx="minor">
              <a:schemeClr val="dk1"/>
            </a:fontRef>
          </p:style>
          <p:txBody>
            <a:bodyPr spcFirstLastPara="0" vert="horz" wrap="square" lIns="71731" tIns="71731" rIns="71731" bIns="71731"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effectLst>
                    <a:outerShdw blurRad="38100" dist="38100" dir="2700000" algn="tl">
                      <a:srgbClr val="000000">
                        <a:alpha val="43137"/>
                      </a:srgbClr>
                    </a:outerShdw>
                  </a:effectLst>
                </a:rPr>
                <a:t>Evaluation</a:t>
              </a:r>
            </a:p>
          </p:txBody>
        </p:sp>
      </p:grpSp>
    </p:spTree>
    <p:extLst>
      <p:ext uri="{BB962C8B-B14F-4D97-AF65-F5344CB8AC3E}">
        <p14:creationId xmlns:p14="http://schemas.microsoft.com/office/powerpoint/2010/main" val="31850447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4400" y="513019"/>
            <a:ext cx="10363200" cy="579646"/>
          </a:xfrm>
          <a:prstGeom prst="rect">
            <a:avLst/>
          </a:prstGeom>
        </p:spPr>
        <p:txBody>
          <a:bodyPr vert="horz" wrap="square" lIns="0" tIns="12700" rIns="0" bIns="0" rtlCol="0">
            <a:spAutoFit/>
          </a:bodyPr>
          <a:lstStyle/>
          <a:p>
            <a:pPr marL="12700">
              <a:lnSpc>
                <a:spcPct val="100000"/>
              </a:lnSpc>
              <a:spcBef>
                <a:spcPts val="100"/>
              </a:spcBef>
            </a:pPr>
            <a:r>
              <a:rPr sz="3600" spc="-15" dirty="0"/>
              <a:t>Performance</a:t>
            </a:r>
            <a:r>
              <a:rPr sz="3600" spc="-85" dirty="0"/>
              <a:t> </a:t>
            </a:r>
            <a:r>
              <a:rPr sz="3600" spc="-10" dirty="0"/>
              <a:t>Measurement</a:t>
            </a:r>
            <a:r>
              <a:rPr lang="en-US" sz="3600" spc="-10" dirty="0"/>
              <a:t> </a:t>
            </a:r>
            <a:r>
              <a:rPr lang="en-US" sz="3600" dirty="0"/>
              <a:t>Requirements</a:t>
            </a:r>
            <a:endParaRPr sz="3600" dirty="0"/>
          </a:p>
        </p:txBody>
      </p:sp>
      <p:graphicFrame>
        <p:nvGraphicFramePr>
          <p:cNvPr id="8" name="Diagram 7"/>
          <p:cNvGraphicFramePr/>
          <p:nvPr>
            <p:extLst>
              <p:ext uri="{D42A27DB-BD31-4B8C-83A1-F6EECF244321}">
                <p14:modId xmlns:p14="http://schemas.microsoft.com/office/powerpoint/2010/main" val="3879516123"/>
              </p:ext>
            </p:extLst>
          </p:nvPr>
        </p:nvGraphicFramePr>
        <p:xfrm>
          <a:off x="1160607" y="1177980"/>
          <a:ext cx="10471505" cy="47124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6781664" y="4427599"/>
            <a:ext cx="4321855" cy="646331"/>
          </a:xfrm>
          <a:prstGeom prst="rect">
            <a:avLst/>
          </a:prstGeom>
          <a:ln w="19050">
            <a:noFill/>
          </a:ln>
        </p:spPr>
        <p:txBody>
          <a:bodyPr wrap="square" lIns="91440" tIns="45720" rIns="91440" bIns="45720" anchor="t">
            <a:spAutoFit/>
          </a:bodyPr>
          <a:lstStyle/>
          <a:p>
            <a:pPr algn="ctr"/>
            <a:r>
              <a:rPr lang="en-US" b="1" dirty="0">
                <a:solidFill>
                  <a:schemeClr val="tx1">
                    <a:lumMod val="75000"/>
                    <a:lumOff val="25000"/>
                  </a:schemeClr>
                </a:solidFill>
                <a:latin typeface="Garamond"/>
                <a:ea typeface="MS PGothic"/>
              </a:rPr>
              <a:t>Stratify at least one measure and look </a:t>
            </a:r>
            <a:endParaRPr lang="en-US" b="1" dirty="0">
              <a:solidFill>
                <a:schemeClr val="tx1">
                  <a:lumMod val="75000"/>
                  <a:lumOff val="25000"/>
                </a:schemeClr>
              </a:solidFill>
              <a:latin typeface="Garamond"/>
            </a:endParaRPr>
          </a:p>
          <a:p>
            <a:pPr algn="ctr"/>
            <a:r>
              <a:rPr lang="en-US" b="1" dirty="0">
                <a:solidFill>
                  <a:schemeClr val="tx1">
                    <a:lumMod val="75000"/>
                    <a:lumOff val="25000"/>
                  </a:schemeClr>
                </a:solidFill>
                <a:latin typeface="Garamond"/>
                <a:ea typeface="MS PGothic"/>
              </a:rPr>
              <a:t>for health disparities</a:t>
            </a:r>
          </a:p>
        </p:txBody>
      </p:sp>
      <p:sp>
        <p:nvSpPr>
          <p:cNvPr id="7" name="Rectangle 6">
            <a:extLst>
              <a:ext uri="{FF2B5EF4-FFF2-40B4-BE49-F238E27FC236}">
                <a16:creationId xmlns:a16="http://schemas.microsoft.com/office/drawing/2014/main" id="{8ECF787C-33B3-4343-AE90-E3F4EF84440F}"/>
              </a:ext>
            </a:extLst>
          </p:cNvPr>
          <p:cNvSpPr/>
          <p:nvPr/>
        </p:nvSpPr>
        <p:spPr>
          <a:xfrm>
            <a:off x="1969294" y="2067835"/>
            <a:ext cx="4009083" cy="523220"/>
          </a:xfrm>
          <a:prstGeom prst="rect">
            <a:avLst/>
          </a:prstGeom>
          <a:ln w="19050">
            <a:noFill/>
          </a:ln>
        </p:spPr>
        <p:txBody>
          <a:bodyPr wrap="square" lIns="91440" tIns="45720" rIns="91440" bIns="45720" anchor="t">
            <a:spAutoFit/>
          </a:bodyPr>
          <a:lstStyle/>
          <a:p>
            <a:pPr algn="ctr"/>
            <a:r>
              <a:rPr lang="en-US" sz="1400" b="1" dirty="0">
                <a:solidFill>
                  <a:schemeClr val="tx1">
                    <a:lumMod val="75000"/>
                    <a:lumOff val="25000"/>
                  </a:schemeClr>
                </a:solidFill>
                <a:latin typeface="Times New Roman"/>
                <a:ea typeface="MS PGothic"/>
                <a:cs typeface="Times New Roman"/>
              </a:rPr>
              <a:t>Select measures based on service category utilization and feedback from key stakeholders</a:t>
            </a:r>
          </a:p>
        </p:txBody>
      </p:sp>
    </p:spTree>
    <p:extLst>
      <p:ext uri="{BB962C8B-B14F-4D97-AF65-F5344CB8AC3E}">
        <p14:creationId xmlns:p14="http://schemas.microsoft.com/office/powerpoint/2010/main" val="384298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graphicEl>
                                              <a:dgm id="{F0BC9577-8D64-41FD-BD4E-DCE592D9EDFA}"/>
                                            </p:graphicEl>
                                          </p:spTgt>
                                        </p:tgtEl>
                                        <p:attrNameLst>
                                          <p:attrName>style.visibility</p:attrName>
                                        </p:attrNameLst>
                                      </p:cBhvr>
                                      <p:to>
                                        <p:strVal val="visible"/>
                                      </p:to>
                                    </p:set>
                                    <p:anim calcmode="lin" valueType="num">
                                      <p:cBhvr additive="base">
                                        <p:cTn id="7" dur="500" fill="hold"/>
                                        <p:tgtEl>
                                          <p:spTgt spid="8">
                                            <p:graphicEl>
                                              <a:dgm id="{F0BC9577-8D64-41FD-BD4E-DCE592D9EDFA}"/>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graphicEl>
                                              <a:dgm id="{F0BC9577-8D64-41FD-BD4E-DCE592D9EDFA}"/>
                                            </p:graphic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8">
                                            <p:graphicEl>
                                              <a:dgm id="{E7E4BA44-CD01-4644-9AFB-13D3FA03AD48}"/>
                                            </p:graphicEl>
                                          </p:spTgt>
                                        </p:tgtEl>
                                        <p:attrNameLst>
                                          <p:attrName>style.visibility</p:attrName>
                                        </p:attrNameLst>
                                      </p:cBhvr>
                                      <p:to>
                                        <p:strVal val="visible"/>
                                      </p:to>
                                    </p:set>
                                    <p:anim calcmode="lin" valueType="num">
                                      <p:cBhvr additive="base">
                                        <p:cTn id="13" dur="500" fill="hold"/>
                                        <p:tgtEl>
                                          <p:spTgt spid="8">
                                            <p:graphicEl>
                                              <a:dgm id="{E7E4BA44-CD01-4644-9AFB-13D3FA03AD48}"/>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graphicEl>
                                              <a:dgm id="{E7E4BA44-CD01-4644-9AFB-13D3FA03AD48}"/>
                                            </p:graphicEl>
                                          </p:spTgt>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0"/>
                                  </p:stCondLst>
                                  <p:childTnLst>
                                    <p:set>
                                      <p:cBhvr>
                                        <p:cTn id="16" dur="1" fill="hold">
                                          <p:stCondLst>
                                            <p:cond delay="0"/>
                                          </p:stCondLst>
                                        </p:cTn>
                                        <p:tgtEl>
                                          <p:spTgt spid="8">
                                            <p:graphicEl>
                                              <a:dgm id="{5493A8C6-2FC3-47E6-B085-C53D660DF08E}"/>
                                            </p:graphicEl>
                                          </p:spTgt>
                                        </p:tgtEl>
                                        <p:attrNameLst>
                                          <p:attrName>style.visibility</p:attrName>
                                        </p:attrNameLst>
                                      </p:cBhvr>
                                      <p:to>
                                        <p:strVal val="visible"/>
                                      </p:to>
                                    </p:set>
                                    <p:anim calcmode="lin" valueType="num">
                                      <p:cBhvr additive="base">
                                        <p:cTn id="17" dur="500" fill="hold"/>
                                        <p:tgtEl>
                                          <p:spTgt spid="8">
                                            <p:graphicEl>
                                              <a:dgm id="{5493A8C6-2FC3-47E6-B085-C53D660DF08E}"/>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graphicEl>
                                              <a:dgm id="{5493A8C6-2FC3-47E6-B085-C53D660DF08E}"/>
                                            </p:graphicEl>
                                          </p:spTgt>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8">
                                            <p:graphicEl>
                                              <a:dgm id="{1B7F6FEC-22C4-46C4-AAAF-18B82F4553EE}"/>
                                            </p:graphicEl>
                                          </p:spTgt>
                                        </p:tgtEl>
                                        <p:attrNameLst>
                                          <p:attrName>style.visibility</p:attrName>
                                        </p:attrNameLst>
                                      </p:cBhvr>
                                      <p:to>
                                        <p:strVal val="visible"/>
                                      </p:to>
                                    </p:set>
                                    <p:anim calcmode="lin" valueType="num">
                                      <p:cBhvr additive="base">
                                        <p:cTn id="21" dur="500" fill="hold"/>
                                        <p:tgtEl>
                                          <p:spTgt spid="8">
                                            <p:graphicEl>
                                              <a:dgm id="{1B7F6FEC-22C4-46C4-AAAF-18B82F4553EE}"/>
                                            </p:graphic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graphicEl>
                                              <a:dgm id="{1B7F6FEC-22C4-46C4-AAAF-18B82F4553EE}"/>
                                            </p:graphicEl>
                                          </p:spTgt>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grpId="0" nodeType="clickEffect">
                                  <p:stCondLst>
                                    <p:cond delay="0"/>
                                  </p:stCondLst>
                                  <p:childTnLst>
                                    <p:set>
                                      <p:cBhvr>
                                        <p:cTn id="26" dur="1" fill="hold">
                                          <p:stCondLst>
                                            <p:cond delay="0"/>
                                          </p:stCondLst>
                                        </p:cTn>
                                        <p:tgtEl>
                                          <p:spTgt spid="8">
                                            <p:graphicEl>
                                              <a:dgm id="{8E7352C4-2C92-4D60-AFF2-CFFCCDA091C3}"/>
                                            </p:graphicEl>
                                          </p:spTgt>
                                        </p:tgtEl>
                                        <p:attrNameLst>
                                          <p:attrName>style.visibility</p:attrName>
                                        </p:attrNameLst>
                                      </p:cBhvr>
                                      <p:to>
                                        <p:strVal val="visible"/>
                                      </p:to>
                                    </p:set>
                                    <p:anim calcmode="lin" valueType="num">
                                      <p:cBhvr additive="base">
                                        <p:cTn id="27" dur="500" fill="hold"/>
                                        <p:tgtEl>
                                          <p:spTgt spid="8">
                                            <p:graphicEl>
                                              <a:dgm id="{8E7352C4-2C92-4D60-AFF2-CFFCCDA091C3}"/>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graphicEl>
                                              <a:dgm id="{8E7352C4-2C92-4D60-AFF2-CFFCCDA091C3}"/>
                                            </p:graphicEl>
                                          </p:spTgt>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grpId="0" nodeType="clickEffect">
                                  <p:stCondLst>
                                    <p:cond delay="0"/>
                                  </p:stCondLst>
                                  <p:childTnLst>
                                    <p:set>
                                      <p:cBhvr>
                                        <p:cTn id="32" dur="1" fill="hold">
                                          <p:stCondLst>
                                            <p:cond delay="0"/>
                                          </p:stCondLst>
                                        </p:cTn>
                                        <p:tgtEl>
                                          <p:spTgt spid="8">
                                            <p:graphicEl>
                                              <a:dgm id="{D06B6883-5148-4B51-96B7-2901A4B27D42}"/>
                                            </p:graphicEl>
                                          </p:spTgt>
                                        </p:tgtEl>
                                        <p:attrNameLst>
                                          <p:attrName>style.visibility</p:attrName>
                                        </p:attrNameLst>
                                      </p:cBhvr>
                                      <p:to>
                                        <p:strVal val="visible"/>
                                      </p:to>
                                    </p:set>
                                    <p:anim calcmode="lin" valueType="num">
                                      <p:cBhvr additive="base">
                                        <p:cTn id="33" dur="500" fill="hold"/>
                                        <p:tgtEl>
                                          <p:spTgt spid="8">
                                            <p:graphicEl>
                                              <a:dgm id="{D06B6883-5148-4B51-96B7-2901A4B27D42}"/>
                                            </p:graphicEl>
                                          </p:spTgt>
                                        </p:tgtEl>
                                        <p:attrNameLst>
                                          <p:attrName>ppt_x</p:attrName>
                                        </p:attrNameLst>
                                      </p:cBhvr>
                                      <p:tavLst>
                                        <p:tav tm="0">
                                          <p:val>
                                            <p:strVal val="#ppt_x"/>
                                          </p:val>
                                        </p:tav>
                                        <p:tav tm="100000">
                                          <p:val>
                                            <p:strVal val="#ppt_x"/>
                                          </p:val>
                                        </p:tav>
                                      </p:tavLst>
                                    </p:anim>
                                    <p:anim calcmode="lin" valueType="num">
                                      <p:cBhvr additive="base">
                                        <p:cTn id="34" dur="500" fill="hold"/>
                                        <p:tgtEl>
                                          <p:spTgt spid="8">
                                            <p:graphicEl>
                                              <a:dgm id="{D06B6883-5148-4B51-96B7-2901A4B27D42}"/>
                                            </p:graphicEl>
                                          </p:spTgt>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8">
                                            <p:graphicEl>
                                              <a:dgm id="{6E59D831-6E85-4C2A-B148-41E0DCC54282}"/>
                                            </p:graphicEl>
                                          </p:spTgt>
                                        </p:tgtEl>
                                        <p:attrNameLst>
                                          <p:attrName>style.visibility</p:attrName>
                                        </p:attrNameLst>
                                      </p:cBhvr>
                                      <p:to>
                                        <p:strVal val="visible"/>
                                      </p:to>
                                    </p:set>
                                    <p:anim calcmode="lin" valueType="num">
                                      <p:cBhvr additive="base">
                                        <p:cTn id="37" dur="500" fill="hold"/>
                                        <p:tgtEl>
                                          <p:spTgt spid="8">
                                            <p:graphicEl>
                                              <a:dgm id="{6E59D831-6E85-4C2A-B148-41E0DCC54282}"/>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graphicEl>
                                              <a:dgm id="{6E59D831-6E85-4C2A-B148-41E0DCC54282}"/>
                                            </p:graphicEl>
                                          </p:spTgt>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0"/>
                                  </p:stCondLst>
                                  <p:childTnLst>
                                    <p:set>
                                      <p:cBhvr>
                                        <p:cTn id="40" dur="1" fill="hold">
                                          <p:stCondLst>
                                            <p:cond delay="0"/>
                                          </p:stCondLst>
                                        </p:cTn>
                                        <p:tgtEl>
                                          <p:spTgt spid="8">
                                            <p:graphicEl>
                                              <a:dgm id="{74ADD635-5EF4-4CE6-96E8-EE664D0C94DF}"/>
                                            </p:graphicEl>
                                          </p:spTgt>
                                        </p:tgtEl>
                                        <p:attrNameLst>
                                          <p:attrName>style.visibility</p:attrName>
                                        </p:attrNameLst>
                                      </p:cBhvr>
                                      <p:to>
                                        <p:strVal val="visible"/>
                                      </p:to>
                                    </p:set>
                                    <p:anim calcmode="lin" valueType="num">
                                      <p:cBhvr additive="base">
                                        <p:cTn id="41" dur="500" fill="hold"/>
                                        <p:tgtEl>
                                          <p:spTgt spid="8">
                                            <p:graphicEl>
                                              <a:dgm id="{74ADD635-5EF4-4CE6-96E8-EE664D0C94DF}"/>
                                            </p:graphicEl>
                                          </p:spTgt>
                                        </p:tgtEl>
                                        <p:attrNameLst>
                                          <p:attrName>ppt_x</p:attrName>
                                        </p:attrNameLst>
                                      </p:cBhvr>
                                      <p:tavLst>
                                        <p:tav tm="0">
                                          <p:val>
                                            <p:strVal val="#ppt_x"/>
                                          </p:val>
                                        </p:tav>
                                        <p:tav tm="100000">
                                          <p:val>
                                            <p:strVal val="#ppt_x"/>
                                          </p:val>
                                        </p:tav>
                                      </p:tavLst>
                                    </p:anim>
                                    <p:anim calcmode="lin" valueType="num">
                                      <p:cBhvr additive="base">
                                        <p:cTn id="42" dur="500" fill="hold"/>
                                        <p:tgtEl>
                                          <p:spTgt spid="8">
                                            <p:graphicEl>
                                              <a:dgm id="{74ADD635-5EF4-4CE6-96E8-EE664D0C94DF}"/>
                                            </p:graphicEl>
                                          </p:spTgt>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1" fill="hold" grpId="0" nodeType="clickEffect">
                                  <p:stCondLst>
                                    <p:cond delay="0"/>
                                  </p:stCondLst>
                                  <p:childTnLst>
                                    <p:set>
                                      <p:cBhvr>
                                        <p:cTn id="46" dur="1" fill="hold">
                                          <p:stCondLst>
                                            <p:cond delay="0"/>
                                          </p:stCondLst>
                                        </p:cTn>
                                        <p:tgtEl>
                                          <p:spTgt spid="8">
                                            <p:graphicEl>
                                              <a:dgm id="{97DA7DFF-8212-4397-A533-99479C56CF78}"/>
                                            </p:graphicEl>
                                          </p:spTgt>
                                        </p:tgtEl>
                                        <p:attrNameLst>
                                          <p:attrName>style.visibility</p:attrName>
                                        </p:attrNameLst>
                                      </p:cBhvr>
                                      <p:to>
                                        <p:strVal val="visible"/>
                                      </p:to>
                                    </p:set>
                                    <p:anim calcmode="lin" valueType="num">
                                      <p:cBhvr additive="base">
                                        <p:cTn id="47" dur="500" fill="hold"/>
                                        <p:tgtEl>
                                          <p:spTgt spid="8">
                                            <p:graphicEl>
                                              <a:dgm id="{97DA7DFF-8212-4397-A533-99479C56CF78}"/>
                                            </p:graphic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graphicEl>
                                              <a:dgm id="{97DA7DFF-8212-4397-A533-99479C56CF78}"/>
                                            </p:graphicEl>
                                          </p:spTgt>
                                        </p:tgtEl>
                                        <p:attrNameLst>
                                          <p:attrName>ppt_y</p:attrName>
                                        </p:attrNameLst>
                                      </p:cBhvr>
                                      <p:tavLst>
                                        <p:tav tm="0">
                                          <p:val>
                                            <p:strVal val="0-#ppt_h/2"/>
                                          </p:val>
                                        </p:tav>
                                        <p:tav tm="100000">
                                          <p:val>
                                            <p:strVal val="#ppt_y"/>
                                          </p:val>
                                        </p:tav>
                                      </p:tavLst>
                                    </p:anim>
                                  </p:childTnLst>
                                </p:cTn>
                              </p:par>
                            </p:childTnLst>
                          </p:cTn>
                        </p:par>
                        <p:par>
                          <p:cTn id="49" fill="hold">
                            <p:stCondLst>
                              <p:cond delay="500"/>
                            </p:stCondLst>
                            <p:childTnLst>
                              <p:par>
                                <p:cTn id="50" presetID="1" presetClass="entr" presetSubtype="0" fill="hold" grpId="0" nodeType="afterEffect">
                                  <p:stCondLst>
                                    <p:cond delay="0"/>
                                  </p:stCondLst>
                                  <p:childTnLst>
                                    <p:set>
                                      <p:cBhvr>
                                        <p:cTn id="51" dur="1" fill="hold">
                                          <p:stCondLst>
                                            <p:cond delay="0"/>
                                          </p:stCondLst>
                                        </p:cTn>
                                        <p:tgtEl>
                                          <p:spTgt spid="7"/>
                                        </p:tgtEl>
                                        <p:attrNameLst>
                                          <p:attrName>style.visibility</p:attrName>
                                        </p:attrNameLst>
                                      </p:cBhvr>
                                      <p:to>
                                        <p:strVal val="visible"/>
                                      </p:to>
                                    </p:set>
                                  </p:childTnLst>
                                </p:cTn>
                              </p:par>
                            </p:childTnLst>
                          </p:cTn>
                        </p:par>
                        <p:par>
                          <p:cTn id="52" fill="hold">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P spid="5"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036D5-72D1-41D3-B1C7-CBCF27D157B4}"/>
              </a:ext>
            </a:extLst>
          </p:cNvPr>
          <p:cNvSpPr>
            <a:spLocks noGrp="1"/>
          </p:cNvSpPr>
          <p:nvPr>
            <p:ph type="title"/>
          </p:nvPr>
        </p:nvSpPr>
        <p:spPr/>
        <p:txBody>
          <a:bodyPr/>
          <a:lstStyle/>
          <a:p>
            <a:r>
              <a:rPr lang="en-US" dirty="0"/>
              <a:t>How Important is Training? </a:t>
            </a:r>
          </a:p>
        </p:txBody>
      </p:sp>
      <p:sp>
        <p:nvSpPr>
          <p:cNvPr id="3" name="Content Placeholder 2">
            <a:extLst>
              <a:ext uri="{FF2B5EF4-FFF2-40B4-BE49-F238E27FC236}">
                <a16:creationId xmlns:a16="http://schemas.microsoft.com/office/drawing/2014/main" id="{C4A24B70-4BA4-40A4-8808-DBF003DBCB39}"/>
              </a:ext>
            </a:extLst>
          </p:cNvPr>
          <p:cNvSpPr>
            <a:spLocks noGrp="1"/>
          </p:cNvSpPr>
          <p:nvPr>
            <p:ph idx="1"/>
          </p:nvPr>
        </p:nvSpPr>
        <p:spPr/>
        <p:txBody>
          <a:bodyPr/>
          <a:lstStyle/>
          <a:p>
            <a:r>
              <a:rPr lang="en-US" sz="2800" dirty="0"/>
              <a:t>Six volunteers needed</a:t>
            </a:r>
          </a:p>
          <a:p>
            <a:r>
              <a:rPr lang="en-US" sz="2800" dirty="0"/>
              <a:t>Three quick role plays (scripts provided)</a:t>
            </a:r>
          </a:p>
        </p:txBody>
      </p:sp>
    </p:spTree>
    <p:extLst>
      <p:ext uri="{BB962C8B-B14F-4D97-AF65-F5344CB8AC3E}">
        <p14:creationId xmlns:p14="http://schemas.microsoft.com/office/powerpoint/2010/main" val="859471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1730"/>
            <a:ext cx="10515600" cy="1122797"/>
          </a:xfrm>
        </p:spPr>
        <p:txBody>
          <a:bodyPr>
            <a:normAutofit/>
          </a:bodyPr>
          <a:lstStyle/>
          <a:p>
            <a:r>
              <a:rPr lang="en-US" sz="4000" dirty="0"/>
              <a:t>Performance Measures</a:t>
            </a:r>
          </a:p>
        </p:txBody>
      </p:sp>
      <p:sp>
        <p:nvSpPr>
          <p:cNvPr id="3" name="Content Placeholder 2"/>
          <p:cNvSpPr>
            <a:spLocks noGrp="1"/>
          </p:cNvSpPr>
          <p:nvPr>
            <p:ph idx="4294967295"/>
          </p:nvPr>
        </p:nvSpPr>
        <p:spPr>
          <a:xfrm>
            <a:off x="1524000" y="5047487"/>
            <a:ext cx="9448800" cy="1108837"/>
          </a:xfrm>
        </p:spPr>
        <p:txBody>
          <a:bodyPr>
            <a:normAutofit/>
          </a:bodyPr>
          <a:lstStyle/>
          <a:p>
            <a:r>
              <a:rPr lang="en-US" sz="2000" dirty="0"/>
              <a:t>Measures are based on utilization </a:t>
            </a:r>
            <a:r>
              <a:rPr lang="en-US" sz="2000" b="1" u="sng" dirty="0"/>
              <a:t>by Ryan White Part</a:t>
            </a:r>
          </a:p>
          <a:p>
            <a:r>
              <a:rPr lang="en-US" sz="2000" dirty="0"/>
              <a:t>At least one measure should be </a:t>
            </a:r>
            <a:r>
              <a:rPr lang="en-US" sz="2000" b="1" u="sng" dirty="0"/>
              <a:t>stratified to analyze key populations</a:t>
            </a:r>
          </a:p>
        </p:txBody>
      </p:sp>
      <p:sp>
        <p:nvSpPr>
          <p:cNvPr id="4" name="Content Placeholder 3"/>
          <p:cNvSpPr>
            <a:spLocks noGrp="1"/>
          </p:cNvSpPr>
          <p:nvPr>
            <p:ph idx="4294967295"/>
          </p:nvPr>
        </p:nvSpPr>
        <p:spPr>
          <a:xfrm>
            <a:off x="838200" y="1189032"/>
            <a:ext cx="10972800" cy="427037"/>
          </a:xfrm>
        </p:spPr>
        <p:txBody>
          <a:bodyPr>
            <a:noAutofit/>
          </a:bodyPr>
          <a:lstStyle/>
          <a:p>
            <a:r>
              <a:rPr lang="en-US" dirty="0">
                <a:ea typeface="MS PGothic"/>
              </a:rPr>
              <a:t>Which</a:t>
            </a:r>
            <a:r>
              <a:rPr lang="en-US" sz="2400" dirty="0">
                <a:ea typeface="MS PGothic"/>
              </a:rPr>
              <a:t> service categories need measures</a:t>
            </a:r>
            <a:r>
              <a:rPr lang="en-US" dirty="0">
                <a:ea typeface="MS PGothic"/>
              </a:rPr>
              <a:t>,</a:t>
            </a:r>
            <a:r>
              <a:rPr lang="en-US" sz="2400" dirty="0">
                <a:ea typeface="MS PGothic"/>
              </a:rPr>
              <a:t> and how many?</a:t>
            </a:r>
          </a:p>
        </p:txBody>
      </p:sp>
      <p:graphicFrame>
        <p:nvGraphicFramePr>
          <p:cNvPr id="6" name="Table 5"/>
          <p:cNvGraphicFramePr>
            <a:graphicFrameLocks noGrp="1"/>
          </p:cNvGraphicFramePr>
          <p:nvPr>
            <p:extLst>
              <p:ext uri="{D42A27DB-BD31-4B8C-83A1-F6EECF244321}">
                <p14:modId xmlns:p14="http://schemas.microsoft.com/office/powerpoint/2010/main" val="1779030021"/>
              </p:ext>
            </p:extLst>
          </p:nvPr>
        </p:nvGraphicFramePr>
        <p:xfrm>
          <a:off x="609600" y="1890868"/>
          <a:ext cx="10972800" cy="2748879"/>
        </p:xfrm>
        <a:graphic>
          <a:graphicData uri="http://schemas.openxmlformats.org/drawingml/2006/table">
            <a:tbl>
              <a:tblPr firstRow="1" firstCol="1" lastRow="1" lastCol="1" bandRow="1" bandCol="1">
                <a:tableStyleId>{21E4AEA4-8DFA-4A89-87EB-49C32662AFE0}</a:tableStyleId>
              </a:tblPr>
              <a:tblGrid>
                <a:gridCol w="7308915">
                  <a:extLst>
                    <a:ext uri="{9D8B030D-6E8A-4147-A177-3AD203B41FA5}">
                      <a16:colId xmlns:a16="http://schemas.microsoft.com/office/drawing/2014/main" val="20000"/>
                    </a:ext>
                  </a:extLst>
                </a:gridCol>
                <a:gridCol w="3663885">
                  <a:extLst>
                    <a:ext uri="{9D8B030D-6E8A-4147-A177-3AD203B41FA5}">
                      <a16:colId xmlns:a16="http://schemas.microsoft.com/office/drawing/2014/main" val="20001"/>
                    </a:ext>
                  </a:extLst>
                </a:gridCol>
              </a:tblGrid>
              <a:tr h="1028580">
                <a:tc>
                  <a:txBody>
                    <a:bodyPr/>
                    <a:lstStyle/>
                    <a:p>
                      <a:pPr marL="64770" marR="200025">
                        <a:lnSpc>
                          <a:spcPct val="100000"/>
                        </a:lnSpc>
                        <a:spcBef>
                          <a:spcPts val="600"/>
                        </a:spcBef>
                        <a:spcAft>
                          <a:spcPts val="0"/>
                        </a:spcAft>
                      </a:pPr>
                      <a:r>
                        <a:rPr lang="en-US" sz="2000" spc="-5" dirty="0">
                          <a:effectLst/>
                        </a:rPr>
                        <a:t>P</a:t>
                      </a:r>
                      <a:r>
                        <a:rPr lang="en-US" sz="2000" dirty="0">
                          <a:effectLst/>
                        </a:rPr>
                        <a:t>e</a:t>
                      </a:r>
                      <a:r>
                        <a:rPr lang="en-US" sz="2000" spc="-5" dirty="0">
                          <a:effectLst/>
                        </a:rPr>
                        <a:t>r</a:t>
                      </a:r>
                      <a:r>
                        <a:rPr lang="en-US" sz="2000" dirty="0">
                          <a:effectLst/>
                        </a:rPr>
                        <a:t>ce</a:t>
                      </a:r>
                      <a:r>
                        <a:rPr lang="en-US" sz="2000" spc="-5" dirty="0">
                          <a:effectLst/>
                        </a:rPr>
                        <a:t>n</a:t>
                      </a:r>
                      <a:r>
                        <a:rPr lang="en-US" sz="2000" dirty="0">
                          <a:effectLst/>
                        </a:rPr>
                        <a:t>t</a:t>
                      </a:r>
                      <a:r>
                        <a:rPr lang="en-US" sz="2000" spc="-5" dirty="0">
                          <a:effectLst/>
                        </a:rPr>
                        <a:t> </a:t>
                      </a:r>
                      <a:r>
                        <a:rPr lang="en-US" sz="2000" dirty="0">
                          <a:effectLst/>
                        </a:rPr>
                        <a:t>of</a:t>
                      </a:r>
                      <a:r>
                        <a:rPr lang="en-US" sz="2000" spc="-10" dirty="0">
                          <a:effectLst/>
                        </a:rPr>
                        <a:t> </a:t>
                      </a:r>
                      <a:r>
                        <a:rPr lang="en-US" sz="2000" dirty="0">
                          <a:effectLst/>
                        </a:rPr>
                        <a:t>RWHAP</a:t>
                      </a:r>
                      <a:r>
                        <a:rPr lang="en-US" sz="2000" spc="-10" dirty="0">
                          <a:effectLst/>
                        </a:rPr>
                        <a:t> </a:t>
                      </a:r>
                      <a:r>
                        <a:rPr lang="en-US" sz="2000" dirty="0">
                          <a:effectLst/>
                        </a:rPr>
                        <a:t>e</a:t>
                      </a:r>
                      <a:r>
                        <a:rPr lang="en-US" sz="2000" spc="-15" dirty="0">
                          <a:effectLst/>
                        </a:rPr>
                        <a:t>l</a:t>
                      </a:r>
                      <a:r>
                        <a:rPr lang="en-US" sz="2000" spc="-5" dirty="0">
                          <a:effectLst/>
                        </a:rPr>
                        <a:t>ig</a:t>
                      </a:r>
                      <a:r>
                        <a:rPr lang="en-US" sz="2000" spc="-15" dirty="0">
                          <a:effectLst/>
                        </a:rPr>
                        <a:t>i</a:t>
                      </a:r>
                      <a:r>
                        <a:rPr lang="en-US" sz="2000" spc="10" dirty="0">
                          <a:effectLst/>
                        </a:rPr>
                        <a:t>b</a:t>
                      </a:r>
                      <a:r>
                        <a:rPr lang="en-US" sz="2000" spc="-15" dirty="0">
                          <a:effectLst/>
                        </a:rPr>
                        <a:t>l</a:t>
                      </a:r>
                      <a:r>
                        <a:rPr lang="en-US" sz="2000" dirty="0">
                          <a:effectLst/>
                        </a:rPr>
                        <a:t>e </a:t>
                      </a:r>
                      <a:r>
                        <a:rPr lang="en-US" sz="2000" spc="15" dirty="0">
                          <a:effectLst/>
                        </a:rPr>
                        <a:t>c</a:t>
                      </a:r>
                      <a:r>
                        <a:rPr lang="en-US" sz="2000" spc="-5" dirty="0">
                          <a:effectLst/>
                        </a:rPr>
                        <a:t>l</a:t>
                      </a:r>
                      <a:r>
                        <a:rPr lang="en-US" sz="2000" spc="-15" dirty="0">
                          <a:effectLst/>
                        </a:rPr>
                        <a:t>i</a:t>
                      </a:r>
                      <a:r>
                        <a:rPr lang="en-US" sz="2000" dirty="0">
                          <a:effectLst/>
                        </a:rPr>
                        <a:t>e</a:t>
                      </a:r>
                      <a:r>
                        <a:rPr lang="en-US" sz="2000" spc="-5" dirty="0">
                          <a:effectLst/>
                        </a:rPr>
                        <a:t>nt</a:t>
                      </a:r>
                      <a:r>
                        <a:rPr lang="en-US" sz="2000" dirty="0">
                          <a:effectLst/>
                        </a:rPr>
                        <a:t>s (by Part) </a:t>
                      </a:r>
                      <a:r>
                        <a:rPr lang="en-US" sz="2000" spc="-5" dirty="0">
                          <a:effectLst/>
                        </a:rPr>
                        <a:t>r</a:t>
                      </a:r>
                      <a:r>
                        <a:rPr lang="en-US" sz="2000" dirty="0">
                          <a:effectLst/>
                        </a:rPr>
                        <a:t>ecei</a:t>
                      </a:r>
                      <a:r>
                        <a:rPr lang="en-US" sz="2000" spc="5" dirty="0">
                          <a:effectLst/>
                        </a:rPr>
                        <a:t>v</a:t>
                      </a:r>
                      <a:r>
                        <a:rPr lang="en-US" sz="2000" spc="-15" dirty="0">
                          <a:effectLst/>
                        </a:rPr>
                        <a:t>i</a:t>
                      </a:r>
                      <a:r>
                        <a:rPr lang="en-US" sz="2000" spc="-5" dirty="0">
                          <a:effectLst/>
                        </a:rPr>
                        <a:t>n</a:t>
                      </a:r>
                      <a:r>
                        <a:rPr lang="en-US" sz="2000" dirty="0">
                          <a:effectLst/>
                        </a:rPr>
                        <a:t>g</a:t>
                      </a:r>
                      <a:r>
                        <a:rPr lang="en-US" sz="2000" spc="5" dirty="0">
                          <a:effectLst/>
                        </a:rPr>
                        <a:t> </a:t>
                      </a:r>
                      <a:r>
                        <a:rPr lang="en-US" sz="2000" spc="-5" dirty="0">
                          <a:effectLst/>
                        </a:rPr>
                        <a:t>a</a:t>
                      </a:r>
                      <a:r>
                        <a:rPr lang="en-US" sz="2000" dirty="0">
                          <a:effectLst/>
                        </a:rPr>
                        <a:t>t</a:t>
                      </a:r>
                      <a:r>
                        <a:rPr lang="en-US" sz="2000" spc="5" dirty="0">
                          <a:effectLst/>
                        </a:rPr>
                        <a:t> </a:t>
                      </a:r>
                      <a:r>
                        <a:rPr lang="en-US" sz="2000" spc="-15" dirty="0">
                          <a:effectLst/>
                        </a:rPr>
                        <a:t>l</a:t>
                      </a:r>
                      <a:r>
                        <a:rPr lang="en-US" sz="2000" dirty="0">
                          <a:effectLst/>
                        </a:rPr>
                        <a:t>e</a:t>
                      </a:r>
                      <a:r>
                        <a:rPr lang="en-US" sz="2000" spc="-5" dirty="0">
                          <a:effectLst/>
                        </a:rPr>
                        <a:t>a</a:t>
                      </a:r>
                      <a:r>
                        <a:rPr lang="en-US" sz="2000" dirty="0">
                          <a:effectLst/>
                        </a:rPr>
                        <a:t>st o</a:t>
                      </a:r>
                      <a:r>
                        <a:rPr lang="en-US" sz="2000" spc="-5" dirty="0">
                          <a:effectLst/>
                        </a:rPr>
                        <a:t>n</a:t>
                      </a:r>
                      <a:r>
                        <a:rPr lang="en-US" sz="2000" dirty="0">
                          <a:effectLst/>
                        </a:rPr>
                        <a:t>e </a:t>
                      </a:r>
                      <a:r>
                        <a:rPr lang="en-US" sz="2000" spc="-5" dirty="0">
                          <a:effectLst/>
                        </a:rPr>
                        <a:t>un</a:t>
                      </a:r>
                      <a:r>
                        <a:rPr lang="en-US" sz="2000" spc="-15" dirty="0">
                          <a:effectLst/>
                        </a:rPr>
                        <a:t>i</a:t>
                      </a:r>
                      <a:r>
                        <a:rPr lang="en-US" sz="2000" dirty="0">
                          <a:effectLst/>
                        </a:rPr>
                        <a:t>t</a:t>
                      </a:r>
                      <a:r>
                        <a:rPr lang="en-US" sz="2000" spc="-5" dirty="0">
                          <a:effectLst/>
                        </a:rPr>
                        <a:t> </a:t>
                      </a:r>
                      <a:r>
                        <a:rPr lang="en-US" sz="2000" dirty="0">
                          <a:effectLst/>
                        </a:rPr>
                        <a:t>of se</a:t>
                      </a:r>
                      <a:r>
                        <a:rPr lang="en-US" sz="2000" spc="-5" dirty="0">
                          <a:effectLst/>
                        </a:rPr>
                        <a:t>r</a:t>
                      </a:r>
                      <a:r>
                        <a:rPr lang="en-US" sz="2000" spc="5" dirty="0">
                          <a:effectLst/>
                        </a:rPr>
                        <a:t>v</a:t>
                      </a:r>
                      <a:r>
                        <a:rPr lang="en-US" sz="2000" spc="-15" dirty="0">
                          <a:effectLst/>
                        </a:rPr>
                        <a:t>i</a:t>
                      </a:r>
                      <a:r>
                        <a:rPr lang="en-US" sz="2000" dirty="0">
                          <a:effectLst/>
                        </a:rPr>
                        <a:t>ce </a:t>
                      </a:r>
                      <a:r>
                        <a:rPr lang="en-US" sz="2000" spc="-5" dirty="0">
                          <a:effectLst/>
                        </a:rPr>
                        <a:t>f</a:t>
                      </a:r>
                      <a:r>
                        <a:rPr lang="en-US" sz="2000" dirty="0">
                          <a:effectLst/>
                        </a:rPr>
                        <a:t>or</a:t>
                      </a:r>
                      <a:r>
                        <a:rPr lang="en-US" sz="2000" spc="5" dirty="0">
                          <a:effectLst/>
                        </a:rPr>
                        <a:t> </a:t>
                      </a:r>
                      <a:r>
                        <a:rPr lang="en-US" sz="2000" dirty="0">
                          <a:effectLst/>
                        </a:rPr>
                        <a:t>a</a:t>
                      </a:r>
                      <a:r>
                        <a:rPr lang="en-US" sz="2000" spc="-5" dirty="0">
                          <a:effectLst/>
                        </a:rPr>
                        <a:t> </a:t>
                      </a:r>
                      <a:r>
                        <a:rPr lang="en-US" sz="2000" dirty="0">
                          <a:effectLst/>
                        </a:rPr>
                        <a:t>RWHA</a:t>
                      </a:r>
                      <a:r>
                        <a:rPr lang="en-US" sz="2000" spc="-10" dirty="0">
                          <a:effectLst/>
                        </a:rPr>
                        <a:t>P</a:t>
                      </a:r>
                      <a:r>
                        <a:rPr lang="en-US" sz="2000" spc="5" dirty="0">
                          <a:effectLst/>
                        </a:rPr>
                        <a:t>-</a:t>
                      </a:r>
                      <a:r>
                        <a:rPr lang="en-US" sz="2000" spc="-5" dirty="0">
                          <a:effectLst/>
                        </a:rPr>
                        <a:t>fund</a:t>
                      </a:r>
                      <a:r>
                        <a:rPr lang="en-US" sz="2000" dirty="0">
                          <a:effectLst/>
                        </a:rPr>
                        <a:t>ed</a:t>
                      </a:r>
                      <a:r>
                        <a:rPr lang="en-US" sz="2000" spc="-5" dirty="0">
                          <a:effectLst/>
                        </a:rPr>
                        <a:t> </a:t>
                      </a:r>
                      <a:r>
                        <a:rPr lang="en-US" sz="2000" dirty="0">
                          <a:effectLst/>
                        </a:rPr>
                        <a:t>se</a:t>
                      </a:r>
                      <a:r>
                        <a:rPr lang="en-US" sz="2000" spc="-15" dirty="0">
                          <a:effectLst/>
                        </a:rPr>
                        <a:t>r</a:t>
                      </a:r>
                      <a:r>
                        <a:rPr lang="en-US" sz="2000" spc="-5" dirty="0">
                          <a:effectLst/>
                        </a:rPr>
                        <a:t>v</a:t>
                      </a:r>
                      <a:r>
                        <a:rPr lang="en-US" sz="2000" spc="-15" dirty="0">
                          <a:effectLst/>
                        </a:rPr>
                        <a:t>i</a:t>
                      </a:r>
                      <a:r>
                        <a:rPr lang="en-US" sz="2000" dirty="0">
                          <a:effectLst/>
                        </a:rPr>
                        <a:t>ce</a:t>
                      </a:r>
                      <a:r>
                        <a:rPr lang="en-US" sz="2000" baseline="0" dirty="0">
                          <a:effectLst/>
                        </a:rPr>
                        <a:t> c</a:t>
                      </a:r>
                      <a:r>
                        <a:rPr lang="en-US" sz="2000" spc="-5" dirty="0">
                          <a:effectLst/>
                        </a:rPr>
                        <a:t>at</a:t>
                      </a:r>
                      <a:r>
                        <a:rPr lang="en-US" sz="2000" dirty="0">
                          <a:effectLst/>
                        </a:rPr>
                        <a:t>e</a:t>
                      </a:r>
                      <a:r>
                        <a:rPr lang="en-US" sz="2000" spc="-5" dirty="0">
                          <a:effectLst/>
                        </a:rPr>
                        <a:t>g</a:t>
                      </a:r>
                      <a:r>
                        <a:rPr lang="en-US" sz="2000" dirty="0">
                          <a:effectLst/>
                        </a:rPr>
                        <a:t>o</a:t>
                      </a:r>
                      <a:r>
                        <a:rPr lang="en-US" sz="2000" spc="-5" dirty="0">
                          <a:effectLst/>
                        </a:rPr>
                        <a:t>ry</a:t>
                      </a:r>
                      <a:endParaRPr lang="en-US"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D1821"/>
                    </a:solidFill>
                  </a:tcPr>
                </a:tc>
                <a:tc>
                  <a:txBody>
                    <a:bodyPr/>
                    <a:lstStyle/>
                    <a:p>
                      <a:pPr marL="64770" marR="88900">
                        <a:lnSpc>
                          <a:spcPct val="100000"/>
                        </a:lnSpc>
                        <a:spcBef>
                          <a:spcPts val="20"/>
                        </a:spcBef>
                        <a:spcAft>
                          <a:spcPts val="0"/>
                        </a:spcAft>
                      </a:pPr>
                      <a:r>
                        <a:rPr lang="en-US" sz="2000" spc="5" dirty="0">
                          <a:effectLst/>
                        </a:rPr>
                        <a:t>M</a:t>
                      </a:r>
                      <a:r>
                        <a:rPr lang="en-US" sz="2000" spc="-15" dirty="0">
                          <a:effectLst/>
                        </a:rPr>
                        <a:t>i</a:t>
                      </a:r>
                      <a:r>
                        <a:rPr lang="en-US" sz="2000" spc="10" dirty="0">
                          <a:effectLst/>
                        </a:rPr>
                        <a:t>n</a:t>
                      </a:r>
                      <a:r>
                        <a:rPr lang="en-US" sz="2000" spc="-15" dirty="0">
                          <a:effectLst/>
                        </a:rPr>
                        <a:t>i</a:t>
                      </a:r>
                      <a:r>
                        <a:rPr lang="en-US" sz="2000" spc="-5" dirty="0">
                          <a:effectLst/>
                        </a:rPr>
                        <a:t>mu</a:t>
                      </a:r>
                      <a:r>
                        <a:rPr lang="en-US" sz="2000" dirty="0">
                          <a:effectLst/>
                        </a:rPr>
                        <a:t>m</a:t>
                      </a:r>
                      <a:r>
                        <a:rPr lang="en-US" sz="2000" spc="-10" dirty="0">
                          <a:effectLst/>
                        </a:rPr>
                        <a:t> </a:t>
                      </a:r>
                      <a:r>
                        <a:rPr lang="en-US" sz="2000" spc="-5" dirty="0">
                          <a:effectLst/>
                        </a:rPr>
                        <a:t>numb</a:t>
                      </a:r>
                      <a:r>
                        <a:rPr lang="en-US" sz="2000" dirty="0">
                          <a:effectLst/>
                        </a:rPr>
                        <a:t>er</a:t>
                      </a:r>
                      <a:r>
                        <a:rPr lang="en-US" sz="2000" spc="-5" dirty="0">
                          <a:effectLst/>
                        </a:rPr>
                        <a:t> </a:t>
                      </a:r>
                      <a:r>
                        <a:rPr lang="en-US" sz="2000" dirty="0">
                          <a:effectLst/>
                        </a:rPr>
                        <a:t>of</a:t>
                      </a:r>
                      <a:endParaRPr lang="en-US" sz="2000" baseline="0" dirty="0">
                        <a:effectLst/>
                      </a:endParaRPr>
                    </a:p>
                    <a:p>
                      <a:pPr marL="64770" marR="88900">
                        <a:lnSpc>
                          <a:spcPct val="100000"/>
                        </a:lnSpc>
                        <a:spcBef>
                          <a:spcPts val="20"/>
                        </a:spcBef>
                        <a:spcAft>
                          <a:spcPts val="0"/>
                        </a:spcAft>
                      </a:pPr>
                      <a:r>
                        <a:rPr lang="en-US" sz="2000" spc="-5" dirty="0">
                          <a:effectLst/>
                        </a:rPr>
                        <a:t>p</a:t>
                      </a:r>
                      <a:r>
                        <a:rPr lang="en-US" sz="2000" dirty="0">
                          <a:effectLst/>
                        </a:rPr>
                        <a:t>e</a:t>
                      </a:r>
                      <a:r>
                        <a:rPr lang="en-US" sz="2000" spc="-5" dirty="0">
                          <a:effectLst/>
                        </a:rPr>
                        <a:t>rf</a:t>
                      </a:r>
                      <a:r>
                        <a:rPr lang="en-US" sz="2000" dirty="0">
                          <a:effectLst/>
                        </a:rPr>
                        <a:t>o</a:t>
                      </a:r>
                      <a:r>
                        <a:rPr lang="en-US" sz="2000" spc="-5" dirty="0">
                          <a:effectLst/>
                        </a:rPr>
                        <a:t>rman</a:t>
                      </a:r>
                      <a:r>
                        <a:rPr lang="en-US" sz="2000" dirty="0">
                          <a:effectLst/>
                        </a:rPr>
                        <a:t>ce </a:t>
                      </a:r>
                      <a:r>
                        <a:rPr lang="en-US" sz="2000" spc="-5" dirty="0">
                          <a:effectLst/>
                        </a:rPr>
                        <a:t>m</a:t>
                      </a:r>
                      <a:r>
                        <a:rPr lang="en-US" sz="2000" dirty="0">
                          <a:effectLst/>
                        </a:rPr>
                        <a:t>e</a:t>
                      </a:r>
                      <a:r>
                        <a:rPr lang="en-US" sz="2000" spc="-5" dirty="0">
                          <a:effectLst/>
                        </a:rPr>
                        <a:t>a</a:t>
                      </a:r>
                      <a:r>
                        <a:rPr lang="en-US" sz="2000" dirty="0">
                          <a:effectLst/>
                        </a:rPr>
                        <a:t>s</a:t>
                      </a:r>
                      <a:r>
                        <a:rPr lang="en-US" sz="2000" spc="-5" dirty="0">
                          <a:effectLst/>
                        </a:rPr>
                        <a:t>ur</a:t>
                      </a:r>
                      <a:r>
                        <a:rPr lang="en-US" sz="2000" spc="-10" dirty="0">
                          <a:effectLst/>
                        </a:rPr>
                        <a:t>e</a:t>
                      </a:r>
                      <a:r>
                        <a:rPr lang="en-US" sz="2000" dirty="0">
                          <a:effectLst/>
                        </a:rPr>
                        <a:t>s</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D1821"/>
                    </a:solidFill>
                  </a:tcPr>
                </a:tc>
                <a:extLst>
                  <a:ext uri="{0D108BD9-81ED-4DB2-BD59-A6C34878D82A}">
                    <a16:rowId xmlns:a16="http://schemas.microsoft.com/office/drawing/2014/main" val="10000"/>
                  </a:ext>
                </a:extLst>
              </a:tr>
              <a:tr h="659775">
                <a:tc>
                  <a:txBody>
                    <a:bodyPr/>
                    <a:lstStyle/>
                    <a:p>
                      <a:pPr marL="64770" marR="0">
                        <a:lnSpc>
                          <a:spcPts val="1320"/>
                        </a:lnSpc>
                        <a:spcBef>
                          <a:spcPts val="0"/>
                        </a:spcBef>
                        <a:spcAft>
                          <a:spcPts val="0"/>
                        </a:spcAft>
                      </a:pPr>
                      <a:endParaRPr lang="en-US" sz="2000" spc="-5" dirty="0">
                        <a:solidFill>
                          <a:schemeClr val="tx1">
                            <a:lumMod val="75000"/>
                            <a:lumOff val="25000"/>
                          </a:schemeClr>
                        </a:solidFill>
                        <a:effectLst/>
                      </a:endParaRPr>
                    </a:p>
                    <a:p>
                      <a:pPr marL="64770" marR="0">
                        <a:lnSpc>
                          <a:spcPts val="1320"/>
                        </a:lnSpc>
                        <a:spcBef>
                          <a:spcPts val="0"/>
                        </a:spcBef>
                        <a:spcAft>
                          <a:spcPts val="0"/>
                        </a:spcAft>
                      </a:pPr>
                      <a:r>
                        <a:rPr lang="en-US" sz="2000" spc="-5" dirty="0">
                          <a:solidFill>
                            <a:schemeClr val="tx1">
                              <a:lumMod val="75000"/>
                              <a:lumOff val="25000"/>
                            </a:schemeClr>
                          </a:solidFill>
                          <a:effectLst/>
                        </a:rPr>
                        <a:t>&gt;=50</a:t>
                      </a:r>
                      <a:r>
                        <a:rPr lang="en-US" sz="2000" dirty="0">
                          <a:solidFill>
                            <a:schemeClr val="tx1">
                              <a:lumMod val="75000"/>
                              <a:lumOff val="25000"/>
                            </a:schemeClr>
                          </a:solidFill>
                          <a:effectLst/>
                        </a:rPr>
                        <a:t>%</a:t>
                      </a:r>
                      <a:endParaRPr lang="en-US" sz="2000" b="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64770" marR="0">
                        <a:lnSpc>
                          <a:spcPts val="1320"/>
                        </a:lnSpc>
                        <a:spcBef>
                          <a:spcPts val="0"/>
                        </a:spcBef>
                        <a:spcAft>
                          <a:spcPts val="0"/>
                        </a:spcAft>
                      </a:pPr>
                      <a:endParaRPr lang="en-US" sz="2000" dirty="0">
                        <a:solidFill>
                          <a:schemeClr val="tx1">
                            <a:lumMod val="75000"/>
                            <a:lumOff val="25000"/>
                          </a:schemeClr>
                        </a:solidFill>
                        <a:effectLst/>
                      </a:endParaRPr>
                    </a:p>
                    <a:p>
                      <a:pPr marL="64770" marR="0">
                        <a:lnSpc>
                          <a:spcPts val="1320"/>
                        </a:lnSpc>
                        <a:spcBef>
                          <a:spcPts val="0"/>
                        </a:spcBef>
                        <a:spcAft>
                          <a:spcPts val="0"/>
                        </a:spcAft>
                      </a:pPr>
                      <a:r>
                        <a:rPr lang="en-US" sz="2000" dirty="0">
                          <a:solidFill>
                            <a:schemeClr val="tx1">
                              <a:lumMod val="75000"/>
                              <a:lumOff val="25000"/>
                            </a:schemeClr>
                          </a:solidFill>
                          <a:effectLst/>
                        </a:rPr>
                        <a:t>2</a:t>
                      </a:r>
                      <a:endParaRPr lang="en-US" sz="2000" b="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552057">
                <a:tc>
                  <a:txBody>
                    <a:bodyPr/>
                    <a:lstStyle/>
                    <a:p>
                      <a:pPr marL="64770" marR="0">
                        <a:lnSpc>
                          <a:spcPts val="1320"/>
                        </a:lnSpc>
                        <a:spcBef>
                          <a:spcPts val="0"/>
                        </a:spcBef>
                        <a:spcAft>
                          <a:spcPts val="0"/>
                        </a:spcAft>
                      </a:pPr>
                      <a:endParaRPr lang="en-US" sz="2000" spc="-5" dirty="0">
                        <a:solidFill>
                          <a:schemeClr val="tx1">
                            <a:lumMod val="75000"/>
                            <a:lumOff val="25000"/>
                          </a:schemeClr>
                        </a:solidFill>
                        <a:effectLst/>
                      </a:endParaRPr>
                    </a:p>
                    <a:p>
                      <a:pPr marL="64770" marR="0">
                        <a:lnSpc>
                          <a:spcPts val="1320"/>
                        </a:lnSpc>
                        <a:spcBef>
                          <a:spcPts val="0"/>
                        </a:spcBef>
                        <a:spcAft>
                          <a:spcPts val="0"/>
                        </a:spcAft>
                      </a:pPr>
                      <a:r>
                        <a:rPr lang="en-US" sz="2000" spc="-5" dirty="0">
                          <a:solidFill>
                            <a:schemeClr val="tx1">
                              <a:lumMod val="75000"/>
                              <a:lumOff val="25000"/>
                            </a:schemeClr>
                          </a:solidFill>
                          <a:effectLst/>
                        </a:rPr>
                        <a:t>&gt;15</a:t>
                      </a:r>
                      <a:r>
                        <a:rPr lang="en-US" sz="2000" dirty="0">
                          <a:solidFill>
                            <a:schemeClr val="tx1">
                              <a:lumMod val="75000"/>
                              <a:lumOff val="25000"/>
                            </a:schemeClr>
                          </a:solidFill>
                          <a:effectLst/>
                        </a:rPr>
                        <a:t>% </a:t>
                      </a:r>
                      <a:r>
                        <a:rPr lang="en-US" sz="2000" spc="-5" dirty="0">
                          <a:solidFill>
                            <a:schemeClr val="tx1">
                              <a:lumMod val="75000"/>
                              <a:lumOff val="25000"/>
                            </a:schemeClr>
                          </a:solidFill>
                          <a:effectLst/>
                        </a:rPr>
                        <a:t>t</a:t>
                      </a:r>
                      <a:r>
                        <a:rPr lang="en-US" sz="2000" dirty="0">
                          <a:solidFill>
                            <a:schemeClr val="tx1">
                              <a:lumMod val="75000"/>
                              <a:lumOff val="25000"/>
                            </a:schemeClr>
                          </a:solidFill>
                          <a:effectLst/>
                        </a:rPr>
                        <a:t>o </a:t>
                      </a:r>
                      <a:r>
                        <a:rPr lang="en-US" sz="2000" spc="-5" dirty="0">
                          <a:solidFill>
                            <a:schemeClr val="tx1">
                              <a:lumMod val="75000"/>
                              <a:lumOff val="25000"/>
                            </a:schemeClr>
                          </a:solidFill>
                          <a:effectLst/>
                        </a:rPr>
                        <a:t>&lt;50</a:t>
                      </a:r>
                      <a:r>
                        <a:rPr lang="en-US" sz="2000" dirty="0">
                          <a:solidFill>
                            <a:schemeClr val="tx1">
                              <a:lumMod val="75000"/>
                              <a:lumOff val="25000"/>
                            </a:schemeClr>
                          </a:solidFill>
                          <a:effectLst/>
                        </a:rPr>
                        <a:t>%</a:t>
                      </a:r>
                      <a:endParaRPr lang="en-US" sz="2000" b="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64770" marR="0">
                        <a:lnSpc>
                          <a:spcPts val="1320"/>
                        </a:lnSpc>
                        <a:spcBef>
                          <a:spcPts val="0"/>
                        </a:spcBef>
                        <a:spcAft>
                          <a:spcPts val="0"/>
                        </a:spcAft>
                      </a:pPr>
                      <a:endParaRPr lang="en-US" sz="2000" dirty="0">
                        <a:solidFill>
                          <a:schemeClr val="tx1">
                            <a:lumMod val="75000"/>
                            <a:lumOff val="25000"/>
                          </a:schemeClr>
                        </a:solidFill>
                        <a:effectLst/>
                      </a:endParaRPr>
                    </a:p>
                    <a:p>
                      <a:pPr marL="64770" marR="0">
                        <a:lnSpc>
                          <a:spcPts val="1320"/>
                        </a:lnSpc>
                        <a:spcBef>
                          <a:spcPts val="0"/>
                        </a:spcBef>
                        <a:spcAft>
                          <a:spcPts val="0"/>
                        </a:spcAft>
                      </a:pPr>
                      <a:r>
                        <a:rPr lang="en-US" sz="2000" dirty="0">
                          <a:solidFill>
                            <a:schemeClr val="tx1">
                              <a:lumMod val="75000"/>
                              <a:lumOff val="25000"/>
                            </a:schemeClr>
                          </a:solidFill>
                          <a:effectLst/>
                        </a:rPr>
                        <a:t>1</a:t>
                      </a:r>
                      <a:endParaRPr lang="en-US" sz="2000" b="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508467">
                <a:tc>
                  <a:txBody>
                    <a:bodyPr/>
                    <a:lstStyle/>
                    <a:p>
                      <a:pPr marL="64770" marR="0">
                        <a:lnSpc>
                          <a:spcPts val="1330"/>
                        </a:lnSpc>
                        <a:spcBef>
                          <a:spcPts val="0"/>
                        </a:spcBef>
                        <a:spcAft>
                          <a:spcPts val="0"/>
                        </a:spcAft>
                      </a:pPr>
                      <a:endParaRPr lang="en-US" sz="2000" spc="-5" dirty="0">
                        <a:solidFill>
                          <a:schemeClr val="tx1">
                            <a:lumMod val="75000"/>
                            <a:lumOff val="25000"/>
                          </a:schemeClr>
                        </a:solidFill>
                        <a:effectLst/>
                      </a:endParaRPr>
                    </a:p>
                    <a:p>
                      <a:pPr marL="64770" marR="0">
                        <a:lnSpc>
                          <a:spcPts val="1330"/>
                        </a:lnSpc>
                        <a:spcBef>
                          <a:spcPts val="0"/>
                        </a:spcBef>
                        <a:spcAft>
                          <a:spcPts val="0"/>
                        </a:spcAft>
                      </a:pPr>
                      <a:r>
                        <a:rPr lang="en-US" sz="2000" spc="-5" dirty="0">
                          <a:solidFill>
                            <a:schemeClr val="tx1">
                              <a:lumMod val="75000"/>
                              <a:lumOff val="25000"/>
                            </a:schemeClr>
                          </a:solidFill>
                          <a:effectLst/>
                        </a:rPr>
                        <a:t>&lt;=15</a:t>
                      </a:r>
                      <a:r>
                        <a:rPr lang="en-US" sz="2000" dirty="0">
                          <a:solidFill>
                            <a:schemeClr val="tx1">
                              <a:lumMod val="75000"/>
                              <a:lumOff val="25000"/>
                            </a:schemeClr>
                          </a:solidFill>
                          <a:effectLst/>
                        </a:rPr>
                        <a:t>%</a:t>
                      </a:r>
                      <a:endParaRPr lang="en-US" sz="2000" b="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64770" marR="0">
                        <a:lnSpc>
                          <a:spcPts val="1330"/>
                        </a:lnSpc>
                        <a:spcBef>
                          <a:spcPts val="0"/>
                        </a:spcBef>
                        <a:spcAft>
                          <a:spcPts val="0"/>
                        </a:spcAft>
                      </a:pPr>
                      <a:endParaRPr lang="en-US" sz="2000" dirty="0">
                        <a:solidFill>
                          <a:schemeClr val="tx1">
                            <a:lumMod val="75000"/>
                            <a:lumOff val="25000"/>
                          </a:schemeClr>
                        </a:solidFill>
                        <a:effectLst/>
                      </a:endParaRPr>
                    </a:p>
                    <a:p>
                      <a:pPr marL="64770" marR="0">
                        <a:lnSpc>
                          <a:spcPts val="1330"/>
                        </a:lnSpc>
                        <a:spcBef>
                          <a:spcPts val="0"/>
                        </a:spcBef>
                        <a:spcAft>
                          <a:spcPts val="0"/>
                        </a:spcAft>
                      </a:pPr>
                      <a:r>
                        <a:rPr lang="en-US" sz="2000" dirty="0">
                          <a:solidFill>
                            <a:schemeClr val="tx1">
                              <a:lumMod val="75000"/>
                              <a:lumOff val="25000"/>
                            </a:schemeClr>
                          </a:solidFill>
                          <a:effectLst/>
                        </a:rPr>
                        <a:t>0</a:t>
                      </a:r>
                      <a:endParaRPr lang="en-US" sz="2000" b="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9202028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descr="Preparing for Session #1"/>
          <p:cNvSpPr txBox="1">
            <a:spLocks/>
          </p:cNvSpPr>
          <p:nvPr/>
        </p:nvSpPr>
        <p:spPr bwMode="auto">
          <a:xfrm>
            <a:off x="2362199" y="2743200"/>
            <a:ext cx="9829801" cy="1295400"/>
          </a:xfrm>
          <a:prstGeom prst="rect">
            <a:avLst/>
          </a:prstGeom>
          <a:solidFill>
            <a:schemeClr val="bg1">
              <a:lumMod val="65000"/>
            </a:schemeClr>
          </a:solid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0" i="0" u="none" strike="noStrike" kern="1200" cap="none" spc="0" normalizeH="0" baseline="0" noProof="0" dirty="0">
              <a:ln>
                <a:noFill/>
              </a:ln>
              <a:solidFill>
                <a:srgbClr val="000000"/>
              </a:solidFill>
              <a:effectLst/>
              <a:uLnTx/>
              <a:uFillTx/>
              <a:latin typeface="Garamond"/>
              <a:ea typeface="MS PGothic" panose="020B0600070205080204" pitchFamily="34" charset="-128"/>
              <a:cs typeface="+mn-cs"/>
            </a:endParaRPr>
          </a:p>
        </p:txBody>
      </p:sp>
      <p:sp>
        <p:nvSpPr>
          <p:cNvPr id="6147" name="Title 1" descr="Preparing for Session #1"/>
          <p:cNvSpPr txBox="1">
            <a:spLocks/>
          </p:cNvSpPr>
          <p:nvPr/>
        </p:nvSpPr>
        <p:spPr bwMode="auto">
          <a:xfrm>
            <a:off x="1828800" y="2608263"/>
            <a:ext cx="10363200" cy="1143000"/>
          </a:xfrm>
          <a:prstGeom prst="rect">
            <a:avLst/>
          </a:prstGeom>
          <a:solidFill>
            <a:srgbClr val="DD18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nchorCtr="1"/>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0" algn="ctr" eaLnBrk="1" hangingPunct="1">
              <a:defRPr/>
            </a:pPr>
            <a:endParaRPr lang="en-US" altLang="en-US" sz="4000" b="1" dirty="0">
              <a:solidFill>
                <a:srgbClr val="FFFFFF"/>
              </a:solidFill>
              <a:latin typeface="Garamond" panose="02020404030301010803" pitchFamily="18" charset="0"/>
            </a:endParaRPr>
          </a:p>
        </p:txBody>
      </p:sp>
      <p:sp>
        <p:nvSpPr>
          <p:cNvPr id="2" name="Title 1">
            <a:extLst>
              <a:ext uri="{FF2B5EF4-FFF2-40B4-BE49-F238E27FC236}">
                <a16:creationId xmlns:a16="http://schemas.microsoft.com/office/drawing/2014/main" id="{3710A7C5-B74C-4807-A257-6E1AFBE0D2C7}"/>
              </a:ext>
            </a:extLst>
          </p:cNvPr>
          <p:cNvSpPr>
            <a:spLocks noGrp="1"/>
          </p:cNvSpPr>
          <p:nvPr>
            <p:ph type="title" idx="4294967295"/>
          </p:nvPr>
        </p:nvSpPr>
        <p:spPr>
          <a:xfrm>
            <a:off x="2438400" y="2819400"/>
            <a:ext cx="9753600" cy="762000"/>
          </a:xfrm>
        </p:spPr>
        <p:txBody>
          <a:bodyPr/>
          <a:lstStyle/>
          <a:p>
            <a:pPr algn="l"/>
            <a:r>
              <a:rPr lang="en-US" sz="4000" dirty="0">
                <a:solidFill>
                  <a:schemeClr val="bg1"/>
                </a:solidFill>
                <a:latin typeface="Times New Roman" panose="02020603050405020304" pitchFamily="18" charset="0"/>
                <a:cs typeface="Times New Roman" panose="02020603050405020304" pitchFamily="18" charset="0"/>
              </a:rPr>
              <a:t>QI Activities</a:t>
            </a:r>
          </a:p>
        </p:txBody>
      </p:sp>
      <p:sp>
        <p:nvSpPr>
          <p:cNvPr id="7" name="Subtitle 2">
            <a:extLst>
              <a:ext uri="{FF2B5EF4-FFF2-40B4-BE49-F238E27FC236}">
                <a16:creationId xmlns:a16="http://schemas.microsoft.com/office/drawing/2014/main" id="{2DF98BEB-7B3B-F2D8-7077-EBB3D5C9DCB1}"/>
              </a:ext>
            </a:extLst>
          </p:cNvPr>
          <p:cNvSpPr txBox="1">
            <a:spLocks/>
          </p:cNvSpPr>
          <p:nvPr/>
        </p:nvSpPr>
        <p:spPr>
          <a:xfrm>
            <a:off x="1236532" y="5047753"/>
            <a:ext cx="10517224" cy="590438"/>
          </a:xfrm>
          <a:prstGeom prst="rect">
            <a:avLst/>
          </a:prstGeom>
        </p:spPr>
        <p:txBody>
          <a:bodyPr lIns="91440" tIns="45720" rIns="91440" bIns="45720" anchor="t"/>
          <a:lstStyle>
            <a:lvl1pPr marL="342900" indent="-342900" algn="l" rtl="0" eaLnBrk="0" fontAlgn="base" hangingPunct="0">
              <a:spcBef>
                <a:spcPct val="20000"/>
              </a:spcBef>
              <a:spcAft>
                <a:spcPct val="0"/>
              </a:spcAft>
              <a:buClr>
                <a:srgbClr val="FF0000"/>
              </a:buClr>
              <a:buChar char="•"/>
              <a:defRPr sz="24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lr>
                <a:srgbClr val="FF0000"/>
              </a:buClr>
              <a:buSzPct val="85000"/>
              <a:buFont typeface="Wingdings" panose="05000000000000000000" pitchFamily="2" charset="2"/>
              <a:buChar char="§"/>
              <a:defRPr sz="22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rgbClr val="FF0000"/>
              </a:buClr>
              <a:buChar char="•"/>
              <a:defRPr sz="20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lr>
                <a:srgbClr val="FF0000"/>
              </a:buClr>
              <a:buSzPct val="65000"/>
              <a:buFont typeface="Wingdings" panose="05000000000000000000" pitchFamily="2" charset="2"/>
              <a:buChar char="§"/>
              <a:defRPr>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lr>
                <a:srgbClr val="FF0000"/>
              </a:buClr>
              <a:buSzPct val="50000"/>
              <a:buChar char="•"/>
              <a:defRPr>
                <a:solidFill>
                  <a:schemeClr val="tx1"/>
                </a:solidFill>
                <a:latin typeface="+mn-lt"/>
                <a:ea typeface="MS PGothic" panose="020B0600070205080204" pitchFamily="34" charset="-128"/>
              </a:defRPr>
            </a:lvl5pPr>
            <a:lvl6pPr marL="2514600" indent="-228600" algn="l" rtl="0" fontAlgn="base">
              <a:spcBef>
                <a:spcPct val="20000"/>
              </a:spcBef>
              <a:spcAft>
                <a:spcPct val="0"/>
              </a:spcAft>
              <a:buClr>
                <a:srgbClr val="FF0000"/>
              </a:buClr>
              <a:buSzPct val="50000"/>
              <a:buChar char="•"/>
              <a:defRPr>
                <a:solidFill>
                  <a:schemeClr val="tx1"/>
                </a:solidFill>
                <a:latin typeface="+mn-lt"/>
              </a:defRPr>
            </a:lvl6pPr>
            <a:lvl7pPr marL="2971800" indent="-228600" algn="l" rtl="0" fontAlgn="base">
              <a:spcBef>
                <a:spcPct val="20000"/>
              </a:spcBef>
              <a:spcAft>
                <a:spcPct val="0"/>
              </a:spcAft>
              <a:buClr>
                <a:srgbClr val="FF0000"/>
              </a:buClr>
              <a:buSzPct val="50000"/>
              <a:buChar char="•"/>
              <a:defRPr>
                <a:solidFill>
                  <a:schemeClr val="tx1"/>
                </a:solidFill>
                <a:latin typeface="+mn-lt"/>
              </a:defRPr>
            </a:lvl7pPr>
            <a:lvl8pPr marL="3429000" indent="-228600" algn="l" rtl="0" fontAlgn="base">
              <a:spcBef>
                <a:spcPct val="20000"/>
              </a:spcBef>
              <a:spcAft>
                <a:spcPct val="0"/>
              </a:spcAft>
              <a:buClr>
                <a:srgbClr val="FF0000"/>
              </a:buClr>
              <a:buSzPct val="50000"/>
              <a:buChar char="•"/>
              <a:defRPr>
                <a:solidFill>
                  <a:schemeClr val="tx1"/>
                </a:solidFill>
                <a:latin typeface="+mn-lt"/>
              </a:defRPr>
            </a:lvl8pPr>
            <a:lvl9pPr marL="3886200" indent="-228600" algn="l" rtl="0" fontAlgn="base">
              <a:spcBef>
                <a:spcPct val="20000"/>
              </a:spcBef>
              <a:spcAft>
                <a:spcPct val="0"/>
              </a:spcAft>
              <a:buClr>
                <a:srgbClr val="FF0000"/>
              </a:buClr>
              <a:buSzPct val="50000"/>
              <a:buChar char="•"/>
              <a:defRPr>
                <a:solidFill>
                  <a:schemeClr val="tx1"/>
                </a:solidFill>
                <a:latin typeface="+mn-lt"/>
              </a:defRPr>
            </a:lvl9pPr>
          </a:lstStyle>
          <a:p>
            <a:pPr marL="0" indent="0" algn="ctr">
              <a:buNone/>
            </a:pPr>
            <a:r>
              <a:rPr lang="en-US" i="1" kern="0" dirty="0">
                <a:ea typeface="MS PGothic"/>
              </a:rPr>
              <a:t>Projects to improve patient health outcomes, patient care and service delivery, and patient satisfaction </a:t>
            </a:r>
            <a:endParaRPr lang="en-US" i="1" kern="0" dirty="0"/>
          </a:p>
        </p:txBody>
      </p:sp>
      <p:grpSp>
        <p:nvGrpSpPr>
          <p:cNvPr id="8" name="Group 7">
            <a:extLst>
              <a:ext uri="{FF2B5EF4-FFF2-40B4-BE49-F238E27FC236}">
                <a16:creationId xmlns:a16="http://schemas.microsoft.com/office/drawing/2014/main" id="{8B7C22B7-70A3-A18C-8E5D-516237590CA8}"/>
              </a:ext>
            </a:extLst>
          </p:cNvPr>
          <p:cNvGrpSpPr/>
          <p:nvPr/>
        </p:nvGrpSpPr>
        <p:grpSpPr>
          <a:xfrm>
            <a:off x="6495144" y="1311773"/>
            <a:ext cx="4975317" cy="3205852"/>
            <a:chOff x="6059714" y="1545771"/>
            <a:chExt cx="5500915" cy="3722915"/>
          </a:xfrm>
        </p:grpSpPr>
        <p:sp>
          <p:nvSpPr>
            <p:cNvPr id="9" name="Snip Diagonal Corner Rectangle 11">
              <a:extLst>
                <a:ext uri="{FF2B5EF4-FFF2-40B4-BE49-F238E27FC236}">
                  <a16:creationId xmlns:a16="http://schemas.microsoft.com/office/drawing/2014/main" id="{F5B03B98-77C1-93BB-0C0E-09862A02BE7F}"/>
                </a:ext>
              </a:extLst>
            </p:cNvPr>
            <p:cNvSpPr/>
            <p:nvPr/>
          </p:nvSpPr>
          <p:spPr>
            <a:xfrm>
              <a:off x="6059714" y="1545771"/>
              <a:ext cx="5500915" cy="3722915"/>
            </a:xfrm>
            <a:prstGeom prst="snip2DiagRect">
              <a:avLst/>
            </a:prstGeom>
            <a:solidFill>
              <a:schemeClr val="bg1"/>
            </a:solidFill>
            <a:scene3d>
              <a:camera prst="perspectiveRelaxedModerately" fov="1800000">
                <a:rot lat="20090631" lon="0" rev="0"/>
              </a:camera>
              <a:lightRig rig="threePt" dir="t"/>
            </a:scene3d>
            <a:sp3d extrusionH="146050" prstMaterial="metal">
              <a:bevelT w="25400" prst="relaxedInset"/>
              <a:bevelB w="25400" prst="relaxedInse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endParaRPr lang="en-US" b="1" dirty="0">
                <a:solidFill>
                  <a:schemeClr val="tx1">
                    <a:lumMod val="75000"/>
                    <a:lumOff val="25000"/>
                  </a:schemeClr>
                </a:solidFill>
              </a:endParaRPr>
            </a:p>
          </p:txBody>
        </p:sp>
        <p:grpSp>
          <p:nvGrpSpPr>
            <p:cNvPr id="11" name="Group 10">
              <a:extLst>
                <a:ext uri="{FF2B5EF4-FFF2-40B4-BE49-F238E27FC236}">
                  <a16:creationId xmlns:a16="http://schemas.microsoft.com/office/drawing/2014/main" id="{8592975C-4622-4637-A9D7-7FD1BE77EE87}"/>
                </a:ext>
              </a:extLst>
            </p:cNvPr>
            <p:cNvGrpSpPr/>
            <p:nvPr/>
          </p:nvGrpSpPr>
          <p:grpSpPr>
            <a:xfrm>
              <a:off x="6781800" y="2032260"/>
              <a:ext cx="4158242" cy="2793479"/>
              <a:chOff x="6770996" y="2028659"/>
              <a:chExt cx="4158242" cy="2793479"/>
            </a:xfrm>
          </p:grpSpPr>
          <p:pic>
            <p:nvPicPr>
              <p:cNvPr id="12" name="Picture 2" descr="Image result for project">
                <a:extLst>
                  <a:ext uri="{FF2B5EF4-FFF2-40B4-BE49-F238E27FC236}">
                    <a16:creationId xmlns:a16="http://schemas.microsoft.com/office/drawing/2014/main" id="{0D614B70-2A7F-702D-E4FC-3F7D974CCB0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361" b="91553" l="5348" r="93316">
                            <a14:foregroundMark x1="9626" y1="38356" x2="9626" y2="38356"/>
                            <a14:foregroundMark x1="80481" y1="17808" x2="80481" y2="17808"/>
                            <a14:foregroundMark x1="77941" y1="13927" x2="77941" y2="13927"/>
                            <a14:foregroundMark x1="77941" y1="23059" x2="77941" y2="23059"/>
                            <a14:foregroundMark x1="84225" y1="31279" x2="84225" y2="31279"/>
                            <a14:foregroundMark x1="81150" y1="27397" x2="81150" y2="27397"/>
                            <a14:foregroundMark x1="83422" y1="27169" x2="83422" y2="27169"/>
                            <a14:foregroundMark x1="80749" y1="30822" x2="80749" y2="30822"/>
                            <a14:foregroundMark x1="88369" y1="44064" x2="88369" y2="44064"/>
                            <a14:foregroundMark x1="59893" y1="80137" x2="59893" y2="80137"/>
                            <a14:foregroundMark x1="82888" y1="74201" x2="82888" y2="74201"/>
                            <a14:foregroundMark x1="82888" y1="66210" x2="82888" y2="66210"/>
                            <a14:foregroundMark x1="86230" y1="70091" x2="86230" y2="70091"/>
                            <a14:foregroundMark x1="84626" y1="75571" x2="84626" y2="75571"/>
                            <a14:foregroundMark x1="80481" y1="76027" x2="80481" y2="76027"/>
                            <a14:foregroundMark x1="80481" y1="76027" x2="80481" y2="76027"/>
                            <a14:foregroundMark x1="81283" y1="74658" x2="81283" y2="74658"/>
                            <a14:foregroundMark x1="81283" y1="74658" x2="81283" y2="74658"/>
                            <a14:foregroundMark x1="81283" y1="74658" x2="81283" y2="74658"/>
                            <a14:foregroundMark x1="80481" y1="69406" x2="80481" y2="69406"/>
                            <a14:foregroundMark x1="80749" y1="65297" x2="80749" y2="65297"/>
                            <a14:foregroundMark x1="80749" y1="63927" x2="80749" y2="63927"/>
                            <a14:foregroundMark x1="85695" y1="74886" x2="85695" y2="74886"/>
                            <a14:foregroundMark x1="85695" y1="65753" x2="85695" y2="65753"/>
                            <a14:foregroundMark x1="79947" y1="72603" x2="79947" y2="72603"/>
                            <a14:foregroundMark x1="79011" y1="82877" x2="79011" y2="82877"/>
                            <a14:foregroundMark x1="78743" y1="82877" x2="78743" y2="82877"/>
                            <a14:foregroundMark x1="84626" y1="60959" x2="84626" y2="60959"/>
                            <a14:foregroundMark x1="86096" y1="62785" x2="86096" y2="62785"/>
                            <a14:foregroundMark x1="86096" y1="62785" x2="86096" y2="62785"/>
                            <a14:foregroundMark x1="80615" y1="61416" x2="80615" y2="61416"/>
                            <a14:foregroundMark x1="80615" y1="61416" x2="80615" y2="61416"/>
                            <a14:foregroundMark x1="80615" y1="61416" x2="80615" y2="61416"/>
                            <a14:foregroundMark x1="80615" y1="61416" x2="80615" y2="61416"/>
                            <a14:foregroundMark x1="82353" y1="60731" x2="82353" y2="60731"/>
                            <a14:foregroundMark x1="82353" y1="60731" x2="82353" y2="60731"/>
                            <a14:foregroundMark x1="78743" y1="62329" x2="78743" y2="62329"/>
                            <a14:foregroundMark x1="79545" y1="61187" x2="79545" y2="61187"/>
                            <a14:foregroundMark x1="79813" y1="64384" x2="79813" y2="64384"/>
                          </a14:backgroundRemoval>
                        </a14:imgEffect>
                      </a14:imgLayer>
                    </a14:imgProps>
                  </a:ext>
                  <a:ext uri="{28A0092B-C50C-407E-A947-70E740481C1C}">
                    <a14:useLocalDpi xmlns:a14="http://schemas.microsoft.com/office/drawing/2010/main"/>
                  </a:ext>
                </a:extLst>
              </a:blip>
              <a:srcRect/>
              <a:stretch>
                <a:fillRect/>
              </a:stretch>
            </p:blipFill>
            <p:spPr bwMode="auto">
              <a:xfrm>
                <a:off x="7387802" y="2028659"/>
                <a:ext cx="2924630" cy="17125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D2671BFA-861A-3A0F-E45F-96D67A21CD9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7111" b="90667" l="4000" r="93778">
                            <a14:foregroundMark x1="41778" y1="46667" x2="41778" y2="46667"/>
                            <a14:foregroundMark x1="56000" y1="46667" x2="56000" y2="46667"/>
                            <a14:foregroundMark x1="54222" y1="41778" x2="54222" y2="41778"/>
                            <a14:foregroundMark x1="43111" y1="91111" x2="43111" y2="91111"/>
                          </a14:backgroundRemoval>
                        </a14:imgEffect>
                      </a14:imgLayer>
                    </a14:imgProps>
                  </a:ext>
                  <a:ext uri="{28A0092B-C50C-407E-A947-70E740481C1C}">
                    <a14:useLocalDpi xmlns:a14="http://schemas.microsoft.com/office/drawing/2010/main"/>
                  </a:ext>
                </a:extLst>
              </a:blip>
              <a:srcRect/>
              <a:stretch>
                <a:fillRect/>
              </a:stretch>
            </p:blipFill>
            <p:spPr bwMode="auto">
              <a:xfrm>
                <a:off x="6770996" y="3576666"/>
                <a:ext cx="1245472" cy="1245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a:extLst>
                  <a:ext uri="{FF2B5EF4-FFF2-40B4-BE49-F238E27FC236}">
                    <a16:creationId xmlns:a16="http://schemas.microsoft.com/office/drawing/2014/main" id="{4D578E9A-881B-CB43-03B7-E4EA5FD5B693}"/>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94884" l="0" r="100000">
                            <a14:foregroundMark x1="36279" y1="15814" x2="36279" y2="15814"/>
                            <a14:foregroundMark x1="45116" y1="14884" x2="45116" y2="14884"/>
                            <a14:foregroundMark x1="43721" y1="72093" x2="43721" y2="72093"/>
                            <a14:foregroundMark x1="49302" y1="72093" x2="49302" y2="72093"/>
                            <a14:foregroundMark x1="56279" y1="72093" x2="56279" y2="72093"/>
                            <a14:foregroundMark x1="49302" y1="45116" x2="49302" y2="45116"/>
                            <a14:foregroundMark x1="44651" y1="42791" x2="44651" y2="42791"/>
                            <a14:foregroundMark x1="58605" y1="42791" x2="58605" y2="42791"/>
                            <a14:foregroundMark x1="51628" y1="30233" x2="51628" y2="30233"/>
                            <a14:foregroundMark x1="51628" y1="30233" x2="51628" y2="30233"/>
                            <a14:foregroundMark x1="56279" y1="35349" x2="56279" y2="35349"/>
                            <a14:foregroundMark x1="51628" y1="46047" x2="51628" y2="46047"/>
                            <a14:foregroundMark x1="53488" y1="48837" x2="53488" y2="48837"/>
                            <a14:foregroundMark x1="53488" y1="53953" x2="53488" y2="53953"/>
                            <a14:foregroundMark x1="46512" y1="52558" x2="46512" y2="52558"/>
                            <a14:foregroundMark x1="46512" y1="52558" x2="46512" y2="52558"/>
                            <a14:foregroundMark x1="47442" y1="53953" x2="47442" y2="53953"/>
                            <a14:foregroundMark x1="47442" y1="53953" x2="47442" y2="53953"/>
                            <a14:foregroundMark x1="80000" y1="66977" x2="80000" y2="66977"/>
                            <a14:foregroundMark x1="79070" y1="67907" x2="79070" y2="67907"/>
                            <a14:foregroundMark x1="77674" y1="70233" x2="77674" y2="70233"/>
                            <a14:foregroundMark x1="75349" y1="72093" x2="75349" y2="72093"/>
                            <a14:foregroundMark x1="44651" y1="31163" x2="44651" y2="31163"/>
                            <a14:foregroundMark x1="70698" y1="74884" x2="70698" y2="74884"/>
                            <a14:foregroundMark x1="67907" y1="76744" x2="67907" y2="76744"/>
                            <a14:foregroundMark x1="52558" y1="81395" x2="52558" y2="81395"/>
                            <a14:foregroundMark x1="55814" y1="80930" x2="55814" y2="80930"/>
                            <a14:foregroundMark x1="62326" y1="79535" x2="62326" y2="79535"/>
                            <a14:foregroundMark x1="59535" y1="79535" x2="59535" y2="79535"/>
                            <a14:foregroundMark x1="37209" y1="79535" x2="37209" y2="79535"/>
                            <a14:foregroundMark x1="43256" y1="80465" x2="43256" y2="80465"/>
                            <a14:foregroundMark x1="40000" y1="80000" x2="40000" y2="80000"/>
                            <a14:foregroundMark x1="65116" y1="78140" x2="65116" y2="78140"/>
                            <a14:foregroundMark x1="81860" y1="64651" x2="81860" y2="64651"/>
                            <a14:foregroundMark x1="83721" y1="62326" x2="83721" y2="62326"/>
                            <a14:foregroundMark x1="31163" y1="6512" x2="31163" y2="6512"/>
                            <a14:foregroundMark x1="28837" y1="8372" x2="28837" y2="8372"/>
                            <a14:foregroundMark x1="24186" y1="11628" x2="24186" y2="11628"/>
                            <a14:foregroundMark x1="20465" y1="15349" x2="20465" y2="15349"/>
                            <a14:foregroundMark x1="17674" y1="18605" x2="17674" y2="18605"/>
                            <a14:foregroundMark x1="26512" y1="9302" x2="26512" y2="9302"/>
                            <a14:foregroundMark x1="36744" y1="4651" x2="36744" y2="4651"/>
                            <a14:foregroundMark x1="42791" y1="3256" x2="42791" y2="3256"/>
                            <a14:foregroundMark x1="41395" y1="2791" x2="41395" y2="2791"/>
                            <a14:foregroundMark x1="46977" y1="2326" x2="46977" y2="2326"/>
                            <a14:foregroundMark x1="39070" y1="3721" x2="39070" y2="3721"/>
                            <a14:foregroundMark x1="48837" y1="38140" x2="48837" y2="38140"/>
                            <a14:foregroundMark x1="49302" y1="32558" x2="49302" y2="32558"/>
                            <a14:foregroundMark x1="24651" y1="94884" x2="24651" y2="94884"/>
                            <a14:foregroundMark x1="36744" y1="92093" x2="36744" y2="92093"/>
                            <a14:foregroundMark x1="50698" y1="93023" x2="50698" y2="93023"/>
                            <a14:foregroundMark x1="65116" y1="91163" x2="65116" y2="91163"/>
                          </a14:backgroundRemoval>
                        </a14:imgEffect>
                      </a14:imgLayer>
                    </a14:imgProps>
                  </a:ext>
                  <a:ext uri="{28A0092B-C50C-407E-A947-70E740481C1C}">
                    <a14:useLocalDpi xmlns:a14="http://schemas.microsoft.com/office/drawing/2010/main"/>
                  </a:ext>
                </a:extLst>
              </a:blip>
              <a:srcRect b="16960"/>
              <a:stretch/>
            </p:blipFill>
            <p:spPr bwMode="auto">
              <a:xfrm>
                <a:off x="9594979" y="3640060"/>
                <a:ext cx="1334259" cy="1107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a:extLst>
                  <a:ext uri="{FF2B5EF4-FFF2-40B4-BE49-F238E27FC236}">
                    <a16:creationId xmlns:a16="http://schemas.microsoft.com/office/drawing/2014/main" id="{44D03BE5-2925-CBAA-88FE-7D45B236EBD9}"/>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99758">
                            <a14:foregroundMark x1="37772" y1="49749" x2="37772" y2="49749"/>
                            <a14:foregroundMark x1="37772" y1="46985" x2="37772" y2="46985"/>
                            <a14:foregroundMark x1="34867" y1="50251" x2="34867" y2="50251"/>
                            <a14:foregroundMark x1="44068" y1="48744" x2="44068" y2="48744"/>
                            <a14:foregroundMark x1="61985" y1="49246" x2="61985" y2="49246"/>
                            <a14:foregroundMark x1="63923" y1="50754" x2="63923" y2="50754"/>
                            <a14:foregroundMark x1="55932" y1="51759" x2="55932" y2="51759"/>
                          </a14:backgroundRemoval>
                        </a14:imgEffect>
                      </a14:imgLayer>
                    </a14:imgProps>
                  </a:ext>
                  <a:ext uri="{28A0092B-C50C-407E-A947-70E740481C1C}">
                    <a14:useLocalDpi xmlns:a14="http://schemas.microsoft.com/office/drawing/2010/main"/>
                  </a:ext>
                </a:extLst>
              </a:blip>
              <a:srcRect/>
              <a:stretch>
                <a:fillRect/>
              </a:stretch>
            </p:blipFill>
            <p:spPr bwMode="auto">
              <a:xfrm>
                <a:off x="8277381" y="3648301"/>
                <a:ext cx="1141168" cy="1099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Tree>
    <p:extLst>
      <p:ext uri="{BB962C8B-B14F-4D97-AF65-F5344CB8AC3E}">
        <p14:creationId xmlns:p14="http://schemas.microsoft.com/office/powerpoint/2010/main" val="13109824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484752"/>
            <a:ext cx="10515600" cy="518091"/>
          </a:xfrm>
          <a:prstGeom prst="rect">
            <a:avLst/>
          </a:prstGeom>
        </p:spPr>
        <p:txBody>
          <a:bodyPr vert="horz" wrap="square" lIns="0" tIns="12700" rIns="0" bIns="0" rtlCol="0">
            <a:spAutoFit/>
          </a:bodyPr>
          <a:lstStyle/>
          <a:p>
            <a:pPr marL="12700">
              <a:lnSpc>
                <a:spcPct val="100000"/>
              </a:lnSpc>
              <a:spcBef>
                <a:spcPts val="100"/>
              </a:spcBef>
            </a:pPr>
            <a:r>
              <a:rPr sz="3200" spc="-5" dirty="0">
                <a:latin typeface="+mj-lt"/>
              </a:rPr>
              <a:t>Quality</a:t>
            </a:r>
            <a:r>
              <a:rPr sz="3200" spc="-50" dirty="0">
                <a:latin typeface="+mj-lt"/>
              </a:rPr>
              <a:t> </a:t>
            </a:r>
            <a:r>
              <a:rPr sz="3200" spc="-15" dirty="0">
                <a:latin typeface="+mj-lt"/>
              </a:rPr>
              <a:t>Improvement</a:t>
            </a:r>
            <a:r>
              <a:rPr lang="en-US" sz="3200" spc="-15" dirty="0">
                <a:latin typeface="+mj-lt"/>
              </a:rPr>
              <a:t> Activities</a:t>
            </a:r>
            <a:endParaRPr sz="3200" dirty="0">
              <a:latin typeface="+mj-lt"/>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522121401"/>
              </p:ext>
            </p:extLst>
          </p:nvPr>
        </p:nvGraphicFramePr>
        <p:xfrm>
          <a:off x="-2266681" y="259395"/>
          <a:ext cx="9894277" cy="63392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r>
              <a:rPr lang="en-US" dirty="0"/>
              <a:t> </a:t>
            </a:r>
          </a:p>
        </p:txBody>
      </p:sp>
      <p:sp>
        <p:nvSpPr>
          <p:cNvPr id="10" name="TextBox 9">
            <a:extLst>
              <a:ext uri="{FF2B5EF4-FFF2-40B4-BE49-F238E27FC236}">
                <a16:creationId xmlns:a16="http://schemas.microsoft.com/office/drawing/2014/main" id="{6757136F-6D0F-4E29-8C5B-078B2B543C63}"/>
              </a:ext>
            </a:extLst>
          </p:cNvPr>
          <p:cNvSpPr txBox="1"/>
          <p:nvPr/>
        </p:nvSpPr>
        <p:spPr>
          <a:xfrm>
            <a:off x="5353397" y="1616825"/>
            <a:ext cx="6876010" cy="3170099"/>
          </a:xfrm>
          <a:prstGeom prst="rect">
            <a:avLst/>
          </a:prstGeom>
          <a:noFill/>
        </p:spPr>
        <p:txBody>
          <a:bodyPr wrap="square" lIns="91440" tIns="45720" rIns="91440" bIns="45720" rtlCol="0" anchor="t">
            <a:spAutoFit/>
          </a:bodyPr>
          <a:lstStyle/>
          <a:p>
            <a:pPr lvl="0"/>
            <a:r>
              <a:rPr lang="en-US" sz="2000" spc="-5" dirty="0">
                <a:latin typeface="Garamond"/>
                <a:ea typeface="MS PGothic"/>
                <a:cs typeface="Carlito"/>
              </a:rPr>
              <a:t>Projects should be documented using </a:t>
            </a:r>
            <a:r>
              <a:rPr lang="en-US" sz="2000" b="1" dirty="0">
                <a:latin typeface="Garamond"/>
                <a:ea typeface="MS PGothic"/>
                <a:cs typeface="Carlito"/>
              </a:rPr>
              <a:t>a </a:t>
            </a:r>
            <a:r>
              <a:rPr lang="en-US" sz="2000" b="1" spc="-10" dirty="0">
                <a:latin typeface="Garamond"/>
                <a:ea typeface="MS PGothic"/>
                <a:cs typeface="Carlito"/>
              </a:rPr>
              <a:t>defined approach</a:t>
            </a:r>
            <a:r>
              <a:rPr lang="en-US" sz="2000" spc="-10" dirty="0">
                <a:latin typeface="Garamond"/>
                <a:ea typeface="MS PGothic"/>
                <a:cs typeface="Carlito"/>
              </a:rPr>
              <a:t> </a:t>
            </a:r>
            <a:r>
              <a:rPr lang="en-US" sz="2000" spc="-5" dirty="0">
                <a:latin typeface="Garamond"/>
                <a:ea typeface="MS PGothic"/>
                <a:cs typeface="Carlito"/>
              </a:rPr>
              <a:t>or</a:t>
            </a:r>
            <a:r>
              <a:rPr lang="en-US" sz="2000" spc="-35" dirty="0">
                <a:latin typeface="Garamond"/>
                <a:ea typeface="MS PGothic"/>
                <a:cs typeface="Carlito"/>
              </a:rPr>
              <a:t> </a:t>
            </a:r>
            <a:r>
              <a:rPr lang="en-US" sz="2000" spc="-20" dirty="0">
                <a:latin typeface="Garamond"/>
                <a:ea typeface="MS PGothic"/>
                <a:cs typeface="Carlito"/>
              </a:rPr>
              <a:t>methodology</a:t>
            </a:r>
          </a:p>
          <a:p>
            <a:pPr lvl="0"/>
            <a:endParaRPr lang="en-US" sz="2000" spc="-20" dirty="0">
              <a:latin typeface="Garamond"/>
              <a:ea typeface="MS PGothic"/>
              <a:cs typeface="Carlito"/>
            </a:endParaRPr>
          </a:p>
          <a:p>
            <a:pPr marL="800100" indent="-342900">
              <a:buFont typeface="Arial" panose="020B0604020202020204" pitchFamily="34" charset="0"/>
              <a:buChar char="•"/>
            </a:pPr>
            <a:r>
              <a:rPr lang="en-US" sz="2000" spc="-20" dirty="0">
                <a:latin typeface="Garamond"/>
                <a:ea typeface="MS PGothic"/>
                <a:cs typeface="Carlito"/>
              </a:rPr>
              <a:t>Model for Improvement, Lean, etc.</a:t>
            </a:r>
          </a:p>
          <a:p>
            <a:pPr marL="800100" indent="-342900">
              <a:buFont typeface="Arial" panose="020B0604020202020204" pitchFamily="34" charset="0"/>
              <a:buChar char="•"/>
            </a:pPr>
            <a:r>
              <a:rPr lang="en-US" sz="2000" dirty="0">
                <a:latin typeface="Garamond"/>
                <a:ea typeface="MS PGothic"/>
                <a:cs typeface="Carlito"/>
              </a:rPr>
              <a:t>At least one project should be active at any given time</a:t>
            </a:r>
          </a:p>
          <a:p>
            <a:pPr marL="800100" indent="-342900">
              <a:buFont typeface="Arial" panose="020B0604020202020204" pitchFamily="34" charset="0"/>
              <a:buChar char="•"/>
            </a:pPr>
            <a:r>
              <a:rPr lang="en-US" sz="2000" spc="-10" dirty="0">
                <a:latin typeface="Garamond"/>
                <a:ea typeface="MS PGothic"/>
                <a:cs typeface="Carlito"/>
              </a:rPr>
              <a:t>Quality </a:t>
            </a:r>
            <a:r>
              <a:rPr lang="en-US" sz="2000" spc="-15" dirty="0">
                <a:latin typeface="Garamond"/>
                <a:ea typeface="MS PGothic"/>
                <a:cs typeface="Carlito"/>
              </a:rPr>
              <a:t>improvement </a:t>
            </a:r>
            <a:r>
              <a:rPr lang="en-US" sz="2000" spc="-5" dirty="0">
                <a:latin typeface="Garamond"/>
                <a:ea typeface="MS PGothic"/>
                <a:cs typeface="Carlito"/>
              </a:rPr>
              <a:t>activities </a:t>
            </a:r>
            <a:r>
              <a:rPr lang="en-US" sz="2000" spc="-20" dirty="0">
                <a:latin typeface="Garamond"/>
                <a:ea typeface="MS PGothic"/>
                <a:cs typeface="Carlito"/>
              </a:rPr>
              <a:t>may </a:t>
            </a:r>
            <a:r>
              <a:rPr lang="en-US" sz="2000" spc="-5" dirty="0">
                <a:latin typeface="Garamond"/>
                <a:ea typeface="MS PGothic"/>
                <a:cs typeface="Carlito"/>
              </a:rPr>
              <a:t>span </a:t>
            </a:r>
            <a:r>
              <a:rPr lang="en-US" sz="2000" spc="-10" dirty="0">
                <a:latin typeface="Garamond"/>
                <a:ea typeface="MS PGothic"/>
                <a:cs typeface="Carlito"/>
              </a:rPr>
              <a:t>multiple </a:t>
            </a:r>
            <a:r>
              <a:rPr lang="en-US" sz="2000" dirty="0">
                <a:latin typeface="Garamond"/>
                <a:ea typeface="MS PGothic"/>
                <a:cs typeface="Carlito"/>
              </a:rPr>
              <a:t>service </a:t>
            </a:r>
            <a:r>
              <a:rPr lang="en-US" sz="2000" spc="-15" dirty="0">
                <a:latin typeface="Garamond"/>
                <a:ea typeface="MS PGothic"/>
                <a:cs typeface="Carlito"/>
              </a:rPr>
              <a:t>categories</a:t>
            </a:r>
          </a:p>
          <a:p>
            <a:pPr marL="800100" indent="-342900">
              <a:buFont typeface="Arial" panose="020B0604020202020204" pitchFamily="34" charset="0"/>
              <a:buChar char="•"/>
            </a:pPr>
            <a:r>
              <a:rPr lang="en-US" sz="2000" spc="-15" dirty="0">
                <a:latin typeface="Garamond"/>
                <a:ea typeface="MS PGothic"/>
                <a:cs typeface="Carlito"/>
              </a:rPr>
              <a:t>Don’t limit the projects to just outcome measures – some service categories are better served by measures and projects that address a service delivery process, or client satisfaction</a:t>
            </a:r>
          </a:p>
        </p:txBody>
      </p:sp>
    </p:spTree>
    <p:extLst>
      <p:ext uri="{BB962C8B-B14F-4D97-AF65-F5344CB8AC3E}">
        <p14:creationId xmlns:p14="http://schemas.microsoft.com/office/powerpoint/2010/main" val="67711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500"/>
                                        <p:tgtEl>
                                          <p:spTgt spid="8"/>
                                        </p:tgtEl>
                                      </p:cBhvr>
                                    </p:animEffect>
                                  </p:childTnLst>
                                </p:cTn>
                              </p:par>
                            </p:childTnLst>
                          </p:cTn>
                        </p:par>
                        <p:par>
                          <p:cTn id="8" fill="hold">
                            <p:stCondLst>
                              <p:cond delay="2500"/>
                            </p:stCondLst>
                            <p:childTnLst>
                              <p:par>
                                <p:cTn id="9" presetID="1"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597592"/>
            <a:ext cx="10515600" cy="456535"/>
          </a:xfrm>
          <a:prstGeom prst="rect">
            <a:avLst/>
          </a:prstGeom>
        </p:spPr>
        <p:txBody>
          <a:bodyPr vert="horz" wrap="square" lIns="0" tIns="12700" rIns="0" bIns="0" rtlCol="0">
            <a:spAutoFit/>
          </a:bodyPr>
          <a:lstStyle/>
          <a:p>
            <a:pPr marL="12700">
              <a:lnSpc>
                <a:spcPct val="100000"/>
              </a:lnSpc>
              <a:spcBef>
                <a:spcPts val="100"/>
              </a:spcBef>
            </a:pPr>
            <a:r>
              <a:rPr sz="2800" spc="-5" dirty="0"/>
              <a:t>Applicability </a:t>
            </a:r>
            <a:r>
              <a:rPr sz="2800" spc="-30" dirty="0"/>
              <a:t>to</a:t>
            </a:r>
            <a:r>
              <a:rPr sz="2800" spc="-60" dirty="0"/>
              <a:t> </a:t>
            </a:r>
            <a:r>
              <a:rPr sz="2800" spc="-10" dirty="0"/>
              <a:t>Subrecipients</a:t>
            </a:r>
            <a:endParaRPr sz="2800" dirty="0"/>
          </a:p>
        </p:txBody>
      </p:sp>
      <p:sp>
        <p:nvSpPr>
          <p:cNvPr id="5" name="Content Placeholder 4"/>
          <p:cNvSpPr>
            <a:spLocks noGrp="1"/>
          </p:cNvSpPr>
          <p:nvPr>
            <p:ph idx="1"/>
          </p:nvPr>
        </p:nvSpPr>
        <p:spPr>
          <a:xfrm>
            <a:off x="838200" y="1371600"/>
            <a:ext cx="10716492" cy="4351338"/>
          </a:xfrm>
        </p:spPr>
        <p:txBody>
          <a:bodyPr>
            <a:normAutofit/>
          </a:bodyPr>
          <a:lstStyle/>
          <a:p>
            <a:pPr marL="241300" marR="104139" indent="-228600">
              <a:lnSpc>
                <a:spcPts val="2590"/>
              </a:lnSpc>
              <a:spcBef>
                <a:spcPts val="425"/>
              </a:spcBef>
              <a:tabLst>
                <a:tab pos="241300" algn="l"/>
              </a:tabLst>
            </a:pPr>
            <a:r>
              <a:rPr lang="en-US" sz="2400" b="1" spc="-10" dirty="0">
                <a:solidFill>
                  <a:schemeClr val="tx1"/>
                </a:solidFill>
                <a:cs typeface="Carlito"/>
              </a:rPr>
              <a:t>Recipient has </a:t>
            </a:r>
            <a:r>
              <a:rPr lang="en-US" sz="2400" b="1" spc="-5" dirty="0">
                <a:solidFill>
                  <a:schemeClr val="tx1"/>
                </a:solidFill>
                <a:cs typeface="Carlito"/>
              </a:rPr>
              <a:t>the specified CQM </a:t>
            </a:r>
            <a:r>
              <a:rPr lang="en-US" sz="2400" b="1" spc="-15" dirty="0">
                <a:solidFill>
                  <a:schemeClr val="tx1"/>
                </a:solidFill>
                <a:cs typeface="Carlito"/>
              </a:rPr>
              <a:t>program </a:t>
            </a:r>
            <a:r>
              <a:rPr lang="en-US" sz="2400" b="1" spc="-5" dirty="0">
                <a:solidFill>
                  <a:schemeClr val="tx1"/>
                </a:solidFill>
                <a:cs typeface="Carlito"/>
              </a:rPr>
              <a:t>activities </a:t>
            </a:r>
            <a:r>
              <a:rPr lang="en-US" sz="2400" b="1" spc="-20" dirty="0">
                <a:solidFill>
                  <a:schemeClr val="tx1"/>
                </a:solidFill>
                <a:cs typeface="Carlito"/>
              </a:rPr>
              <a:t>for </a:t>
            </a:r>
            <a:r>
              <a:rPr lang="en-US" sz="2400" b="1" dirty="0">
                <a:solidFill>
                  <a:schemeClr val="tx1"/>
                </a:solidFill>
                <a:cs typeface="Carlito"/>
              </a:rPr>
              <a:t>the service </a:t>
            </a:r>
            <a:r>
              <a:rPr lang="en-US" sz="2400" b="1" spc="-10" dirty="0">
                <a:solidFill>
                  <a:schemeClr val="tx1"/>
                </a:solidFill>
                <a:cs typeface="Carlito"/>
              </a:rPr>
              <a:t>area:</a:t>
            </a:r>
            <a:endParaRPr lang="en-US" sz="2400" b="1" dirty="0">
              <a:solidFill>
                <a:schemeClr val="tx1"/>
              </a:solidFill>
              <a:cs typeface="Carlito"/>
            </a:endParaRPr>
          </a:p>
          <a:p>
            <a:pPr marL="698500" marR="302260" lvl="1" indent="-228600">
              <a:lnSpc>
                <a:spcPts val="2590"/>
              </a:lnSpc>
              <a:spcBef>
                <a:spcPts val="509"/>
              </a:spcBef>
              <a:buFont typeface="Arial"/>
              <a:buChar char="•"/>
              <a:tabLst>
                <a:tab pos="698500" algn="l"/>
              </a:tabLst>
            </a:pPr>
            <a:r>
              <a:rPr lang="en-US" sz="2400" u="sng" spc="-5" dirty="0">
                <a:solidFill>
                  <a:schemeClr val="tx1"/>
                </a:solidFill>
                <a:cs typeface="Carlito"/>
              </a:rPr>
              <a:t>CQM activities could include: </a:t>
            </a:r>
            <a:r>
              <a:rPr lang="en-US" sz="2400" spc="-5" dirty="0">
                <a:solidFill>
                  <a:schemeClr val="tx1"/>
                </a:solidFill>
                <a:cs typeface="Carlito"/>
              </a:rPr>
              <a:t>QM plan, performance </a:t>
            </a:r>
            <a:r>
              <a:rPr lang="en-US" sz="2400" spc="-10" dirty="0">
                <a:solidFill>
                  <a:schemeClr val="tx1"/>
                </a:solidFill>
                <a:cs typeface="Carlito"/>
              </a:rPr>
              <a:t>measure </a:t>
            </a:r>
            <a:r>
              <a:rPr lang="en-US" sz="2400" spc="-15" dirty="0">
                <a:solidFill>
                  <a:schemeClr val="tx1"/>
                </a:solidFill>
                <a:cs typeface="Carlito"/>
              </a:rPr>
              <a:t>portfolio, collaborative community learning, joint QI projects, </a:t>
            </a:r>
            <a:r>
              <a:rPr lang="en-US" sz="2400" spc="-10" dirty="0">
                <a:solidFill>
                  <a:schemeClr val="tx1"/>
                </a:solidFill>
                <a:cs typeface="Carlito"/>
              </a:rPr>
              <a:t>quarterly </a:t>
            </a:r>
            <a:r>
              <a:rPr lang="en-US" sz="2400" spc="-15" dirty="0">
                <a:solidFill>
                  <a:schemeClr val="tx1"/>
                </a:solidFill>
                <a:cs typeface="Carlito"/>
              </a:rPr>
              <a:t>data </a:t>
            </a:r>
            <a:r>
              <a:rPr lang="en-US" sz="2400" spc="-5" dirty="0">
                <a:cs typeface="Carlito"/>
              </a:rPr>
              <a:t>analysis submission</a:t>
            </a:r>
            <a:r>
              <a:rPr lang="en-US" sz="2400" spc="-5" dirty="0">
                <a:solidFill>
                  <a:schemeClr val="tx1"/>
                </a:solidFill>
                <a:cs typeface="Carlito"/>
              </a:rPr>
              <a:t>, CQM minute submission, and </a:t>
            </a:r>
            <a:r>
              <a:rPr lang="en-US" sz="2400" spc="-10" dirty="0">
                <a:solidFill>
                  <a:schemeClr val="tx1"/>
                </a:solidFill>
                <a:cs typeface="Carlito"/>
              </a:rPr>
              <a:t>identification </a:t>
            </a:r>
            <a:r>
              <a:rPr lang="en-US" sz="2400" spc="-5" dirty="0">
                <a:solidFill>
                  <a:schemeClr val="tx1"/>
                </a:solidFill>
                <a:cs typeface="Carlito"/>
              </a:rPr>
              <a:t>of quality </a:t>
            </a:r>
            <a:r>
              <a:rPr lang="en-US" sz="2400" spc="-10" dirty="0">
                <a:solidFill>
                  <a:schemeClr val="tx1"/>
                </a:solidFill>
                <a:cs typeface="Carlito"/>
              </a:rPr>
              <a:t>improvement </a:t>
            </a:r>
            <a:r>
              <a:rPr lang="en-US" sz="2400" spc="-5" dirty="0">
                <a:solidFill>
                  <a:schemeClr val="tx1"/>
                </a:solidFill>
                <a:cs typeface="Carlito"/>
              </a:rPr>
              <a:t>activities with </a:t>
            </a:r>
            <a:r>
              <a:rPr lang="en-US" sz="2400" spc="-5" dirty="0">
                <a:cs typeface="Carlito"/>
              </a:rPr>
              <a:t>a coach</a:t>
            </a:r>
            <a:endParaRPr lang="en-US" sz="2400" spc="-5" dirty="0">
              <a:solidFill>
                <a:schemeClr val="tx1"/>
              </a:solidFill>
              <a:cs typeface="Carlito"/>
            </a:endParaRPr>
          </a:p>
          <a:p>
            <a:pPr marL="698500" marR="302260" lvl="1" indent="-228600">
              <a:lnSpc>
                <a:spcPts val="2590"/>
              </a:lnSpc>
              <a:spcBef>
                <a:spcPts val="509"/>
              </a:spcBef>
              <a:buFont typeface="Arial"/>
              <a:buChar char="•"/>
              <a:tabLst>
                <a:tab pos="698500" algn="l"/>
              </a:tabLst>
            </a:pPr>
            <a:endParaRPr lang="en-US" sz="2400" dirty="0">
              <a:solidFill>
                <a:schemeClr val="tx1"/>
              </a:solidFill>
              <a:cs typeface="Carlito"/>
            </a:endParaRPr>
          </a:p>
          <a:p>
            <a:pPr marL="241300" marR="899794" indent="-228600">
              <a:lnSpc>
                <a:spcPts val="2590"/>
              </a:lnSpc>
              <a:spcBef>
                <a:spcPts val="1005"/>
              </a:spcBef>
              <a:tabLst>
                <a:tab pos="241300" algn="l"/>
              </a:tabLst>
            </a:pPr>
            <a:r>
              <a:rPr lang="en-US" sz="2400" b="1" spc="-5" dirty="0">
                <a:solidFill>
                  <a:schemeClr val="tx1"/>
                </a:solidFill>
                <a:cs typeface="Carlito"/>
              </a:rPr>
              <a:t>It is up to recipient </a:t>
            </a:r>
            <a:r>
              <a:rPr lang="en-US" sz="2400" b="1" spc="-15" dirty="0">
                <a:solidFill>
                  <a:schemeClr val="tx1"/>
                </a:solidFill>
                <a:cs typeface="Carlito"/>
              </a:rPr>
              <a:t>to </a:t>
            </a:r>
            <a:r>
              <a:rPr lang="en-US" sz="2400" b="1" spc="-10" dirty="0">
                <a:solidFill>
                  <a:schemeClr val="tx1"/>
                </a:solidFill>
                <a:cs typeface="Carlito"/>
              </a:rPr>
              <a:t>ensure that </a:t>
            </a:r>
            <a:r>
              <a:rPr lang="en-US" sz="2400" b="1" spc="-5" dirty="0">
                <a:solidFill>
                  <a:schemeClr val="tx1"/>
                </a:solidFill>
                <a:cs typeface="Carlito"/>
              </a:rPr>
              <a:t>subrecipients </a:t>
            </a:r>
            <a:r>
              <a:rPr lang="en-US" sz="2400" b="1" spc="-10" dirty="0">
                <a:solidFill>
                  <a:schemeClr val="tx1"/>
                </a:solidFill>
                <a:cs typeface="Carlito"/>
              </a:rPr>
              <a:t>provide </a:t>
            </a:r>
            <a:r>
              <a:rPr lang="en-US" sz="2400" b="1" dirty="0">
                <a:solidFill>
                  <a:schemeClr val="tx1"/>
                </a:solidFill>
                <a:cs typeface="Carlito"/>
              </a:rPr>
              <a:t>services that </a:t>
            </a:r>
            <a:r>
              <a:rPr lang="en-US" sz="2400" b="1" spc="-20" dirty="0">
                <a:solidFill>
                  <a:schemeClr val="tx1"/>
                </a:solidFill>
                <a:cs typeface="Carlito"/>
              </a:rPr>
              <a:t>have </a:t>
            </a:r>
            <a:r>
              <a:rPr lang="en-US" b="1" spc="-20" dirty="0">
                <a:cs typeface="Carlito"/>
              </a:rPr>
              <a:t>the:</a:t>
            </a:r>
            <a:endParaRPr lang="en-US" sz="2400" b="1" dirty="0">
              <a:solidFill>
                <a:schemeClr val="tx1"/>
              </a:solidFill>
              <a:cs typeface="Carlito"/>
            </a:endParaRPr>
          </a:p>
          <a:p>
            <a:pPr marL="698500" lvl="1" indent="-228600">
              <a:lnSpc>
                <a:spcPct val="100000"/>
              </a:lnSpc>
              <a:spcBef>
                <a:spcPts val="180"/>
              </a:spcBef>
              <a:buFont typeface="Arial"/>
              <a:buChar char="•"/>
              <a:tabLst>
                <a:tab pos="698500" algn="l"/>
              </a:tabLst>
            </a:pPr>
            <a:r>
              <a:rPr lang="en-US" sz="2400" dirty="0">
                <a:solidFill>
                  <a:schemeClr val="tx1"/>
                </a:solidFill>
                <a:cs typeface="Carlito"/>
              </a:rPr>
              <a:t>Capacity </a:t>
            </a:r>
            <a:r>
              <a:rPr lang="en-US" sz="2400" spc="-15" dirty="0">
                <a:solidFill>
                  <a:schemeClr val="tx1"/>
                </a:solidFill>
                <a:cs typeface="Carlito"/>
              </a:rPr>
              <a:t>to </a:t>
            </a:r>
            <a:r>
              <a:rPr lang="en-US" sz="2400" spc="-10" dirty="0">
                <a:solidFill>
                  <a:schemeClr val="tx1"/>
                </a:solidFill>
                <a:cs typeface="Carlito"/>
              </a:rPr>
              <a:t>contribute </a:t>
            </a:r>
            <a:r>
              <a:rPr lang="en-US" sz="2400" spc="-15" dirty="0">
                <a:solidFill>
                  <a:schemeClr val="tx1"/>
                </a:solidFill>
                <a:cs typeface="Carlito"/>
              </a:rPr>
              <a:t>to </a:t>
            </a:r>
            <a:r>
              <a:rPr lang="en-US" sz="2400" dirty="0">
                <a:solidFill>
                  <a:schemeClr val="tx1"/>
                </a:solidFill>
                <a:cs typeface="Carlito"/>
              </a:rPr>
              <a:t>the </a:t>
            </a:r>
            <a:r>
              <a:rPr lang="en-US" sz="2400" spc="-15" dirty="0">
                <a:solidFill>
                  <a:schemeClr val="tx1"/>
                </a:solidFill>
                <a:cs typeface="Carlito"/>
              </a:rPr>
              <a:t>recipient’s </a:t>
            </a:r>
            <a:r>
              <a:rPr lang="en-US" sz="2400" spc="-5" dirty="0">
                <a:solidFill>
                  <a:schemeClr val="tx1"/>
                </a:solidFill>
                <a:cs typeface="Carlito"/>
              </a:rPr>
              <a:t>CQM</a:t>
            </a:r>
            <a:r>
              <a:rPr lang="en-US" sz="2400" spc="-75" dirty="0">
                <a:solidFill>
                  <a:schemeClr val="tx1"/>
                </a:solidFill>
                <a:cs typeface="Carlito"/>
              </a:rPr>
              <a:t> </a:t>
            </a:r>
            <a:r>
              <a:rPr lang="en-US" sz="2400" spc="-15" dirty="0">
                <a:solidFill>
                  <a:schemeClr val="tx1"/>
                </a:solidFill>
                <a:cs typeface="Carlito"/>
              </a:rPr>
              <a:t>program</a:t>
            </a:r>
            <a:endParaRPr lang="en-US" sz="2400" dirty="0">
              <a:solidFill>
                <a:schemeClr val="tx1"/>
              </a:solidFill>
              <a:cs typeface="Carlito"/>
            </a:endParaRPr>
          </a:p>
          <a:p>
            <a:pPr marL="698500" lvl="1" indent="-228600">
              <a:lnSpc>
                <a:spcPct val="100000"/>
              </a:lnSpc>
              <a:spcBef>
                <a:spcPts val="215"/>
              </a:spcBef>
              <a:buFont typeface="Arial"/>
              <a:buChar char="•"/>
              <a:tabLst>
                <a:tab pos="698500" algn="l"/>
              </a:tabLst>
            </a:pPr>
            <a:r>
              <a:rPr lang="en-US" sz="2400" spc="-10" dirty="0">
                <a:solidFill>
                  <a:schemeClr val="tx1"/>
                </a:solidFill>
                <a:cs typeface="Carlito"/>
              </a:rPr>
              <a:t>Resources </a:t>
            </a:r>
            <a:r>
              <a:rPr lang="en-US" sz="2400" spc="-15" dirty="0">
                <a:solidFill>
                  <a:schemeClr val="tx1"/>
                </a:solidFill>
                <a:cs typeface="Carlito"/>
              </a:rPr>
              <a:t>to </a:t>
            </a:r>
            <a:r>
              <a:rPr lang="en-US" sz="2400" spc="-10" dirty="0">
                <a:solidFill>
                  <a:schemeClr val="tx1"/>
                </a:solidFill>
                <a:cs typeface="Carlito"/>
              </a:rPr>
              <a:t>conduct </a:t>
            </a:r>
            <a:r>
              <a:rPr lang="en-US" sz="2400" spc="-5" dirty="0">
                <a:solidFill>
                  <a:schemeClr val="tx1"/>
                </a:solidFill>
                <a:cs typeface="Carlito"/>
              </a:rPr>
              <a:t>CQM </a:t>
            </a:r>
            <a:r>
              <a:rPr lang="en-US" sz="2400" dirty="0">
                <a:solidFill>
                  <a:schemeClr val="tx1"/>
                </a:solidFill>
                <a:cs typeface="Carlito"/>
              </a:rPr>
              <a:t>activities in their</a:t>
            </a:r>
            <a:r>
              <a:rPr lang="en-US" sz="2400" spc="-120" dirty="0">
                <a:solidFill>
                  <a:schemeClr val="tx1"/>
                </a:solidFill>
                <a:cs typeface="Carlito"/>
              </a:rPr>
              <a:t> </a:t>
            </a:r>
            <a:r>
              <a:rPr lang="en-US" sz="2400" spc="-15" dirty="0">
                <a:solidFill>
                  <a:schemeClr val="tx1"/>
                </a:solidFill>
                <a:cs typeface="Carlito"/>
              </a:rPr>
              <a:t>organizations</a:t>
            </a:r>
            <a:endParaRPr lang="en-US" sz="2400" dirty="0">
              <a:solidFill>
                <a:schemeClr val="tx1"/>
              </a:solidFill>
              <a:cs typeface="Carlito"/>
            </a:endParaRPr>
          </a:p>
          <a:p>
            <a:pPr marL="698500" lvl="1" indent="-228600">
              <a:lnSpc>
                <a:spcPct val="100000"/>
              </a:lnSpc>
              <a:spcBef>
                <a:spcPts val="204"/>
              </a:spcBef>
              <a:buFont typeface="Arial"/>
              <a:buChar char="•"/>
              <a:tabLst>
                <a:tab pos="698500" algn="l"/>
              </a:tabLst>
            </a:pPr>
            <a:r>
              <a:rPr lang="en-US" sz="2400" spc="-5" dirty="0">
                <a:solidFill>
                  <a:schemeClr val="tx1"/>
                </a:solidFill>
                <a:cs typeface="Carlito"/>
              </a:rPr>
              <a:t>Implement </a:t>
            </a:r>
            <a:r>
              <a:rPr lang="en-US" sz="2400" dirty="0">
                <a:solidFill>
                  <a:schemeClr val="tx1"/>
                </a:solidFill>
                <a:cs typeface="Carlito"/>
              </a:rPr>
              <a:t>a </a:t>
            </a:r>
            <a:r>
              <a:rPr lang="en-US" sz="2400" spc="-5" dirty="0">
                <a:solidFill>
                  <a:schemeClr val="tx1"/>
                </a:solidFill>
                <a:cs typeface="Carlito"/>
              </a:rPr>
              <a:t>CQM </a:t>
            </a:r>
            <a:r>
              <a:rPr lang="en-US" sz="2400" spc="-15" dirty="0">
                <a:solidFill>
                  <a:schemeClr val="tx1"/>
                </a:solidFill>
                <a:cs typeface="Carlito"/>
              </a:rPr>
              <a:t>program </a:t>
            </a:r>
            <a:r>
              <a:rPr lang="en-US" sz="2400" dirty="0">
                <a:solidFill>
                  <a:schemeClr val="tx1"/>
                </a:solidFill>
                <a:cs typeface="Carlito"/>
              </a:rPr>
              <a:t>in their</a:t>
            </a:r>
            <a:r>
              <a:rPr lang="en-US" sz="2400" spc="-85" dirty="0">
                <a:solidFill>
                  <a:schemeClr val="tx1"/>
                </a:solidFill>
                <a:cs typeface="Carlito"/>
              </a:rPr>
              <a:t> </a:t>
            </a:r>
            <a:r>
              <a:rPr lang="en-US" sz="2400" spc="-15" dirty="0">
                <a:solidFill>
                  <a:schemeClr val="tx1"/>
                </a:solidFill>
                <a:cs typeface="Carlito"/>
              </a:rPr>
              <a:t>organizations</a:t>
            </a:r>
            <a:endParaRPr lang="en-US" sz="2400" dirty="0">
              <a:solidFill>
                <a:schemeClr val="tx1"/>
              </a:solidFill>
              <a:cs typeface="Carlito"/>
            </a:endParaRPr>
          </a:p>
        </p:txBody>
      </p:sp>
    </p:spTree>
    <p:extLst>
      <p:ext uri="{BB962C8B-B14F-4D97-AF65-F5344CB8AC3E}">
        <p14:creationId xmlns:p14="http://schemas.microsoft.com/office/powerpoint/2010/main" val="385968920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a:spLocks noGrp="1"/>
          </p:cNvSpPr>
          <p:nvPr>
            <p:ph type="title" idx="4294967295"/>
          </p:nvPr>
        </p:nvSpPr>
        <p:spPr>
          <a:xfrm>
            <a:off x="1676400" y="533400"/>
            <a:ext cx="8839200" cy="762000"/>
          </a:xfrm>
        </p:spPr>
        <p:txBody>
          <a:bodyPr/>
          <a:lstStyle/>
          <a:p>
            <a:pPr eaLnBrk="1" hangingPunct="1"/>
            <a:r>
              <a:rPr lang="en-US" altLang="en-US" dirty="0">
                <a:solidFill>
                  <a:schemeClr val="tx1"/>
                </a:solidFill>
              </a:rPr>
              <a:t>Group Competition: PCN #15-02 Quiz</a:t>
            </a:r>
          </a:p>
        </p:txBody>
      </p:sp>
      <p:sp>
        <p:nvSpPr>
          <p:cNvPr id="12290" name="Content Placeholder 2"/>
          <p:cNvSpPr>
            <a:spLocks noGrp="1"/>
          </p:cNvSpPr>
          <p:nvPr>
            <p:ph idx="4294967295"/>
          </p:nvPr>
        </p:nvSpPr>
        <p:spPr>
          <a:xfrm>
            <a:off x="1338349" y="1676400"/>
            <a:ext cx="10124902" cy="4191000"/>
          </a:xfrm>
        </p:spPr>
        <p:txBody>
          <a:bodyPr/>
          <a:lstStyle/>
          <a:p>
            <a:pPr eaLnBrk="1" hangingPunct="1"/>
            <a:r>
              <a:rPr lang="en-US" altLang="en-US" dirty="0"/>
              <a:t>Step 1: Form teams of 5 to 8 participants at your table </a:t>
            </a:r>
          </a:p>
          <a:p>
            <a:pPr eaLnBrk="1" hangingPunct="1"/>
            <a:r>
              <a:rPr lang="en-US" altLang="en-US" dirty="0"/>
              <a:t>Step 2: Identify one facilitator and one reporter (who will officially report the team’s response)</a:t>
            </a:r>
          </a:p>
          <a:p>
            <a:pPr eaLnBrk="1" hangingPunct="1"/>
            <a:r>
              <a:rPr lang="en-US" altLang="en-US" dirty="0"/>
              <a:t>Step 3: Each team is given 30 seconds to find consensus in the group and to report their answer; each team with the correct answer will get one point</a:t>
            </a:r>
          </a:p>
          <a:p>
            <a:pPr eaLnBrk="1" hangingPunct="1"/>
            <a:r>
              <a:rPr lang="en-US" altLang="en-US" dirty="0"/>
              <a:t>Step 3: The team with the highest score wins!</a:t>
            </a:r>
          </a:p>
          <a:p>
            <a:pPr marL="0" indent="0" eaLnBrk="1" hangingPunct="1">
              <a:buNone/>
            </a:pPr>
            <a:endParaRPr lang="en-US" altLang="en-US" dirty="0"/>
          </a:p>
          <a:p>
            <a:pPr eaLnBrk="1" hangingPunct="1"/>
            <a:endParaRPr lang="en-US" altLang="en-US" dirty="0"/>
          </a:p>
        </p:txBody>
      </p:sp>
    </p:spTree>
    <p:custDataLst>
      <p:tags r:id="rId1"/>
    </p:custDataLst>
    <p:extLst>
      <p:ext uri="{BB962C8B-B14F-4D97-AF65-F5344CB8AC3E}">
        <p14:creationId xmlns:p14="http://schemas.microsoft.com/office/powerpoint/2010/main" val="14623805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a:extLst>
              <a:ext uri="{FF2B5EF4-FFF2-40B4-BE49-F238E27FC236}">
                <a16:creationId xmlns:a16="http://schemas.microsoft.com/office/drawing/2014/main" id="{66245C4C-BF73-4B00-B001-5D6BBC5D86F9}"/>
              </a:ext>
            </a:extLst>
          </p:cNvPr>
          <p:cNvSpPr>
            <a:spLocks noGrp="1"/>
          </p:cNvSpPr>
          <p:nvPr>
            <p:ph type="title"/>
          </p:nvPr>
        </p:nvSpPr>
        <p:spPr>
          <a:xfrm>
            <a:off x="2152649" y="457200"/>
            <a:ext cx="7886700" cy="882828"/>
          </a:xfrm>
        </p:spPr>
        <p:txBody>
          <a:bodyPr>
            <a:normAutofit fontScale="90000"/>
          </a:bodyPr>
          <a:lstStyle/>
          <a:p>
            <a:br>
              <a:rPr lang="en-US" dirty="0"/>
            </a:br>
            <a:r>
              <a:rPr lang="en-US" dirty="0"/>
              <a:t>All recipients and subrecipients  - Parts A thru F - are required to have a CQM program. </a:t>
            </a:r>
            <a:br>
              <a:rPr lang="en-US" dirty="0"/>
            </a:br>
            <a:endParaRPr lang="en-US" dirty="0"/>
          </a:p>
        </p:txBody>
      </p:sp>
      <p:sp>
        <p:nvSpPr>
          <p:cNvPr id="3" name="TPAnswers">
            <a:extLst>
              <a:ext uri="{FF2B5EF4-FFF2-40B4-BE49-F238E27FC236}">
                <a16:creationId xmlns:a16="http://schemas.microsoft.com/office/drawing/2014/main" id="{97238E03-C6F6-4937-ABD0-80642EDF4022}"/>
              </a:ext>
            </a:extLst>
          </p:cNvPr>
          <p:cNvSpPr>
            <a:spLocks noGrp="1"/>
          </p:cNvSpPr>
          <p:nvPr>
            <p:ph idx="1"/>
            <p:custDataLst>
              <p:tags r:id="rId2"/>
            </p:custDataLst>
          </p:nvPr>
        </p:nvSpPr>
        <p:spPr>
          <a:xfrm>
            <a:off x="2895600" y="1714500"/>
            <a:ext cx="7315200" cy="4800600"/>
          </a:xfrm>
        </p:spPr>
        <p:txBody>
          <a:bodyPr>
            <a:noAutofit/>
          </a:bodyPr>
          <a:lstStyle/>
          <a:p>
            <a:pPr marL="457200" indent="-457200">
              <a:buFont typeface="Arial" panose="020B0604020202020204" pitchFamily="34" charset="0"/>
              <a:buAutoNum type="alphaUcPeriod"/>
            </a:pPr>
            <a:r>
              <a:rPr lang="en-US" dirty="0"/>
              <a:t>True</a:t>
            </a:r>
          </a:p>
          <a:p>
            <a:pPr marL="457200" indent="-457200">
              <a:buFont typeface="Arial" panose="020B0604020202020204" pitchFamily="34" charset="0"/>
              <a:buAutoNum type="alphaUcPeriod"/>
            </a:pPr>
            <a:r>
              <a:rPr lang="en-US" dirty="0"/>
              <a:t>False</a:t>
            </a:r>
          </a:p>
        </p:txBody>
      </p:sp>
      <p:sp>
        <p:nvSpPr>
          <p:cNvPr id="4" name="Rectangle 3">
            <a:extLst>
              <a:ext uri="{FF2B5EF4-FFF2-40B4-BE49-F238E27FC236}">
                <a16:creationId xmlns:a16="http://schemas.microsoft.com/office/drawing/2014/main" id="{1CBCCAFE-6CF1-4758-B744-72739B213F05}"/>
              </a:ext>
            </a:extLst>
          </p:cNvPr>
          <p:cNvSpPr/>
          <p:nvPr/>
        </p:nvSpPr>
        <p:spPr>
          <a:xfrm>
            <a:off x="3726022" y="4390939"/>
            <a:ext cx="4732178" cy="1323439"/>
          </a:xfrm>
          <a:prstGeom prst="rect">
            <a:avLst/>
          </a:prstGeom>
        </p:spPr>
        <p:txBody>
          <a:bodyPr wrap="square">
            <a:spAutoFit/>
          </a:bodyPr>
          <a:lstStyle/>
          <a:p>
            <a:r>
              <a:rPr lang="en-US" sz="1600" b="1" dirty="0">
                <a:latin typeface="Garamond" panose="02020404030301010803" pitchFamily="18" charset="0"/>
              </a:rPr>
              <a:t>False</a:t>
            </a:r>
            <a:r>
              <a:rPr lang="en-US" sz="1600" dirty="0">
                <a:latin typeface="Garamond" panose="02020404030301010803" pitchFamily="18" charset="0"/>
              </a:rPr>
              <a:t>. According to the Title XXVI of the Public Health Service (PHS) Act, Ryan White HIV/AIDS Program (RWHAP) Parts A – D are required to establish a CQM program that includes activities at the recipient agency and at all funded subrecipient organizations. Not Part F.</a:t>
            </a:r>
            <a:endParaRPr lang="en-US" sz="1600" dirty="0"/>
          </a:p>
        </p:txBody>
      </p:sp>
    </p:spTree>
    <p:custDataLst>
      <p:tags r:id="rId1"/>
    </p:custDataLst>
    <p:extLst>
      <p:ext uri="{BB962C8B-B14F-4D97-AF65-F5344CB8AC3E}">
        <p14:creationId xmlns:p14="http://schemas.microsoft.com/office/powerpoint/2010/main" val="413167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title="Question Text Shape">
            <a:extLst>
              <a:ext uri="{FF2B5EF4-FFF2-40B4-BE49-F238E27FC236}">
                <a16:creationId xmlns:a16="http://schemas.microsoft.com/office/drawing/2014/main" id="{9E13B3AA-8F66-4052-9510-3F96B5EEC1CE}"/>
              </a:ext>
            </a:extLst>
          </p:cNvPr>
          <p:cNvSpPr>
            <a:spLocks noGrp="1"/>
          </p:cNvSpPr>
          <p:nvPr>
            <p:ph type="title"/>
          </p:nvPr>
        </p:nvSpPr>
        <p:spPr>
          <a:xfrm>
            <a:off x="1189182" y="457200"/>
            <a:ext cx="9901382" cy="1295400"/>
          </a:xfrm>
        </p:spPr>
        <p:txBody>
          <a:bodyPr/>
          <a:lstStyle/>
          <a:p>
            <a:r>
              <a:rPr lang="en-US" sz="2800" dirty="0"/>
              <a:t>A recipient or subrecipient program is doing really well with health outcomes, like viral suppression. Is CQM program still needed? </a:t>
            </a:r>
          </a:p>
        </p:txBody>
      </p:sp>
      <p:sp>
        <p:nvSpPr>
          <p:cNvPr id="3" name="TPAnswers" title="Answer Text Shape">
            <a:extLst>
              <a:ext uri="{FF2B5EF4-FFF2-40B4-BE49-F238E27FC236}">
                <a16:creationId xmlns:a16="http://schemas.microsoft.com/office/drawing/2014/main" id="{78F2EDF6-B5E2-485D-8BAC-69FE1A85A753}"/>
              </a:ext>
            </a:extLst>
          </p:cNvPr>
          <p:cNvSpPr>
            <a:spLocks noGrp="1"/>
          </p:cNvSpPr>
          <p:nvPr>
            <p:ph idx="1"/>
            <p:custDataLst>
              <p:tags r:id="rId2"/>
            </p:custDataLst>
          </p:nvPr>
        </p:nvSpPr>
        <p:spPr>
          <a:xfrm>
            <a:off x="2895600" y="1714500"/>
            <a:ext cx="7315200" cy="4800600"/>
          </a:xfrm>
        </p:spPr>
        <p:txBody>
          <a:bodyPr>
            <a:noAutofit/>
          </a:bodyPr>
          <a:lstStyle/>
          <a:p>
            <a:pPr marL="514350" indent="-514350">
              <a:buFont typeface="+mj-lt"/>
              <a:buAutoNum type="alphaUcPeriod"/>
            </a:pPr>
            <a:r>
              <a:rPr lang="en-US" dirty="0"/>
              <a:t>True</a:t>
            </a:r>
          </a:p>
          <a:p>
            <a:pPr marL="514350" indent="-514350">
              <a:buFont typeface="+mj-lt"/>
              <a:buAutoNum type="alphaUcPeriod"/>
            </a:pPr>
            <a:r>
              <a:rPr lang="en-US" dirty="0"/>
              <a:t>False</a:t>
            </a:r>
          </a:p>
        </p:txBody>
      </p:sp>
      <p:sp>
        <p:nvSpPr>
          <p:cNvPr id="4" name="Rectangle 3">
            <a:extLst>
              <a:ext uri="{FF2B5EF4-FFF2-40B4-BE49-F238E27FC236}">
                <a16:creationId xmlns:a16="http://schemas.microsoft.com/office/drawing/2014/main" id="{75B9EFA2-0005-4211-9EF6-2CAABC59FF80}"/>
              </a:ext>
            </a:extLst>
          </p:cNvPr>
          <p:cNvSpPr/>
          <p:nvPr/>
        </p:nvSpPr>
        <p:spPr>
          <a:xfrm>
            <a:off x="3853873" y="4038600"/>
            <a:ext cx="4572000" cy="1754326"/>
          </a:xfrm>
          <a:prstGeom prst="rect">
            <a:avLst/>
          </a:prstGeom>
        </p:spPr>
        <p:txBody>
          <a:bodyPr wrap="square">
            <a:spAutoFit/>
          </a:bodyPr>
          <a:lstStyle/>
          <a:p>
            <a:r>
              <a:rPr lang="en-US" b="1" dirty="0">
                <a:latin typeface="Garamond" panose="02020404030301010803" pitchFamily="18" charset="0"/>
              </a:rPr>
              <a:t>True</a:t>
            </a:r>
            <a:r>
              <a:rPr lang="en-US" dirty="0">
                <a:latin typeface="Garamond" panose="02020404030301010803" pitchFamily="18" charset="0"/>
              </a:rPr>
              <a:t>. A CQM program is still required. According to the Title XXVI of the PHS Act, RWHAP Parts A – D are required to establish a CQM program that includes activities at the recipient agency and at all funded subrecipient organizations. </a:t>
            </a:r>
            <a:endParaRPr lang="en-US" dirty="0"/>
          </a:p>
        </p:txBody>
      </p:sp>
      <p:sp>
        <p:nvSpPr>
          <p:cNvPr id="7" name="TPPolling">
            <a:extLst>
              <a:ext uri="{FF2B5EF4-FFF2-40B4-BE49-F238E27FC236}">
                <a16:creationId xmlns:a16="http://schemas.microsoft.com/office/drawing/2014/main" id="{5C8928C1-4A1C-4EB8-8684-F3F1FFF9ED22}"/>
              </a:ext>
            </a:extLst>
          </p:cNvPr>
          <p:cNvSpPr/>
          <p:nvPr/>
        </p:nvSpPr>
        <p:spPr>
          <a:xfrm>
            <a:off x="1524000" y="0"/>
            <a:ext cx="12700" cy="12700"/>
          </a:xfrm>
          <a:prstGeom prst="rect">
            <a:avLst/>
          </a:prstGeom>
          <a:solidFill>
            <a:schemeClr val="accent1">
              <a:alpha val="1000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0212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7"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a:extLst>
              <a:ext uri="{FF2B5EF4-FFF2-40B4-BE49-F238E27FC236}">
                <a16:creationId xmlns:a16="http://schemas.microsoft.com/office/drawing/2014/main" id="{CCC45A42-7E98-4F58-9FF0-5E88823DA678}"/>
              </a:ext>
            </a:extLst>
          </p:cNvPr>
          <p:cNvSpPr>
            <a:spLocks noGrp="1"/>
          </p:cNvSpPr>
          <p:nvPr>
            <p:ph type="title"/>
          </p:nvPr>
        </p:nvSpPr>
        <p:spPr>
          <a:xfrm>
            <a:off x="1238596" y="457200"/>
            <a:ext cx="9676708" cy="833946"/>
          </a:xfrm>
        </p:spPr>
        <p:txBody>
          <a:bodyPr>
            <a:normAutofit/>
          </a:bodyPr>
          <a:lstStyle/>
          <a:p>
            <a:r>
              <a:rPr lang="en-US" dirty="0"/>
              <a:t>Are QI projects required for each funded RWHAP service? </a:t>
            </a:r>
          </a:p>
        </p:txBody>
      </p:sp>
      <p:sp>
        <p:nvSpPr>
          <p:cNvPr id="3" name="TPAnswers">
            <a:extLst>
              <a:ext uri="{FF2B5EF4-FFF2-40B4-BE49-F238E27FC236}">
                <a16:creationId xmlns:a16="http://schemas.microsoft.com/office/drawing/2014/main" id="{42DCC705-A2D1-45CB-9F80-5C7AECA8E4D6}"/>
              </a:ext>
            </a:extLst>
          </p:cNvPr>
          <p:cNvSpPr>
            <a:spLocks noGrp="1"/>
          </p:cNvSpPr>
          <p:nvPr>
            <p:ph idx="1"/>
            <p:custDataLst>
              <p:tags r:id="rId2"/>
            </p:custDataLst>
          </p:nvPr>
        </p:nvSpPr>
        <p:spPr>
          <a:xfrm>
            <a:off x="2895600" y="1714500"/>
            <a:ext cx="7315200" cy="4800600"/>
          </a:xfrm>
        </p:spPr>
        <p:txBody>
          <a:bodyPr>
            <a:noAutofit/>
          </a:bodyPr>
          <a:lstStyle/>
          <a:p>
            <a:pPr marL="514350" indent="-514350">
              <a:buFont typeface="Arial" panose="020B0604020202020204" pitchFamily="34" charset="0"/>
              <a:buAutoNum type="alphaUcPeriod"/>
            </a:pPr>
            <a:r>
              <a:rPr lang="en-US" dirty="0"/>
              <a:t>Yes</a:t>
            </a:r>
          </a:p>
          <a:p>
            <a:pPr marL="514350" indent="-514350">
              <a:buFont typeface="Arial" panose="020B0604020202020204" pitchFamily="34" charset="0"/>
              <a:buAutoNum type="alphaUcPeriod"/>
            </a:pPr>
            <a:r>
              <a:rPr lang="en-US" dirty="0"/>
              <a:t>No</a:t>
            </a:r>
          </a:p>
        </p:txBody>
      </p:sp>
      <p:sp>
        <p:nvSpPr>
          <p:cNvPr id="4" name="Rectangle 3">
            <a:extLst>
              <a:ext uri="{FF2B5EF4-FFF2-40B4-BE49-F238E27FC236}">
                <a16:creationId xmlns:a16="http://schemas.microsoft.com/office/drawing/2014/main" id="{B1A4FCD2-8E25-4C17-AB59-60697B3A39C5}"/>
              </a:ext>
            </a:extLst>
          </p:cNvPr>
          <p:cNvSpPr/>
          <p:nvPr/>
        </p:nvSpPr>
        <p:spPr>
          <a:xfrm>
            <a:off x="2514600" y="4343401"/>
            <a:ext cx="7505700" cy="1200329"/>
          </a:xfrm>
          <a:prstGeom prst="rect">
            <a:avLst/>
          </a:prstGeom>
        </p:spPr>
        <p:txBody>
          <a:bodyPr wrap="square">
            <a:spAutoFit/>
          </a:bodyPr>
          <a:lstStyle/>
          <a:p>
            <a:r>
              <a:rPr lang="en-US" b="1" dirty="0">
                <a:latin typeface="Garamond" panose="02020404030301010803" pitchFamily="18" charset="0"/>
              </a:rPr>
              <a:t>No</a:t>
            </a:r>
            <a:r>
              <a:rPr lang="en-US" dirty="0">
                <a:latin typeface="Garamond" panose="02020404030301010803" pitchFamily="18" charset="0"/>
              </a:rPr>
              <a:t>, but all funded services should be assessed through performance measurement to evaluate the effectiveness of the service. If the performance measurement is not meeting expectations, then a QI project to address the service should be implemented. </a:t>
            </a:r>
            <a:endParaRPr lang="en-US" dirty="0"/>
          </a:p>
        </p:txBody>
      </p:sp>
    </p:spTree>
    <p:custDataLst>
      <p:tags r:id="rId1"/>
    </p:custDataLst>
    <p:extLst>
      <p:ext uri="{BB962C8B-B14F-4D97-AF65-F5344CB8AC3E}">
        <p14:creationId xmlns:p14="http://schemas.microsoft.com/office/powerpoint/2010/main" val="42117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a:extLst>
              <a:ext uri="{FF2B5EF4-FFF2-40B4-BE49-F238E27FC236}">
                <a16:creationId xmlns:a16="http://schemas.microsoft.com/office/drawing/2014/main" id="{66CCC04B-8EE4-4254-AD76-910A3625984E}"/>
              </a:ext>
            </a:extLst>
          </p:cNvPr>
          <p:cNvSpPr>
            <a:spLocks noGrp="1"/>
          </p:cNvSpPr>
          <p:nvPr>
            <p:ph type="title"/>
          </p:nvPr>
        </p:nvSpPr>
        <p:spPr>
          <a:xfrm>
            <a:off x="1246910" y="533400"/>
            <a:ext cx="9646424" cy="724618"/>
          </a:xfrm>
        </p:spPr>
        <p:txBody>
          <a:bodyPr>
            <a:normAutofit fontScale="90000"/>
          </a:bodyPr>
          <a:lstStyle/>
          <a:p>
            <a:r>
              <a:rPr lang="en-US" dirty="0"/>
              <a:t>Should all performance measurement data be </a:t>
            </a:r>
            <a:br>
              <a:rPr lang="en-US" dirty="0"/>
            </a:br>
            <a:r>
              <a:rPr lang="en-US" dirty="0"/>
              <a:t>collected quarterly?</a:t>
            </a:r>
          </a:p>
        </p:txBody>
      </p:sp>
      <p:sp>
        <p:nvSpPr>
          <p:cNvPr id="3" name="TPAnswers">
            <a:extLst>
              <a:ext uri="{FF2B5EF4-FFF2-40B4-BE49-F238E27FC236}">
                <a16:creationId xmlns:a16="http://schemas.microsoft.com/office/drawing/2014/main" id="{406BF8E8-2C28-4F7C-84AD-3939CDE2CD5F}"/>
              </a:ext>
            </a:extLst>
          </p:cNvPr>
          <p:cNvSpPr>
            <a:spLocks noGrp="1"/>
          </p:cNvSpPr>
          <p:nvPr>
            <p:ph idx="1"/>
            <p:custDataLst>
              <p:tags r:id="rId2"/>
            </p:custDataLst>
          </p:nvPr>
        </p:nvSpPr>
        <p:spPr>
          <a:xfrm>
            <a:off x="2895600" y="1714500"/>
            <a:ext cx="7315200" cy="4800600"/>
          </a:xfrm>
        </p:spPr>
        <p:txBody>
          <a:bodyPr>
            <a:noAutofit/>
          </a:bodyPr>
          <a:lstStyle/>
          <a:p>
            <a:pPr marL="514350" indent="-514350">
              <a:buFont typeface="Arial" panose="020B0604020202020204" pitchFamily="34" charset="0"/>
              <a:buAutoNum type="alphaUcPeriod"/>
            </a:pPr>
            <a:r>
              <a:rPr lang="en-US" dirty="0"/>
              <a:t>Yes</a:t>
            </a:r>
          </a:p>
          <a:p>
            <a:pPr marL="514350" indent="-514350">
              <a:buFont typeface="Arial" panose="020B0604020202020204" pitchFamily="34" charset="0"/>
              <a:buAutoNum type="alphaUcPeriod"/>
            </a:pPr>
            <a:r>
              <a:rPr lang="en-US" dirty="0"/>
              <a:t>No</a:t>
            </a:r>
          </a:p>
        </p:txBody>
      </p:sp>
      <p:sp>
        <p:nvSpPr>
          <p:cNvPr id="4" name="Rectangle 3">
            <a:extLst>
              <a:ext uri="{FF2B5EF4-FFF2-40B4-BE49-F238E27FC236}">
                <a16:creationId xmlns:a16="http://schemas.microsoft.com/office/drawing/2014/main" id="{9C6C5E07-B947-42CE-8023-970F49910FA7}"/>
              </a:ext>
            </a:extLst>
          </p:cNvPr>
          <p:cNvSpPr/>
          <p:nvPr/>
        </p:nvSpPr>
        <p:spPr>
          <a:xfrm>
            <a:off x="2050066" y="4724400"/>
            <a:ext cx="8177840" cy="923330"/>
          </a:xfrm>
          <a:prstGeom prst="rect">
            <a:avLst/>
          </a:prstGeom>
        </p:spPr>
        <p:txBody>
          <a:bodyPr wrap="square">
            <a:spAutoFit/>
          </a:bodyPr>
          <a:lstStyle/>
          <a:p>
            <a:r>
              <a:rPr lang="en-US" b="1" dirty="0">
                <a:latin typeface="Garamond" panose="02020404030301010803" pitchFamily="18" charset="0"/>
              </a:rPr>
              <a:t>No</a:t>
            </a:r>
            <a:r>
              <a:rPr lang="en-US" dirty="0">
                <a:latin typeface="Garamond" panose="02020404030301010803" pitchFamily="18" charset="0"/>
              </a:rPr>
              <a:t>. In order to adequately assess for change and to support quality improvement projects, HAB recommends at least quarterly data collection. However, some measures may be collected annually or semiannually to meet the organization’s performance goal. </a:t>
            </a:r>
            <a:endParaRPr lang="en-US" dirty="0"/>
          </a:p>
        </p:txBody>
      </p:sp>
    </p:spTree>
    <p:custDataLst>
      <p:tags r:id="rId1"/>
    </p:custDataLst>
    <p:extLst>
      <p:ext uri="{BB962C8B-B14F-4D97-AF65-F5344CB8AC3E}">
        <p14:creationId xmlns:p14="http://schemas.microsoft.com/office/powerpoint/2010/main" val="148046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title="Question Text Shape">
            <a:extLst>
              <a:ext uri="{FF2B5EF4-FFF2-40B4-BE49-F238E27FC236}">
                <a16:creationId xmlns:a16="http://schemas.microsoft.com/office/drawing/2014/main" id="{BA841791-F001-4BD2-9C99-164C3E14FA0D}"/>
              </a:ext>
            </a:extLst>
          </p:cNvPr>
          <p:cNvSpPr>
            <a:spLocks noGrp="1"/>
          </p:cNvSpPr>
          <p:nvPr>
            <p:ph type="title"/>
          </p:nvPr>
        </p:nvSpPr>
        <p:spPr>
          <a:xfrm>
            <a:off x="2209800" y="533400"/>
            <a:ext cx="7772400" cy="762000"/>
          </a:xfrm>
        </p:spPr>
        <p:txBody>
          <a:bodyPr/>
          <a:lstStyle/>
          <a:p>
            <a:r>
              <a:rPr lang="en-US" dirty="0"/>
              <a:t>Does the quality management plan only cover clinical services? </a:t>
            </a:r>
          </a:p>
        </p:txBody>
      </p:sp>
      <p:sp>
        <p:nvSpPr>
          <p:cNvPr id="3" name="TPAnswers" title="Answer Text Shape">
            <a:extLst>
              <a:ext uri="{FF2B5EF4-FFF2-40B4-BE49-F238E27FC236}">
                <a16:creationId xmlns:a16="http://schemas.microsoft.com/office/drawing/2014/main" id="{913F5B21-58DB-46C9-B4B0-334FBCDAD2F0}"/>
              </a:ext>
            </a:extLst>
          </p:cNvPr>
          <p:cNvSpPr>
            <a:spLocks noGrp="1"/>
          </p:cNvSpPr>
          <p:nvPr>
            <p:ph idx="1"/>
            <p:custDataLst>
              <p:tags r:id="rId2"/>
            </p:custDataLst>
          </p:nvPr>
        </p:nvSpPr>
        <p:spPr>
          <a:xfrm>
            <a:off x="2895600" y="1714500"/>
            <a:ext cx="7315200" cy="4800600"/>
          </a:xfrm>
        </p:spPr>
        <p:txBody>
          <a:bodyPr>
            <a:noAutofit/>
          </a:bodyPr>
          <a:lstStyle/>
          <a:p>
            <a:pPr marL="514350" indent="-514350">
              <a:buFont typeface="+mj-lt"/>
              <a:buAutoNum type="alphaUcPeriod"/>
            </a:pPr>
            <a:r>
              <a:rPr lang="en-US" dirty="0"/>
              <a:t>Yes</a:t>
            </a:r>
          </a:p>
          <a:p>
            <a:pPr marL="514350" indent="-514350">
              <a:buFont typeface="+mj-lt"/>
              <a:buAutoNum type="alphaUcPeriod"/>
            </a:pPr>
            <a:r>
              <a:rPr lang="en-US" dirty="0"/>
              <a:t>No</a:t>
            </a:r>
          </a:p>
        </p:txBody>
      </p:sp>
      <p:sp>
        <p:nvSpPr>
          <p:cNvPr id="4" name="Rectangle 3">
            <a:extLst>
              <a:ext uri="{FF2B5EF4-FFF2-40B4-BE49-F238E27FC236}">
                <a16:creationId xmlns:a16="http://schemas.microsoft.com/office/drawing/2014/main" id="{6F8EA75B-2244-483B-B657-871C31EFB07F}"/>
              </a:ext>
            </a:extLst>
          </p:cNvPr>
          <p:cNvSpPr/>
          <p:nvPr/>
        </p:nvSpPr>
        <p:spPr>
          <a:xfrm>
            <a:off x="2057400" y="4648201"/>
            <a:ext cx="8153400" cy="646331"/>
          </a:xfrm>
          <a:prstGeom prst="rect">
            <a:avLst/>
          </a:prstGeom>
        </p:spPr>
        <p:txBody>
          <a:bodyPr wrap="square">
            <a:spAutoFit/>
          </a:bodyPr>
          <a:lstStyle/>
          <a:p>
            <a:r>
              <a:rPr lang="en-US" b="1" dirty="0">
                <a:latin typeface="Garamond" panose="02020404030301010803" pitchFamily="18" charset="0"/>
              </a:rPr>
              <a:t>No</a:t>
            </a:r>
            <a:r>
              <a:rPr lang="en-US" dirty="0">
                <a:latin typeface="Garamond" panose="02020404030301010803" pitchFamily="18" charset="0"/>
              </a:rPr>
              <a:t>, the quality management plan should include all aspects of the CQM program and thus all funded core medical and support services. </a:t>
            </a:r>
            <a:endParaRPr lang="en-US" dirty="0"/>
          </a:p>
        </p:txBody>
      </p:sp>
      <p:sp>
        <p:nvSpPr>
          <p:cNvPr id="5" name="TPPolling">
            <a:extLst>
              <a:ext uri="{FF2B5EF4-FFF2-40B4-BE49-F238E27FC236}">
                <a16:creationId xmlns:a16="http://schemas.microsoft.com/office/drawing/2014/main" id="{0BFD5BF6-C5CC-472D-973E-F5FE64F55E0C}"/>
              </a:ext>
            </a:extLst>
          </p:cNvPr>
          <p:cNvSpPr/>
          <p:nvPr/>
        </p:nvSpPr>
        <p:spPr>
          <a:xfrm>
            <a:off x="1524000" y="0"/>
            <a:ext cx="12700" cy="12700"/>
          </a:xfrm>
          <a:prstGeom prst="rect">
            <a:avLst/>
          </a:prstGeom>
          <a:solidFill>
            <a:schemeClr val="accent1">
              <a:alpha val="1000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29773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a:xfrm>
            <a:off x="1524000" y="5386591"/>
            <a:ext cx="2362200" cy="0"/>
          </a:xfrm>
          <a:prstGeom prst="line">
            <a:avLst/>
          </a:prstGeom>
          <a:ln w="889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867872" y="4355432"/>
            <a:ext cx="0" cy="1059734"/>
          </a:xfrm>
          <a:prstGeom prst="line">
            <a:avLst/>
          </a:prstGeom>
          <a:ln w="889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836673" y="4387028"/>
            <a:ext cx="2247617" cy="0"/>
          </a:xfrm>
          <a:prstGeom prst="line">
            <a:avLst/>
          </a:prstGeom>
          <a:ln w="889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6097640" y="3210529"/>
            <a:ext cx="0" cy="1201677"/>
          </a:xfrm>
          <a:prstGeom prst="line">
            <a:avLst/>
          </a:prstGeom>
          <a:ln w="889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6067926" y="3222407"/>
            <a:ext cx="2285664" cy="2261"/>
          </a:xfrm>
          <a:prstGeom prst="line">
            <a:avLst/>
          </a:prstGeom>
          <a:ln w="889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8332736" y="2214493"/>
            <a:ext cx="0" cy="1037470"/>
          </a:xfrm>
          <a:prstGeom prst="line">
            <a:avLst/>
          </a:prstGeom>
          <a:ln w="889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305800" y="2240063"/>
            <a:ext cx="2362200" cy="0"/>
          </a:xfrm>
          <a:prstGeom prst="line">
            <a:avLst/>
          </a:prstGeom>
          <a:ln w="88900">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1578865" y="5429336"/>
            <a:ext cx="2230171" cy="288541"/>
          </a:xfrm>
          <a:prstGeom prst="rect">
            <a:avLst/>
          </a:prstGeom>
        </p:spPr>
        <p:txBody>
          <a:bodyPr wrap="square">
            <a:spAutoFit/>
          </a:bodyPr>
          <a:lstStyle/>
          <a:p>
            <a:r>
              <a:rPr lang="en-US" sz="1275" b="1" u="sng" dirty="0">
                <a:latin typeface="+mj-lt"/>
              </a:rPr>
              <a:t>Information Dissemination</a:t>
            </a:r>
            <a:endParaRPr lang="en-US" sz="1275" dirty="0">
              <a:latin typeface="+mj-lt"/>
            </a:endParaRPr>
          </a:p>
        </p:txBody>
      </p:sp>
      <p:sp>
        <p:nvSpPr>
          <p:cNvPr id="30" name="Rectangle 29"/>
          <p:cNvSpPr/>
          <p:nvPr/>
        </p:nvSpPr>
        <p:spPr>
          <a:xfrm>
            <a:off x="3949073" y="4417665"/>
            <a:ext cx="2198243" cy="484748"/>
          </a:xfrm>
          <a:prstGeom prst="rect">
            <a:avLst/>
          </a:prstGeom>
        </p:spPr>
        <p:txBody>
          <a:bodyPr wrap="square">
            <a:spAutoFit/>
          </a:bodyPr>
          <a:lstStyle/>
          <a:p>
            <a:r>
              <a:rPr lang="en-US" sz="1275" b="1" u="sng" dirty="0">
                <a:latin typeface="+mj-lt"/>
              </a:rPr>
              <a:t>Training and Educational Fora</a:t>
            </a:r>
            <a:endParaRPr lang="en-US" sz="1275" dirty="0">
              <a:latin typeface="+mj-lt"/>
            </a:endParaRPr>
          </a:p>
        </p:txBody>
      </p:sp>
      <p:sp>
        <p:nvSpPr>
          <p:cNvPr id="31" name="Rectangle 30"/>
          <p:cNvSpPr/>
          <p:nvPr/>
        </p:nvSpPr>
        <p:spPr>
          <a:xfrm>
            <a:off x="6181733" y="3257039"/>
            <a:ext cx="2218123" cy="288541"/>
          </a:xfrm>
          <a:prstGeom prst="rect">
            <a:avLst/>
          </a:prstGeom>
        </p:spPr>
        <p:txBody>
          <a:bodyPr wrap="square">
            <a:spAutoFit/>
          </a:bodyPr>
          <a:lstStyle/>
          <a:p>
            <a:r>
              <a:rPr lang="en-US" sz="1275" b="1" u="sng" dirty="0">
                <a:latin typeface="+mj-lt"/>
              </a:rPr>
              <a:t>Consultation</a:t>
            </a:r>
            <a:endParaRPr lang="en-US" sz="1275" dirty="0">
              <a:latin typeface="+mj-lt"/>
            </a:endParaRPr>
          </a:p>
        </p:txBody>
      </p:sp>
      <p:sp>
        <p:nvSpPr>
          <p:cNvPr id="32" name="Rectangle 31"/>
          <p:cNvSpPr/>
          <p:nvPr/>
        </p:nvSpPr>
        <p:spPr>
          <a:xfrm>
            <a:off x="8408227" y="2278847"/>
            <a:ext cx="2139425" cy="288541"/>
          </a:xfrm>
          <a:prstGeom prst="rect">
            <a:avLst/>
          </a:prstGeom>
        </p:spPr>
        <p:txBody>
          <a:bodyPr wrap="square">
            <a:spAutoFit/>
          </a:bodyPr>
          <a:lstStyle/>
          <a:p>
            <a:r>
              <a:rPr lang="en-US" sz="1275" b="1" u="sng" dirty="0">
                <a:latin typeface="+mj-lt"/>
              </a:rPr>
              <a:t>Communities of Learning</a:t>
            </a:r>
            <a:endParaRPr lang="en-US" sz="1275" dirty="0">
              <a:latin typeface="+mj-lt"/>
            </a:endParaRPr>
          </a:p>
        </p:txBody>
      </p:sp>
      <p:grpSp>
        <p:nvGrpSpPr>
          <p:cNvPr id="2" name="Group 1">
            <a:extLst>
              <a:ext uri="{FF2B5EF4-FFF2-40B4-BE49-F238E27FC236}">
                <a16:creationId xmlns:a16="http://schemas.microsoft.com/office/drawing/2014/main" id="{EDE2FBFA-FA83-4889-84EB-D9FB45FA59EB}"/>
              </a:ext>
            </a:extLst>
          </p:cNvPr>
          <p:cNvGrpSpPr/>
          <p:nvPr/>
        </p:nvGrpSpPr>
        <p:grpSpPr>
          <a:xfrm>
            <a:off x="5016696" y="3522225"/>
            <a:ext cx="4742282" cy="2283725"/>
            <a:chOff x="3492696" y="3380903"/>
            <a:chExt cx="4742282" cy="2283725"/>
          </a:xfrm>
        </p:grpSpPr>
        <p:cxnSp>
          <p:nvCxnSpPr>
            <p:cNvPr id="37" name="Straight Arrow Connector 36"/>
            <p:cNvCxnSpPr/>
            <p:nvPr/>
          </p:nvCxnSpPr>
          <p:spPr>
            <a:xfrm flipV="1">
              <a:off x="3492696" y="3380903"/>
              <a:ext cx="4742282" cy="2283725"/>
            </a:xfrm>
            <a:prstGeom prst="straightConnector1">
              <a:avLst/>
            </a:prstGeom>
            <a:ln w="920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rot="19937253">
              <a:off x="5312528" y="4262122"/>
              <a:ext cx="1306935" cy="369332"/>
            </a:xfrm>
            <a:prstGeom prst="rect">
              <a:avLst/>
            </a:prstGeom>
            <a:solidFill>
              <a:schemeClr val="bg1"/>
            </a:solidFill>
          </p:spPr>
          <p:txBody>
            <a:bodyPr wrap="square" rtlCol="0">
              <a:spAutoFit/>
            </a:bodyPr>
            <a:lstStyle/>
            <a:p>
              <a:pPr algn="ctr"/>
              <a:r>
                <a:rPr lang="en-US" b="1" dirty="0">
                  <a:solidFill>
                    <a:schemeClr val="accent5">
                      <a:lumMod val="50000"/>
                    </a:schemeClr>
                  </a:solidFill>
                  <a:latin typeface="+mj-lt"/>
                </a:rPr>
                <a:t>Intensity </a:t>
              </a:r>
            </a:p>
          </p:txBody>
        </p:sp>
      </p:grpSp>
      <p:pic>
        <p:nvPicPr>
          <p:cNvPr id="40"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t="19707" b="19707"/>
          <a:stretch>
            <a:fillRect/>
          </a:stretch>
        </p:blipFill>
        <p:spPr bwMode="auto">
          <a:xfrm>
            <a:off x="9659906" y="4390843"/>
            <a:ext cx="2149322" cy="13292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42" name="Table 41"/>
          <p:cNvGraphicFramePr>
            <a:graphicFrameLocks noGrp="1"/>
          </p:cNvGraphicFramePr>
          <p:nvPr>
            <p:extLst>
              <p:ext uri="{D42A27DB-BD31-4B8C-83A1-F6EECF244321}">
                <p14:modId xmlns:p14="http://schemas.microsoft.com/office/powerpoint/2010/main" val="2280953966"/>
              </p:ext>
            </p:extLst>
          </p:nvPr>
        </p:nvGraphicFramePr>
        <p:xfrm>
          <a:off x="1645920" y="3695289"/>
          <a:ext cx="2127292" cy="1604952"/>
        </p:xfrm>
        <a:graphic>
          <a:graphicData uri="http://schemas.openxmlformats.org/drawingml/2006/table">
            <a:tbl>
              <a:tblPr firstRow="1" bandRow="1">
                <a:tableStyleId>{9DCAF9ED-07DC-4A11-8D7F-57B35C25682E}</a:tableStyleId>
              </a:tblPr>
              <a:tblGrid>
                <a:gridCol w="2127292">
                  <a:extLst>
                    <a:ext uri="{9D8B030D-6E8A-4147-A177-3AD203B41FA5}">
                      <a16:colId xmlns:a16="http://schemas.microsoft.com/office/drawing/2014/main" val="720253108"/>
                    </a:ext>
                  </a:extLst>
                </a:gridCol>
              </a:tblGrid>
              <a:tr h="2638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Garamond" panose="02020404030301010803" pitchFamily="18" charset="0"/>
                        </a:rPr>
                        <a:t>Dissemination of QI Resources</a:t>
                      </a:r>
                    </a:p>
                  </a:txBody>
                  <a:tcPr marL="68580" marR="68580" marT="34290" marB="34290">
                    <a:solidFill>
                      <a:srgbClr val="CC0000"/>
                    </a:solidFill>
                  </a:tcPr>
                </a:tc>
                <a:extLst>
                  <a:ext uri="{0D108BD9-81ED-4DB2-BD59-A6C34878D82A}">
                    <a16:rowId xmlns:a16="http://schemas.microsoft.com/office/drawing/2014/main" val="230474395"/>
                  </a:ext>
                </a:extLst>
              </a:tr>
              <a:tr h="502920">
                <a:tc>
                  <a:txBody>
                    <a:bodyPr/>
                    <a:lstStyle/>
                    <a:p>
                      <a:pPr marL="0" marR="0">
                        <a:spcBef>
                          <a:spcPts val="0"/>
                        </a:spcBef>
                        <a:spcAft>
                          <a:spcPts val="0"/>
                        </a:spcAft>
                      </a:pPr>
                      <a:r>
                        <a:rPr lang="en-US" sz="1100" dirty="0">
                          <a:effectLst/>
                          <a:latin typeface="Garamond" panose="02020404030301010803" pitchFamily="18" charset="0"/>
                        </a:rPr>
                        <a:t>Marketing strategies to increase awareness</a:t>
                      </a:r>
                      <a:r>
                        <a:rPr lang="en-US" sz="1100" baseline="0" dirty="0">
                          <a:effectLst/>
                          <a:latin typeface="Garamond" panose="02020404030301010803" pitchFamily="18" charset="0"/>
                        </a:rPr>
                        <a:t> of the new Center, including an informational brochure</a:t>
                      </a:r>
                      <a:endParaRPr lang="en-US" sz="1100" dirty="0">
                        <a:effectLst/>
                        <a:latin typeface="Garamond" panose="02020404030301010803"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331860442"/>
                  </a:ext>
                </a:extLst>
              </a:tr>
              <a:tr h="502920">
                <a:tc>
                  <a:txBody>
                    <a:bodyPr/>
                    <a:lstStyle/>
                    <a:p>
                      <a:pPr marL="0" marR="0">
                        <a:spcBef>
                          <a:spcPts val="0"/>
                        </a:spcBef>
                        <a:spcAft>
                          <a:spcPts val="0"/>
                        </a:spcAft>
                      </a:pPr>
                      <a:r>
                        <a:rPr lang="en-US" sz="1100" dirty="0">
                          <a:effectLst/>
                          <a:latin typeface="Garamond" panose="02020404030301010803" pitchFamily="18" charset="0"/>
                        </a:rPr>
                        <a:t>Presence</a:t>
                      </a:r>
                      <a:r>
                        <a:rPr lang="en-US" sz="1100" baseline="0" dirty="0">
                          <a:effectLst/>
                          <a:latin typeface="Garamond" panose="02020404030301010803" pitchFamily="18" charset="0"/>
                        </a:rPr>
                        <a:t> at national conferences, including the 2018 National Ryan White Conference </a:t>
                      </a:r>
                      <a:endParaRPr lang="en-US" sz="1100" dirty="0">
                        <a:effectLst/>
                        <a:latin typeface="Garamond" panose="02020404030301010803"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557622841"/>
                  </a:ext>
                </a:extLst>
              </a:tr>
              <a:tr h="335280">
                <a:tc>
                  <a:txBody>
                    <a:bodyPr/>
                    <a:lstStyle/>
                    <a:p>
                      <a:pPr marL="0" marR="0">
                        <a:spcBef>
                          <a:spcPts val="0"/>
                        </a:spcBef>
                        <a:spcAft>
                          <a:spcPts val="0"/>
                        </a:spcAft>
                      </a:pPr>
                      <a:r>
                        <a:rPr lang="en-US" sz="1100" dirty="0">
                          <a:effectLst/>
                          <a:latin typeface="Garamond" panose="02020404030301010803" pitchFamily="18" charset="0"/>
                        </a:rPr>
                        <a:t>e-Newsletters to highlight upcoming events and QI resources</a:t>
                      </a:r>
                      <a:endParaRPr lang="en-US" sz="1100" dirty="0">
                        <a:effectLst/>
                        <a:latin typeface="Garamond" panose="02020404030301010803"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484578127"/>
                  </a:ext>
                </a:extLst>
              </a:tr>
            </a:tbl>
          </a:graphicData>
        </a:graphic>
      </p:graphicFrame>
      <p:graphicFrame>
        <p:nvGraphicFramePr>
          <p:cNvPr id="44" name="Table 43"/>
          <p:cNvGraphicFramePr>
            <a:graphicFrameLocks noGrp="1"/>
          </p:cNvGraphicFramePr>
          <p:nvPr>
            <p:extLst>
              <p:ext uri="{D42A27DB-BD31-4B8C-83A1-F6EECF244321}">
                <p14:modId xmlns:p14="http://schemas.microsoft.com/office/powerpoint/2010/main" val="1725635643"/>
              </p:ext>
            </p:extLst>
          </p:nvPr>
        </p:nvGraphicFramePr>
        <p:xfrm>
          <a:off x="6183243" y="1704945"/>
          <a:ext cx="2060216" cy="1409700"/>
        </p:xfrm>
        <a:graphic>
          <a:graphicData uri="http://schemas.openxmlformats.org/drawingml/2006/table">
            <a:tbl>
              <a:tblPr firstRow="1" bandRow="1">
                <a:tableStyleId>{9DCAF9ED-07DC-4A11-8D7F-57B35C25682E}</a:tableStyleId>
              </a:tblPr>
              <a:tblGrid>
                <a:gridCol w="2060216">
                  <a:extLst>
                    <a:ext uri="{9D8B030D-6E8A-4147-A177-3AD203B41FA5}">
                      <a16:colId xmlns:a16="http://schemas.microsoft.com/office/drawing/2014/main" val="720253108"/>
                    </a:ext>
                  </a:extLst>
                </a:gridCol>
              </a:tblGrid>
              <a:tr h="2560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Garamond" panose="02020404030301010803" pitchFamily="18" charset="0"/>
                        </a:rPr>
                        <a:t>Provision of Technical Assistance </a:t>
                      </a:r>
                    </a:p>
                  </a:txBody>
                  <a:tcPr marL="68580" marR="68580" marT="34290" marB="34290">
                    <a:solidFill>
                      <a:srgbClr val="CC0000"/>
                    </a:solidFill>
                  </a:tcPr>
                </a:tc>
                <a:extLst>
                  <a:ext uri="{0D108BD9-81ED-4DB2-BD59-A6C34878D82A}">
                    <a16:rowId xmlns:a16="http://schemas.microsoft.com/office/drawing/2014/main" val="230474395"/>
                  </a:ext>
                </a:extLst>
              </a:tr>
              <a:tr h="320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Garamond" panose="02020404030301010803" pitchFamily="18" charset="0"/>
                        </a:rPr>
                        <a:t>Provision of on/off-site technical assistance by QI experts</a:t>
                      </a:r>
                    </a:p>
                  </a:txBody>
                  <a:tcPr marL="51435" marR="51435" marT="0" marB="0"/>
                </a:tc>
                <a:extLst>
                  <a:ext uri="{0D108BD9-81ED-4DB2-BD59-A6C34878D82A}">
                    <a16:rowId xmlns:a16="http://schemas.microsoft.com/office/drawing/2014/main" val="4048324896"/>
                  </a:ext>
                </a:extLst>
              </a:tr>
              <a:tr h="320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Garamond" panose="02020404030301010803" pitchFamily="18" charset="0"/>
                        </a:rPr>
                        <a:t>Functional PMD to track all relevant ongoing TA activities</a:t>
                      </a:r>
                      <a:endParaRPr lang="en-US" sz="1100" dirty="0">
                        <a:effectLst/>
                        <a:latin typeface="Garamond" panose="02020404030301010803" pitchFamily="18" charset="0"/>
                        <a:ea typeface="Calibri" panose="020F0502020204030204" pitchFamily="34" charset="0"/>
                      </a:endParaRPr>
                    </a:p>
                  </a:txBody>
                  <a:tcPr marL="51435" marR="51435" marT="0" marB="0"/>
                </a:tc>
                <a:extLst>
                  <a:ext uri="{0D108BD9-81ED-4DB2-BD59-A6C34878D82A}">
                    <a16:rowId xmlns:a16="http://schemas.microsoft.com/office/drawing/2014/main" val="2331860442"/>
                  </a:ext>
                </a:extLst>
              </a:tr>
              <a:tr h="320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Garamond" panose="02020404030301010803" pitchFamily="18" charset="0"/>
                        </a:rPr>
                        <a:t>TA case conferences to learn from past TA activities</a:t>
                      </a:r>
                    </a:p>
                  </a:txBody>
                  <a:tcPr marL="51435" marR="51435" marT="0" marB="0"/>
                </a:tc>
                <a:extLst>
                  <a:ext uri="{0D108BD9-81ED-4DB2-BD59-A6C34878D82A}">
                    <a16:rowId xmlns:a16="http://schemas.microsoft.com/office/drawing/2014/main" val="2540134006"/>
                  </a:ext>
                </a:extLst>
              </a:tr>
            </a:tbl>
          </a:graphicData>
        </a:graphic>
      </p:graphicFrame>
      <p:graphicFrame>
        <p:nvGraphicFramePr>
          <p:cNvPr id="45" name="Table 44"/>
          <p:cNvGraphicFramePr>
            <a:graphicFrameLocks noGrp="1"/>
          </p:cNvGraphicFramePr>
          <p:nvPr>
            <p:extLst>
              <p:ext uri="{D42A27DB-BD31-4B8C-83A1-F6EECF244321}">
                <p14:modId xmlns:p14="http://schemas.microsoft.com/office/powerpoint/2010/main" val="3606717008"/>
              </p:ext>
            </p:extLst>
          </p:nvPr>
        </p:nvGraphicFramePr>
        <p:xfrm>
          <a:off x="8396724" y="1177062"/>
          <a:ext cx="2193368" cy="967118"/>
        </p:xfrm>
        <a:graphic>
          <a:graphicData uri="http://schemas.openxmlformats.org/drawingml/2006/table">
            <a:tbl>
              <a:tblPr firstRow="1" bandRow="1">
                <a:tableStyleId>{9DCAF9ED-07DC-4A11-8D7F-57B35C25682E}</a:tableStyleId>
              </a:tblPr>
              <a:tblGrid>
                <a:gridCol w="2193368">
                  <a:extLst>
                    <a:ext uri="{9D8B030D-6E8A-4147-A177-3AD203B41FA5}">
                      <a16:colId xmlns:a16="http://schemas.microsoft.com/office/drawing/2014/main" val="720253108"/>
                    </a:ext>
                  </a:extLst>
                </a:gridCol>
              </a:tblGrid>
              <a:tr h="2632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Garamond" panose="02020404030301010803" pitchFamily="18" charset="0"/>
                        </a:rPr>
                        <a:t>Communities</a:t>
                      </a:r>
                      <a:r>
                        <a:rPr lang="en-US" sz="1100" b="1" baseline="0" dirty="0">
                          <a:latin typeface="Garamond" panose="02020404030301010803" pitchFamily="18" charset="0"/>
                        </a:rPr>
                        <a:t> of Learning</a:t>
                      </a:r>
                      <a:endParaRPr lang="en-US" sz="1100" b="1" dirty="0">
                        <a:latin typeface="Garamond" panose="02020404030301010803" pitchFamily="18" charset="0"/>
                      </a:endParaRPr>
                    </a:p>
                  </a:txBody>
                  <a:tcPr marL="68580" marR="68580" marT="34290" marB="34290">
                    <a:solidFill>
                      <a:srgbClr val="CC0000"/>
                    </a:solidFill>
                  </a:tcPr>
                </a:tc>
                <a:extLst>
                  <a:ext uri="{0D108BD9-81ED-4DB2-BD59-A6C34878D82A}">
                    <a16:rowId xmlns:a16="http://schemas.microsoft.com/office/drawing/2014/main" val="230474395"/>
                  </a:ext>
                </a:extLst>
              </a:tr>
              <a:tr h="3614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latin typeface="Garamond" panose="02020404030301010803" pitchFamily="18" charset="0"/>
                          <a:ea typeface="+mn-ea"/>
                          <a:cs typeface="+mn-cs"/>
                        </a:rPr>
                        <a:t>One national QI collaborative with engagement of RWHAP recipients</a:t>
                      </a:r>
                    </a:p>
                  </a:txBody>
                  <a:tcPr marL="51435" marR="51435" marT="7144" marB="0"/>
                </a:tc>
                <a:extLst>
                  <a:ext uri="{0D108BD9-81ED-4DB2-BD59-A6C34878D82A}">
                    <a16:rowId xmlns:a16="http://schemas.microsoft.com/office/drawing/2014/main" val="4048324896"/>
                  </a:ext>
                </a:extLst>
              </a:tr>
              <a:tr h="3379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latin typeface="Garamond" panose="02020404030301010803" pitchFamily="18" charset="0"/>
                          <a:ea typeface="+mn-ea"/>
                          <a:cs typeface="+mn-cs"/>
                        </a:rPr>
                        <a:t>Annual Quality Award Program to highlight QI leaders</a:t>
                      </a:r>
                    </a:p>
                  </a:txBody>
                  <a:tcPr marL="51435" marR="51435" marT="7144" marB="0"/>
                </a:tc>
                <a:extLst>
                  <a:ext uri="{0D108BD9-81ED-4DB2-BD59-A6C34878D82A}">
                    <a16:rowId xmlns:a16="http://schemas.microsoft.com/office/drawing/2014/main" val="2540134006"/>
                  </a:ext>
                </a:extLst>
              </a:tr>
            </a:tbl>
          </a:graphicData>
        </a:graphic>
      </p:graphicFrame>
      <p:graphicFrame>
        <p:nvGraphicFramePr>
          <p:cNvPr id="46" name="Table 45"/>
          <p:cNvGraphicFramePr>
            <a:graphicFrameLocks noGrp="1"/>
          </p:cNvGraphicFramePr>
          <p:nvPr>
            <p:extLst>
              <p:ext uri="{D42A27DB-BD31-4B8C-83A1-F6EECF244321}">
                <p14:modId xmlns:p14="http://schemas.microsoft.com/office/powerpoint/2010/main" val="3152122131"/>
              </p:ext>
            </p:extLst>
          </p:nvPr>
        </p:nvGraphicFramePr>
        <p:xfrm>
          <a:off x="3894708" y="2549751"/>
          <a:ext cx="2127292" cy="1762489"/>
        </p:xfrm>
        <a:graphic>
          <a:graphicData uri="http://schemas.openxmlformats.org/drawingml/2006/table">
            <a:tbl>
              <a:tblPr firstRow="1" bandRow="1">
                <a:tableStyleId>{9DCAF9ED-07DC-4A11-8D7F-57B35C25682E}</a:tableStyleId>
              </a:tblPr>
              <a:tblGrid>
                <a:gridCol w="2127292">
                  <a:extLst>
                    <a:ext uri="{9D8B030D-6E8A-4147-A177-3AD203B41FA5}">
                      <a16:colId xmlns:a16="http://schemas.microsoft.com/office/drawing/2014/main" val="720253108"/>
                    </a:ext>
                  </a:extLst>
                </a:gridCol>
              </a:tblGrid>
              <a:tr h="2519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Garamond" panose="02020404030301010803" pitchFamily="18" charset="0"/>
                        </a:rPr>
                        <a:t>Training</a:t>
                      </a:r>
                    </a:p>
                  </a:txBody>
                  <a:tcPr marL="68580" marR="68580" marT="34290" marB="34290">
                    <a:solidFill>
                      <a:srgbClr val="CC0000"/>
                    </a:solidFill>
                  </a:tcPr>
                </a:tc>
                <a:extLst>
                  <a:ext uri="{0D108BD9-81ED-4DB2-BD59-A6C34878D82A}">
                    <a16:rowId xmlns:a16="http://schemas.microsoft.com/office/drawing/2014/main" val="230474395"/>
                  </a:ext>
                </a:extLst>
              </a:tr>
              <a:tr h="4800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latin typeface="Garamond" panose="02020404030301010803" pitchFamily="18" charset="0"/>
                          <a:ea typeface="+mn-ea"/>
                          <a:cs typeface="+mn-cs"/>
                        </a:rPr>
                        <a:t>Face-to-face</a:t>
                      </a:r>
                      <a:r>
                        <a:rPr lang="en-US" sz="1100" baseline="0" dirty="0">
                          <a:effectLst/>
                          <a:latin typeface="Garamond" panose="02020404030301010803" pitchFamily="18" charset="0"/>
                          <a:ea typeface="+mn-ea"/>
                          <a:cs typeface="+mn-cs"/>
                        </a:rPr>
                        <a:t> training sessions to build capacity among providers and consumers</a:t>
                      </a:r>
                      <a:endParaRPr lang="en-US" sz="1100" dirty="0">
                        <a:effectLst/>
                        <a:latin typeface="Garamond" panose="02020404030301010803"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4048324896"/>
                  </a:ext>
                </a:extLst>
              </a:tr>
              <a:tr h="320040">
                <a:tc>
                  <a:txBody>
                    <a:bodyPr/>
                    <a:lstStyle/>
                    <a:p>
                      <a:pPr marL="0" marR="0">
                        <a:spcBef>
                          <a:spcPts val="0"/>
                        </a:spcBef>
                        <a:spcAft>
                          <a:spcPts val="0"/>
                        </a:spcAft>
                      </a:pPr>
                      <a:r>
                        <a:rPr lang="en-US" sz="1100" dirty="0">
                          <a:effectLst/>
                          <a:latin typeface="Garamond" panose="02020404030301010803" pitchFamily="18" charset="0"/>
                        </a:rPr>
                        <a:t>Online</a:t>
                      </a:r>
                      <a:r>
                        <a:rPr lang="en-US" sz="1100" baseline="0" dirty="0">
                          <a:effectLst/>
                          <a:latin typeface="Garamond" panose="02020404030301010803" pitchFamily="18" charset="0"/>
                        </a:rPr>
                        <a:t> p</a:t>
                      </a:r>
                      <a:r>
                        <a:rPr lang="en-US" sz="1100" dirty="0">
                          <a:effectLst/>
                          <a:latin typeface="Garamond" panose="02020404030301010803" pitchFamily="18" charset="0"/>
                        </a:rPr>
                        <a:t>resence of the new Center on</a:t>
                      </a:r>
                      <a:r>
                        <a:rPr lang="en-US" sz="1100" baseline="0" dirty="0">
                          <a:effectLst/>
                          <a:latin typeface="Garamond" panose="02020404030301010803" pitchFamily="18" charset="0"/>
                        </a:rPr>
                        <a:t> the TARGET Center website</a:t>
                      </a:r>
                      <a:endParaRPr lang="en-US" sz="1100" dirty="0">
                        <a:effectLst/>
                        <a:latin typeface="Garamond" panose="02020404030301010803"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540134006"/>
                  </a:ext>
                </a:extLst>
              </a:tr>
              <a:tr h="337067">
                <a:tc>
                  <a:txBody>
                    <a:bodyPr/>
                    <a:lstStyle/>
                    <a:p>
                      <a:pPr marL="0" marR="0">
                        <a:spcBef>
                          <a:spcPts val="0"/>
                        </a:spcBef>
                        <a:spcAft>
                          <a:spcPts val="0"/>
                        </a:spcAft>
                      </a:pPr>
                      <a:r>
                        <a:rPr lang="en-US" sz="1100" dirty="0">
                          <a:effectLst/>
                          <a:latin typeface="Garamond" panose="02020404030301010803" pitchFamily="18" charset="0"/>
                          <a:ea typeface="Calibri" panose="020F0502020204030204" pitchFamily="34" charset="0"/>
                          <a:cs typeface="Times New Roman" panose="02020603050405020304" pitchFamily="18" charset="0"/>
                        </a:rPr>
                        <a:t>TA Calls to showcase recipients and QI content</a:t>
                      </a:r>
                    </a:p>
                  </a:txBody>
                  <a:tcPr marL="51435" marR="51435" marT="0" marB="0"/>
                </a:tc>
                <a:extLst>
                  <a:ext uri="{0D108BD9-81ED-4DB2-BD59-A6C34878D82A}">
                    <a16:rowId xmlns:a16="http://schemas.microsoft.com/office/drawing/2014/main" val="1557622841"/>
                  </a:ext>
                </a:extLst>
              </a:tr>
              <a:tr h="320040">
                <a:tc>
                  <a:txBody>
                    <a:bodyPr/>
                    <a:lstStyle/>
                    <a:p>
                      <a:pPr marL="0" marR="0">
                        <a:spcBef>
                          <a:spcPts val="0"/>
                        </a:spcBef>
                        <a:spcAft>
                          <a:spcPts val="0"/>
                        </a:spcAft>
                      </a:pPr>
                      <a:r>
                        <a:rPr lang="en-US" sz="1100" dirty="0">
                          <a:effectLst/>
                          <a:latin typeface="Garamond" panose="02020404030301010803" pitchFamily="18" charset="0"/>
                          <a:ea typeface="+mn-ea"/>
                          <a:cs typeface="+mn-cs"/>
                        </a:rPr>
                        <a:t>Online</a:t>
                      </a:r>
                      <a:r>
                        <a:rPr lang="en-US" sz="1100" baseline="0" dirty="0">
                          <a:effectLst/>
                          <a:latin typeface="Garamond" panose="02020404030301010803" pitchFamily="18" charset="0"/>
                          <a:ea typeface="+mn-ea"/>
                          <a:cs typeface="+mn-cs"/>
                        </a:rPr>
                        <a:t> tutorials for providers and consumers</a:t>
                      </a:r>
                      <a:endParaRPr lang="en-US" sz="1100" dirty="0">
                        <a:effectLst/>
                        <a:latin typeface="Garamond" panose="02020404030301010803"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484578127"/>
                  </a:ext>
                </a:extLst>
              </a:tr>
            </a:tbl>
          </a:graphicData>
        </a:graphic>
      </p:graphicFrame>
      <p:sp>
        <p:nvSpPr>
          <p:cNvPr id="33" name="Rectangle 32">
            <a:extLst>
              <a:ext uri="{FF2B5EF4-FFF2-40B4-BE49-F238E27FC236}">
                <a16:creationId xmlns:a16="http://schemas.microsoft.com/office/drawing/2014/main" id="{F0244800-EE45-4ABC-A29D-01DFA6FF4F42}"/>
              </a:ext>
            </a:extLst>
          </p:cNvPr>
          <p:cNvSpPr/>
          <p:nvPr/>
        </p:nvSpPr>
        <p:spPr>
          <a:xfrm>
            <a:off x="259695" y="1706622"/>
            <a:ext cx="3515625" cy="2031325"/>
          </a:xfrm>
          <a:prstGeom prst="rect">
            <a:avLst/>
          </a:prstGeom>
        </p:spPr>
        <p:txBody>
          <a:bodyPr wrap="square">
            <a:spAutoFit/>
          </a:bodyPr>
          <a:lstStyle/>
          <a:p>
            <a:pPr marL="7938" lvl="1"/>
            <a:r>
              <a:rPr lang="en-US" sz="1400" dirty="0">
                <a:latin typeface="Garamond" panose="02020404030301010803" pitchFamily="18" charset="0"/>
              </a:rPr>
              <a:t>“</a:t>
            </a:r>
            <a:r>
              <a:rPr lang="en-US" sz="1400" i="1" dirty="0">
                <a:latin typeface="Garamond" panose="02020404030301010803" pitchFamily="18" charset="0"/>
              </a:rPr>
              <a:t>Together, we continue to improve the lives of people living with HIV. The HRSA Ryan White HIV/AIDS Program Center for Quality Improvement and Innovation (CQII) provides state-of-the-art technical assistance to Ryan White HIV/AIDS Program-funded recipients and subrecipients to measurably strengthen local clinical quality management programs in order to impact HIV health outcomes</a:t>
            </a:r>
            <a:r>
              <a:rPr lang="en-US" sz="1400" dirty="0">
                <a:latin typeface="Garamond" panose="02020404030301010803" pitchFamily="18" charset="0"/>
              </a:rPr>
              <a:t>.”</a:t>
            </a:r>
          </a:p>
        </p:txBody>
      </p:sp>
      <p:sp>
        <p:nvSpPr>
          <p:cNvPr id="35" name="Title 1">
            <a:extLst>
              <a:ext uri="{FF2B5EF4-FFF2-40B4-BE49-F238E27FC236}">
                <a16:creationId xmlns:a16="http://schemas.microsoft.com/office/drawing/2014/main" id="{860AFE10-8DCD-44C5-A54A-A3ADA3FAE11E}"/>
              </a:ext>
            </a:extLst>
          </p:cNvPr>
          <p:cNvSpPr txBox="1">
            <a:spLocks/>
          </p:cNvSpPr>
          <p:nvPr/>
        </p:nvSpPr>
        <p:spPr bwMode="auto">
          <a:xfrm>
            <a:off x="1137599" y="573214"/>
            <a:ext cx="11054399" cy="4400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a:solidFill>
                  <a:schemeClr val="tx2"/>
                </a:solidFill>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2pPr>
            <a:lvl3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3pPr>
            <a:lvl4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4pPr>
            <a:lvl5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5pPr>
            <a:lvl6pPr marL="457200" algn="ctr" rtl="0" fontAlgn="base">
              <a:spcBef>
                <a:spcPct val="0"/>
              </a:spcBef>
              <a:spcAft>
                <a:spcPct val="0"/>
              </a:spcAft>
              <a:defRPr sz="2800">
                <a:solidFill>
                  <a:schemeClr val="tx2"/>
                </a:solidFill>
                <a:latin typeface="Garamond" pitchFamily="18" charset="0"/>
              </a:defRPr>
            </a:lvl6pPr>
            <a:lvl7pPr marL="914400" algn="ctr" rtl="0" fontAlgn="base">
              <a:spcBef>
                <a:spcPct val="0"/>
              </a:spcBef>
              <a:spcAft>
                <a:spcPct val="0"/>
              </a:spcAft>
              <a:defRPr sz="2800">
                <a:solidFill>
                  <a:schemeClr val="tx2"/>
                </a:solidFill>
                <a:latin typeface="Garamond" pitchFamily="18" charset="0"/>
              </a:defRPr>
            </a:lvl7pPr>
            <a:lvl8pPr marL="1371600" algn="ctr" rtl="0" fontAlgn="base">
              <a:spcBef>
                <a:spcPct val="0"/>
              </a:spcBef>
              <a:spcAft>
                <a:spcPct val="0"/>
              </a:spcAft>
              <a:defRPr sz="2800">
                <a:solidFill>
                  <a:schemeClr val="tx2"/>
                </a:solidFill>
                <a:latin typeface="Garamond" pitchFamily="18" charset="0"/>
              </a:defRPr>
            </a:lvl8pPr>
            <a:lvl9pPr marL="1828800" algn="ctr" rtl="0" fontAlgn="base">
              <a:spcBef>
                <a:spcPct val="0"/>
              </a:spcBef>
              <a:spcAft>
                <a:spcPct val="0"/>
              </a:spcAft>
              <a:defRPr sz="2800">
                <a:solidFill>
                  <a:schemeClr val="tx2"/>
                </a:solidFill>
                <a:latin typeface="Garamond" pitchFamily="18" charset="0"/>
              </a:defRPr>
            </a:lvl9pPr>
          </a:lstStyle>
          <a:p>
            <a:pPr algn="l"/>
            <a:r>
              <a:rPr lang="en-US" sz="2600" b="1" kern="0" dirty="0">
                <a:solidFill>
                  <a:srgbClr val="C00000"/>
                </a:solidFill>
              </a:rPr>
              <a:t>HRSA Ryan White HIV/AIDS Center for Quality Improvement &amp; Innovation</a:t>
            </a:r>
          </a:p>
        </p:txBody>
      </p:sp>
      <p:pic>
        <p:nvPicPr>
          <p:cNvPr id="3" name="Picture 2">
            <a:extLst>
              <a:ext uri="{FF2B5EF4-FFF2-40B4-BE49-F238E27FC236}">
                <a16:creationId xmlns:a16="http://schemas.microsoft.com/office/drawing/2014/main" id="{FB488596-DFF0-7D90-6C45-F68428C6661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46752" y="559076"/>
            <a:ext cx="890847" cy="1066800"/>
          </a:xfrm>
          <a:prstGeom prst="rect">
            <a:avLst/>
          </a:prstGeom>
        </p:spPr>
      </p:pic>
    </p:spTree>
    <p:extLst>
      <p:ext uri="{BB962C8B-B14F-4D97-AF65-F5344CB8AC3E}">
        <p14:creationId xmlns:p14="http://schemas.microsoft.com/office/powerpoint/2010/main" val="36351999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a:extLst>
              <a:ext uri="{FF2B5EF4-FFF2-40B4-BE49-F238E27FC236}">
                <a16:creationId xmlns:a16="http://schemas.microsoft.com/office/drawing/2014/main" id="{C077886C-4CA6-44E1-99F7-C0FEC3B7FA5D}"/>
              </a:ext>
            </a:extLst>
          </p:cNvPr>
          <p:cNvSpPr>
            <a:spLocks noGrp="1"/>
          </p:cNvSpPr>
          <p:nvPr>
            <p:ph type="title" idx="4294967295"/>
          </p:nvPr>
        </p:nvSpPr>
        <p:spPr>
          <a:xfrm>
            <a:off x="1122218" y="533400"/>
            <a:ext cx="9947564" cy="1021080"/>
          </a:xfrm>
        </p:spPr>
        <p:txBody>
          <a:bodyPr>
            <a:normAutofit fontScale="90000"/>
          </a:bodyPr>
          <a:lstStyle/>
          <a:p>
            <a:r>
              <a:rPr lang="en-US" dirty="0"/>
              <a:t>A recipient organization does not fund outpatient ambulatory health services. What performance measures should that organization use? </a:t>
            </a:r>
          </a:p>
        </p:txBody>
      </p:sp>
      <p:sp>
        <p:nvSpPr>
          <p:cNvPr id="4" name="Rectangle 3">
            <a:extLst>
              <a:ext uri="{FF2B5EF4-FFF2-40B4-BE49-F238E27FC236}">
                <a16:creationId xmlns:a16="http://schemas.microsoft.com/office/drawing/2014/main" id="{E25382FB-8FF0-4515-A04B-D5EC819590C0}"/>
              </a:ext>
            </a:extLst>
          </p:cNvPr>
          <p:cNvSpPr/>
          <p:nvPr/>
        </p:nvSpPr>
        <p:spPr>
          <a:xfrm>
            <a:off x="1905000" y="4800601"/>
            <a:ext cx="8382000" cy="1200329"/>
          </a:xfrm>
          <a:prstGeom prst="rect">
            <a:avLst/>
          </a:prstGeom>
        </p:spPr>
        <p:txBody>
          <a:bodyPr wrap="square">
            <a:spAutoFit/>
          </a:bodyPr>
          <a:lstStyle/>
          <a:p>
            <a:r>
              <a:rPr lang="en-US" b="1" dirty="0">
                <a:latin typeface="Garamond" panose="02020404030301010803" pitchFamily="18" charset="0"/>
              </a:rPr>
              <a:t>C</a:t>
            </a:r>
            <a:r>
              <a:rPr lang="en-US" dirty="0">
                <a:latin typeface="Garamond" panose="02020404030301010803" pitchFamily="18" charset="0"/>
              </a:rPr>
              <a:t>. An organization should collect performance measures that are reflective of their RWHAP funded services. For example, if an organization primarily funds medical case management then retention in care (i.e., gap in medical visits and/or medical visit frequency) would be an important measure to include in a performance portfolio. </a:t>
            </a:r>
            <a:endParaRPr lang="en-US" dirty="0"/>
          </a:p>
        </p:txBody>
      </p:sp>
      <p:sp>
        <p:nvSpPr>
          <p:cNvPr id="3" name="TPAnswers">
            <a:extLst>
              <a:ext uri="{FF2B5EF4-FFF2-40B4-BE49-F238E27FC236}">
                <a16:creationId xmlns:a16="http://schemas.microsoft.com/office/drawing/2014/main" id="{9068C040-2C51-4EF7-8E32-C9A11F91A591}"/>
              </a:ext>
            </a:extLst>
          </p:cNvPr>
          <p:cNvSpPr>
            <a:spLocks noGrp="1"/>
          </p:cNvSpPr>
          <p:nvPr>
            <p:ph type="body" idx="4294967295"/>
            <p:custDataLst>
              <p:tags r:id="rId2"/>
            </p:custDataLst>
          </p:nvPr>
        </p:nvSpPr>
        <p:spPr>
          <a:xfrm>
            <a:off x="2438400" y="1960419"/>
            <a:ext cx="7315200" cy="2209800"/>
          </a:xfrm>
        </p:spPr>
        <p:txBody>
          <a:bodyPr>
            <a:noAutofit/>
          </a:bodyPr>
          <a:lstStyle/>
          <a:p>
            <a:pPr marL="457200" indent="-457200">
              <a:buFont typeface="Arial" panose="020B0604020202020204" pitchFamily="34" charset="0"/>
              <a:buAutoNum type="alphaUcPeriod"/>
            </a:pPr>
            <a:r>
              <a:rPr lang="en-US" sz="2000" dirty="0"/>
              <a:t>Viral suppression</a:t>
            </a:r>
          </a:p>
          <a:p>
            <a:pPr marL="457200" indent="-457200">
              <a:buFont typeface="Arial" panose="020B0604020202020204" pitchFamily="34" charset="0"/>
              <a:buAutoNum type="alphaUcPeriod"/>
            </a:pPr>
            <a:r>
              <a:rPr lang="en-US" sz="2000" dirty="0"/>
              <a:t>The frequency of updating the client case management plan</a:t>
            </a:r>
          </a:p>
          <a:p>
            <a:pPr marL="457200" indent="-457200">
              <a:buFont typeface="Arial" panose="020B0604020202020204" pitchFamily="34" charset="0"/>
              <a:buAutoNum type="alphaUcPeriod"/>
            </a:pPr>
            <a:r>
              <a:rPr lang="en-US" sz="2000" dirty="0"/>
              <a:t>Ones that reflect the Ryan White HIV/AIDS Program services provided</a:t>
            </a:r>
          </a:p>
          <a:p>
            <a:pPr marL="457200" indent="-457200">
              <a:buFont typeface="Arial" panose="020B0604020202020204" pitchFamily="34" charset="0"/>
              <a:buAutoNum type="alphaUcPeriod"/>
            </a:pPr>
            <a:r>
              <a:rPr lang="en-US" sz="2000" dirty="0"/>
              <a:t>Only retention in care</a:t>
            </a:r>
          </a:p>
          <a:p>
            <a:pPr marL="457200" indent="-457200">
              <a:buFont typeface="Arial" panose="020B0604020202020204" pitchFamily="34" charset="0"/>
              <a:buAutoNum type="alphaUcPeriod"/>
            </a:pPr>
            <a:r>
              <a:rPr lang="en-US" sz="2000" dirty="0"/>
              <a:t>All of the above</a:t>
            </a:r>
          </a:p>
        </p:txBody>
      </p:sp>
    </p:spTree>
    <p:custDataLst>
      <p:tags r:id="rId1"/>
    </p:custDataLst>
    <p:extLst>
      <p:ext uri="{BB962C8B-B14F-4D97-AF65-F5344CB8AC3E}">
        <p14:creationId xmlns:p14="http://schemas.microsoft.com/office/powerpoint/2010/main" val="1861359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TPAnswers">
            <a:extLst>
              <a:ext uri="{FF2B5EF4-FFF2-40B4-BE49-F238E27FC236}">
                <a16:creationId xmlns:a16="http://schemas.microsoft.com/office/drawing/2014/main" id="{975346E0-E825-49B2-9667-40C7D8EF86C4}"/>
              </a:ext>
            </a:extLst>
          </p:cNvPr>
          <p:cNvSpPr>
            <a:spLocks noGrp="1" noChangeArrowheads="1"/>
          </p:cNvSpPr>
          <p:nvPr>
            <p:ph idx="4294967295"/>
            <p:custDataLst>
              <p:tags r:id="rId2"/>
            </p:custDataLst>
          </p:nvPr>
        </p:nvSpPr>
        <p:spPr>
          <a:xfrm>
            <a:off x="2286000" y="1524000"/>
            <a:ext cx="7315200" cy="4267200"/>
          </a:xfrm>
        </p:spPr>
        <p:txBody>
          <a:bodyPr>
            <a:noAutofit/>
          </a:bodyPr>
          <a:lstStyle/>
          <a:p>
            <a:pPr marL="461963" indent="-461963" eaLnBrk="1" hangingPunct="1">
              <a:buClr>
                <a:srgbClr val="DD1821"/>
              </a:buClr>
              <a:buFontTx/>
              <a:buAutoNum type="arabicPeriod"/>
            </a:pPr>
            <a:r>
              <a:rPr lang="en-US" altLang="en-US" sz="2000" dirty="0"/>
              <a:t>CQM programs need to look beyond clinical services to consider both supportive services and outcomes </a:t>
            </a:r>
          </a:p>
          <a:p>
            <a:pPr marL="461963" indent="-461963" eaLnBrk="1" hangingPunct="1">
              <a:buClr>
                <a:srgbClr val="DD1821"/>
              </a:buClr>
              <a:buFontTx/>
              <a:buAutoNum type="arabicPeriod"/>
            </a:pPr>
            <a:r>
              <a:rPr lang="en-US" altLang="en-US" sz="2000" dirty="0"/>
              <a:t>CQM programs assess the extent to which HIV health services are consistent with the most recent Public Health Service guidelines</a:t>
            </a:r>
          </a:p>
          <a:p>
            <a:pPr marL="461963" indent="-461963" eaLnBrk="1" hangingPunct="1">
              <a:buClr>
                <a:srgbClr val="DD1821"/>
              </a:buClr>
              <a:buFontTx/>
              <a:buAutoNum type="arabicPeriod"/>
            </a:pPr>
            <a:r>
              <a:rPr lang="en-US" altLang="en-US" sz="2000" dirty="0"/>
              <a:t>The primary focus of the CQM program is on performance measurement to assess clinical and non-clinical services</a:t>
            </a:r>
          </a:p>
          <a:p>
            <a:pPr marL="457200" indent="-457200" eaLnBrk="1" hangingPunct="1">
              <a:buClr>
                <a:srgbClr val="DD1821"/>
              </a:buClr>
              <a:buFont typeface="+mj-lt"/>
              <a:buAutoNum type="arabicPeriod"/>
            </a:pPr>
            <a:r>
              <a:rPr lang="en-US" altLang="en-US" sz="2000" dirty="0"/>
              <a:t>Develop strategies for ensuring that such services are consistent with the guidelines for improvement in the access to and quality of HIV services</a:t>
            </a:r>
          </a:p>
          <a:p>
            <a:pPr marL="457200" indent="-457200" eaLnBrk="1" hangingPunct="1">
              <a:buClr>
                <a:srgbClr val="DD1821"/>
              </a:buClr>
              <a:buFont typeface="+mj-lt"/>
              <a:buAutoNum type="arabicPeriod"/>
            </a:pPr>
            <a:r>
              <a:rPr lang="en-US" altLang="en-US" sz="2000" dirty="0"/>
              <a:t>Both 2 and 4</a:t>
            </a:r>
          </a:p>
        </p:txBody>
      </p:sp>
      <p:sp>
        <p:nvSpPr>
          <p:cNvPr id="58370" name="TPQuestion">
            <a:extLst>
              <a:ext uri="{FF2B5EF4-FFF2-40B4-BE49-F238E27FC236}">
                <a16:creationId xmlns:a16="http://schemas.microsoft.com/office/drawing/2014/main" id="{3E4EDAA7-DF9E-45C7-BAC3-E6ECE96A3137}"/>
              </a:ext>
            </a:extLst>
          </p:cNvPr>
          <p:cNvSpPr>
            <a:spLocks noGrp="1" noChangeArrowheads="1"/>
          </p:cNvSpPr>
          <p:nvPr>
            <p:ph type="title" idx="4294967295"/>
          </p:nvPr>
        </p:nvSpPr>
        <p:spPr>
          <a:xfrm>
            <a:off x="1981200" y="476250"/>
            <a:ext cx="8305800" cy="895350"/>
          </a:xfrm>
        </p:spPr>
        <p:txBody>
          <a:bodyPr/>
          <a:lstStyle/>
          <a:p>
            <a:pPr eaLnBrk="1" hangingPunct="1"/>
            <a:r>
              <a:rPr lang="en-US" altLang="en-US" sz="2800" dirty="0"/>
              <a:t>Which of the following is NOT a statement by HAB about clinical quality programs? </a:t>
            </a:r>
          </a:p>
        </p:txBody>
      </p:sp>
      <p:sp>
        <p:nvSpPr>
          <p:cNvPr id="4" name="Rectangle 3">
            <a:extLst>
              <a:ext uri="{FF2B5EF4-FFF2-40B4-BE49-F238E27FC236}">
                <a16:creationId xmlns:a16="http://schemas.microsoft.com/office/drawing/2014/main" id="{B6AE557E-B558-443F-8F19-F505A520F010}"/>
              </a:ext>
            </a:extLst>
          </p:cNvPr>
          <p:cNvSpPr/>
          <p:nvPr/>
        </p:nvSpPr>
        <p:spPr>
          <a:xfrm>
            <a:off x="5181600" y="5301734"/>
            <a:ext cx="3581400" cy="369332"/>
          </a:xfrm>
          <a:prstGeom prst="rect">
            <a:avLst/>
          </a:prstGeom>
        </p:spPr>
        <p:txBody>
          <a:bodyPr wrap="square">
            <a:spAutoFit/>
          </a:bodyPr>
          <a:lstStyle/>
          <a:p>
            <a:r>
              <a:rPr lang="en-US" b="1" dirty="0">
                <a:latin typeface="Garamond" panose="02020404030301010803" pitchFamily="18" charset="0"/>
              </a:rPr>
              <a:t>Correct Answer - 5</a:t>
            </a:r>
            <a:endParaRPr lang="en-US" dirty="0"/>
          </a:p>
        </p:txBody>
      </p:sp>
    </p:spTree>
    <p:custDataLst>
      <p:tags r:id="rId1"/>
    </p:custDataLst>
    <p:extLst>
      <p:ext uri="{BB962C8B-B14F-4D97-AF65-F5344CB8AC3E}">
        <p14:creationId xmlns:p14="http://schemas.microsoft.com/office/powerpoint/2010/main" val="331937461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a:extLst>
              <a:ext uri="{FF2B5EF4-FFF2-40B4-BE49-F238E27FC236}">
                <a16:creationId xmlns:a16="http://schemas.microsoft.com/office/drawing/2014/main" id="{68D64ACD-2427-438B-9479-369F20760DAE}"/>
              </a:ext>
            </a:extLst>
          </p:cNvPr>
          <p:cNvSpPr>
            <a:spLocks noGrp="1"/>
          </p:cNvSpPr>
          <p:nvPr>
            <p:ph type="title"/>
          </p:nvPr>
        </p:nvSpPr>
        <p:spPr>
          <a:xfrm>
            <a:off x="665018" y="533401"/>
            <a:ext cx="10861962" cy="739055"/>
          </a:xfrm>
        </p:spPr>
        <p:txBody>
          <a:bodyPr>
            <a:normAutofit fontScale="90000"/>
          </a:bodyPr>
          <a:lstStyle/>
          <a:p>
            <a:r>
              <a:rPr lang="en-US" dirty="0"/>
              <a:t>Are recipients required to use HAB-defined performance measures? </a:t>
            </a:r>
          </a:p>
        </p:txBody>
      </p:sp>
      <p:sp>
        <p:nvSpPr>
          <p:cNvPr id="3" name="TPAnswers">
            <a:extLst>
              <a:ext uri="{FF2B5EF4-FFF2-40B4-BE49-F238E27FC236}">
                <a16:creationId xmlns:a16="http://schemas.microsoft.com/office/drawing/2014/main" id="{D2C016E5-8EA8-4F7F-912B-6F487F74038E}"/>
              </a:ext>
            </a:extLst>
          </p:cNvPr>
          <p:cNvSpPr>
            <a:spLocks noGrp="1"/>
          </p:cNvSpPr>
          <p:nvPr>
            <p:ph idx="1"/>
            <p:custDataLst>
              <p:tags r:id="rId2"/>
            </p:custDataLst>
          </p:nvPr>
        </p:nvSpPr>
        <p:spPr>
          <a:xfrm>
            <a:off x="2895600" y="1714500"/>
            <a:ext cx="7315200" cy="4800600"/>
          </a:xfrm>
        </p:spPr>
        <p:txBody>
          <a:bodyPr>
            <a:noAutofit/>
          </a:bodyPr>
          <a:lstStyle/>
          <a:p>
            <a:pPr marL="514350" indent="-514350">
              <a:buFont typeface="Arial" panose="020B0604020202020204" pitchFamily="34" charset="0"/>
              <a:buAutoNum type="alphaUcPeriod"/>
            </a:pPr>
            <a:r>
              <a:rPr lang="en-US" dirty="0"/>
              <a:t>Yes</a:t>
            </a:r>
          </a:p>
          <a:p>
            <a:pPr marL="514350" indent="-514350">
              <a:buFont typeface="Arial" panose="020B0604020202020204" pitchFamily="34" charset="0"/>
              <a:buAutoNum type="alphaUcPeriod"/>
            </a:pPr>
            <a:r>
              <a:rPr lang="en-US" dirty="0"/>
              <a:t>No</a:t>
            </a:r>
          </a:p>
        </p:txBody>
      </p:sp>
      <p:sp>
        <p:nvSpPr>
          <p:cNvPr id="4" name="Rectangle 3">
            <a:extLst>
              <a:ext uri="{FF2B5EF4-FFF2-40B4-BE49-F238E27FC236}">
                <a16:creationId xmlns:a16="http://schemas.microsoft.com/office/drawing/2014/main" id="{A43CFA75-2582-4428-B68F-75906C04E690}"/>
              </a:ext>
            </a:extLst>
          </p:cNvPr>
          <p:cNvSpPr/>
          <p:nvPr/>
        </p:nvSpPr>
        <p:spPr>
          <a:xfrm>
            <a:off x="2152649" y="4254866"/>
            <a:ext cx="7886700" cy="923330"/>
          </a:xfrm>
          <a:prstGeom prst="rect">
            <a:avLst/>
          </a:prstGeom>
        </p:spPr>
        <p:txBody>
          <a:bodyPr wrap="square">
            <a:spAutoFit/>
          </a:bodyPr>
          <a:lstStyle/>
          <a:p>
            <a:r>
              <a:rPr lang="en-US" b="1" dirty="0">
                <a:latin typeface="Garamond" panose="02020404030301010803" pitchFamily="18" charset="0"/>
              </a:rPr>
              <a:t>No. </a:t>
            </a:r>
            <a:r>
              <a:rPr lang="en-US" dirty="0">
                <a:latin typeface="Garamond" panose="02020404030301010803" pitchFamily="18" charset="0"/>
              </a:rPr>
              <a:t>Recipients are able to select any performance measures for their portfolio. Recipients should select measures reflective of RWHAP funded services, local HIV epidemiology, and identified needs of PLWH. </a:t>
            </a:r>
            <a:endParaRPr lang="en-US" dirty="0"/>
          </a:p>
        </p:txBody>
      </p:sp>
    </p:spTree>
    <p:custDataLst>
      <p:tags r:id="rId1"/>
    </p:custDataLst>
    <p:extLst>
      <p:ext uri="{BB962C8B-B14F-4D97-AF65-F5344CB8AC3E}">
        <p14:creationId xmlns:p14="http://schemas.microsoft.com/office/powerpoint/2010/main" val="383643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0F6A324F-2DC6-4209-868E-1992F2EFD4B4}"/>
              </a:ext>
            </a:extLst>
          </p:cNvPr>
          <p:cNvSpPr>
            <a:spLocks noGrp="1" noChangeArrowheads="1"/>
          </p:cNvSpPr>
          <p:nvPr>
            <p:ph type="title"/>
          </p:nvPr>
        </p:nvSpPr>
        <p:spPr>
          <a:xfrm>
            <a:off x="2286000" y="762000"/>
            <a:ext cx="7772400" cy="3581400"/>
          </a:xfrm>
        </p:spPr>
        <p:txBody>
          <a:bodyPr/>
          <a:lstStyle/>
          <a:p>
            <a:pPr>
              <a:spcBef>
                <a:spcPts val="600"/>
              </a:spcBef>
              <a:defRPr/>
            </a:pPr>
            <a:r>
              <a:rPr lang="en-US" sz="3600" b="1" dirty="0">
                <a:solidFill>
                  <a:srgbClr val="DD1821"/>
                </a:solidFill>
                <a:effectLst>
                  <a:outerShdw blurRad="38100" dist="38100" dir="2700000" algn="tl">
                    <a:srgbClr val="C0C0C0"/>
                  </a:outerShdw>
                </a:effectLst>
                <a:ea typeface="MS PGothic"/>
              </a:rPr>
              <a:t>Module 3 – Day 1</a:t>
            </a:r>
            <a:br>
              <a:rPr lang="en-US" sz="3600" b="1" dirty="0">
                <a:effectLst>
                  <a:outerShdw blurRad="38100" dist="38100" dir="2700000" algn="tl">
                    <a:srgbClr val="C0C0C0"/>
                  </a:outerShdw>
                </a:effectLst>
              </a:rPr>
            </a:br>
            <a:r>
              <a:rPr lang="en-US" sz="3600" b="1" dirty="0">
                <a:solidFill>
                  <a:srgbClr val="DD1821"/>
                </a:solidFill>
                <a:effectLst>
                  <a:outerShdw blurRad="38100" dist="38100" dir="2700000" algn="tl">
                    <a:srgbClr val="C0C0C0"/>
                  </a:outerShdw>
                </a:effectLst>
                <a:ea typeface="MS PGothic"/>
              </a:rPr>
              <a:t>9:40am – 10:00am (20 min)</a:t>
            </a:r>
            <a:br>
              <a:rPr lang="en-US" sz="3600" b="1" dirty="0">
                <a:effectLst>
                  <a:outerShdw blurRad="38100" dist="38100" dir="2700000" algn="tl">
                    <a:srgbClr val="C0C0C0"/>
                  </a:outerShdw>
                </a:effectLst>
              </a:rPr>
            </a:br>
            <a:r>
              <a:rPr lang="en-US" sz="3600" b="1" i="1" dirty="0">
                <a:solidFill>
                  <a:srgbClr val="DD1821"/>
                </a:solidFill>
                <a:effectLst>
                  <a:outerShdw blurRad="38100" dist="38100" dir="2700000" algn="tl">
                    <a:srgbClr val="C0C0C0"/>
                  </a:outerShdw>
                </a:effectLst>
              </a:rPr>
              <a:t>TOT Handout-of-Handouts: Module 3</a:t>
            </a:r>
            <a:br>
              <a:rPr lang="en-US" altLang="en-US" sz="3600" i="1" dirty="0"/>
            </a:br>
            <a:br>
              <a:rPr lang="en-US" altLang="en-US" sz="3600" dirty="0"/>
            </a:br>
            <a:r>
              <a:rPr lang="en-US" altLang="en-US" sz="3600" b="1" dirty="0">
                <a:ea typeface="MS PGothic"/>
              </a:rPr>
              <a:t>Satisfaction Continuum</a:t>
            </a:r>
          </a:p>
        </p:txBody>
      </p:sp>
      <p:pic>
        <p:nvPicPr>
          <p:cNvPr id="3" name="Graphic 2" descr="Open book outline">
            <a:extLst>
              <a:ext uri="{FF2B5EF4-FFF2-40B4-BE49-F238E27FC236}">
                <a16:creationId xmlns:a16="http://schemas.microsoft.com/office/drawing/2014/main" id="{E744F1D8-F66F-8F88-E7DC-AA944D756F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68528" y="2252849"/>
            <a:ext cx="643180" cy="64318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09800" y="457200"/>
            <a:ext cx="7772400" cy="762000"/>
          </a:xfrm>
        </p:spPr>
        <p:txBody>
          <a:bodyPr>
            <a:noAutofit/>
          </a:bodyPr>
          <a:lstStyle/>
          <a:p>
            <a:r>
              <a:rPr lang="en-US" dirty="0">
                <a:latin typeface="Garamond" panose="02020404030301010803" pitchFamily="18" charset="0"/>
              </a:rPr>
              <a:t>Satisfaction Continuum Exercise</a:t>
            </a:r>
          </a:p>
        </p:txBody>
      </p:sp>
      <p:sp>
        <p:nvSpPr>
          <p:cNvPr id="2" name="Text Placeholder 1"/>
          <p:cNvSpPr>
            <a:spLocks noGrp="1"/>
          </p:cNvSpPr>
          <p:nvPr>
            <p:ph idx="1"/>
          </p:nvPr>
        </p:nvSpPr>
        <p:spPr>
          <a:xfrm>
            <a:off x="1180407" y="1447800"/>
            <a:ext cx="10059786" cy="4267200"/>
          </a:xfrm>
        </p:spPr>
        <p:txBody>
          <a:bodyPr>
            <a:noAutofit/>
          </a:bodyPr>
          <a:lstStyle/>
          <a:p>
            <a:pPr lvl="0"/>
            <a:r>
              <a:rPr lang="en-US" dirty="0"/>
              <a:t>Step 1: Reflect back on your most recent healthcare experience</a:t>
            </a:r>
          </a:p>
          <a:p>
            <a:pPr lvl="0"/>
            <a:r>
              <a:rPr lang="en-US" dirty="0"/>
              <a:t>Step 2: Rate this experience on a scale from 1 (best care ever) to 10 (worst care possible)</a:t>
            </a:r>
          </a:p>
          <a:p>
            <a:r>
              <a:rPr lang="en-US" dirty="0"/>
              <a:t>Step 3: Come and align yourself on the Satisfaction Continuum score you have; 1 (best care ever) to 10 (worst care possible)</a:t>
            </a:r>
          </a:p>
          <a:p>
            <a:pPr lvl="0"/>
            <a:r>
              <a:rPr lang="en-US" dirty="0"/>
              <a:t>Step 4: Turn to your neighbor and share why you have scored the experience that way</a:t>
            </a:r>
          </a:p>
          <a:p>
            <a:pPr lvl="0"/>
            <a:r>
              <a:rPr lang="en-US" dirty="0"/>
              <a:t>Step 5: Let’s reflect on assessing the quality of care and services</a:t>
            </a:r>
          </a:p>
          <a:p>
            <a:pPr lvl="0"/>
            <a:endParaRPr lang="en-US" dirty="0"/>
          </a:p>
          <a:p>
            <a:pPr lvl="0"/>
            <a:endParaRPr lang="en-US" dirty="0"/>
          </a:p>
          <a:p>
            <a:pPr marL="0" indent="0">
              <a:buNone/>
            </a:pPr>
            <a:endParaRPr lang="en-US" dirty="0"/>
          </a:p>
        </p:txBody>
      </p:sp>
      <p:grpSp>
        <p:nvGrpSpPr>
          <p:cNvPr id="7" name="Group 6">
            <a:extLst>
              <a:ext uri="{FF2B5EF4-FFF2-40B4-BE49-F238E27FC236}">
                <a16:creationId xmlns:a16="http://schemas.microsoft.com/office/drawing/2014/main" id="{00DECDF2-DBDE-6198-ED7F-71413CF33542}"/>
              </a:ext>
            </a:extLst>
          </p:cNvPr>
          <p:cNvGrpSpPr/>
          <p:nvPr/>
        </p:nvGrpSpPr>
        <p:grpSpPr>
          <a:xfrm>
            <a:off x="2411506" y="457200"/>
            <a:ext cx="914400" cy="914400"/>
            <a:chOff x="2411506" y="457200"/>
            <a:chExt cx="914400" cy="914400"/>
          </a:xfrm>
        </p:grpSpPr>
        <p:pic>
          <p:nvPicPr>
            <p:cNvPr id="5" name="Graphic 4" descr="Open book outline">
              <a:extLst>
                <a:ext uri="{FF2B5EF4-FFF2-40B4-BE49-F238E27FC236}">
                  <a16:creationId xmlns:a16="http://schemas.microsoft.com/office/drawing/2014/main" id="{F441C7D6-6209-6869-858A-D9BDA262C5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1506" y="457200"/>
              <a:ext cx="914400" cy="914400"/>
            </a:xfrm>
            <a:prstGeom prst="rect">
              <a:avLst/>
            </a:prstGeom>
          </p:spPr>
        </p:pic>
        <p:sp>
          <p:nvSpPr>
            <p:cNvPr id="6" name="TextBox 5">
              <a:extLst>
                <a:ext uri="{FF2B5EF4-FFF2-40B4-BE49-F238E27FC236}">
                  <a16:creationId xmlns:a16="http://schemas.microsoft.com/office/drawing/2014/main" id="{AE409225-4D15-4148-19C2-F5AB128DDAA1}"/>
                </a:ext>
              </a:extLst>
            </p:cNvPr>
            <p:cNvSpPr txBox="1"/>
            <p:nvPr/>
          </p:nvSpPr>
          <p:spPr>
            <a:xfrm>
              <a:off x="2555800" y="703302"/>
              <a:ext cx="184731" cy="369332"/>
            </a:xfrm>
            <a:prstGeom prst="rect">
              <a:avLst/>
            </a:prstGeom>
            <a:noFill/>
          </p:spPr>
          <p:txBody>
            <a:bodyPr wrap="none" rtlCol="0">
              <a:spAutoFit/>
            </a:bodyPr>
            <a:lstStyle/>
            <a:p>
              <a:endParaRPr lang="en-US" dirty="0"/>
            </a:p>
          </p:txBody>
        </p:sp>
      </p:grpSp>
    </p:spTree>
    <p:extLst>
      <p:ext uri="{BB962C8B-B14F-4D97-AF65-F5344CB8AC3E}">
        <p14:creationId xmlns:p14="http://schemas.microsoft.com/office/powerpoint/2010/main" val="13571167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5DC87E99-09D7-4E8F-BB15-765F69E9C74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62400" y="685800"/>
            <a:ext cx="4019550" cy="4019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ABF62EDB-854F-4BFF-BFB9-9F4BB156F94D}"/>
              </a:ext>
            </a:extLst>
          </p:cNvPr>
          <p:cNvSpPr txBox="1">
            <a:spLocks/>
          </p:cNvSpPr>
          <p:nvPr/>
        </p:nvSpPr>
        <p:spPr bwMode="auto">
          <a:xfrm>
            <a:off x="1981200" y="4800601"/>
            <a:ext cx="8229600" cy="723899"/>
          </a:xfrm>
          <a:prstGeom prst="rect">
            <a:avLst/>
          </a:prstGeom>
          <a:solidFill>
            <a:srgbClr val="C00000"/>
          </a:solidFill>
          <a:ln>
            <a:noFill/>
          </a:ln>
        </p:spPr>
        <p:txBody>
          <a:bodyPr anchor="ctr" anchorCtr="1"/>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ts val="0"/>
              </a:spcBef>
              <a:defRPr/>
            </a:pPr>
            <a:r>
              <a:rPr lang="en-US" altLang="en-US" sz="4000" b="1" dirty="0">
                <a:solidFill>
                  <a:schemeClr val="bg1"/>
                </a:solidFill>
              </a:rPr>
              <a:t>10:00am to 10:30am</a:t>
            </a:r>
            <a:endParaRPr lang="en-US" sz="4000" b="1" dirty="0">
              <a:solidFill>
                <a:schemeClr val="bg1"/>
              </a:solidFill>
              <a:latin typeface="+mj-lt"/>
            </a:endParaRPr>
          </a:p>
        </p:txBody>
      </p:sp>
    </p:spTree>
    <p:custDataLst>
      <p:tags r:id="rId1"/>
    </p:custDataLst>
    <p:extLst>
      <p:ext uri="{BB962C8B-B14F-4D97-AF65-F5344CB8AC3E}">
        <p14:creationId xmlns:p14="http://schemas.microsoft.com/office/powerpoint/2010/main" val="1029357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8" name="Rectangle 4">
            <a:extLst>
              <a:ext uri="{FF2B5EF4-FFF2-40B4-BE49-F238E27FC236}">
                <a16:creationId xmlns:a16="http://schemas.microsoft.com/office/drawing/2014/main" id="{AD6E5158-3935-40D3-BF8D-414C1D82C953}"/>
              </a:ext>
            </a:extLst>
          </p:cNvPr>
          <p:cNvSpPr>
            <a:spLocks noChangeArrowheads="1"/>
          </p:cNvSpPr>
          <p:nvPr/>
        </p:nvSpPr>
        <p:spPr bwMode="auto">
          <a:xfrm>
            <a:off x="1828800" y="1752601"/>
            <a:ext cx="8763000" cy="1818447"/>
          </a:xfrm>
          <a:prstGeom prst="rect">
            <a:avLst/>
          </a:prstGeom>
          <a:noFill/>
          <a:ln w="9525">
            <a:noFill/>
            <a:miter lim="800000"/>
            <a:headEnd/>
            <a:tailEnd/>
          </a:ln>
          <a:effectLst/>
        </p:spPr>
        <p:txBody>
          <a:bodyPr lIns="91440" tIns="45720" rIns="91440" bIns="45720" anchor="t">
            <a:spAutoFit/>
          </a:bodyPr>
          <a:lstStyle/>
          <a:p>
            <a:pPr algn="ctr">
              <a:defRPr/>
            </a:pPr>
            <a:r>
              <a:rPr lang="en-US" sz="3600" b="1" dirty="0">
                <a:solidFill>
                  <a:srgbClr val="DD1821"/>
                </a:solidFill>
                <a:effectLst>
                  <a:outerShdw blurRad="38100" dist="38100" dir="2700000" algn="tl">
                    <a:srgbClr val="C0C0C0"/>
                  </a:outerShdw>
                </a:effectLst>
                <a:latin typeface="Garamond" panose="02020404030301010803" pitchFamily="18" charset="0"/>
              </a:rPr>
              <a:t>Module 4 – Day 1</a:t>
            </a:r>
          </a:p>
          <a:p>
            <a:pPr algn="ctr">
              <a:defRPr/>
            </a:pPr>
            <a:r>
              <a:rPr lang="en-US" sz="3600" b="1" dirty="0">
                <a:solidFill>
                  <a:srgbClr val="DD1821"/>
                </a:solidFill>
                <a:effectLst>
                  <a:outerShdw blurRad="38100" dist="38100" dir="2700000" algn="tl">
                    <a:srgbClr val="C0C0C0"/>
                  </a:outerShdw>
                </a:effectLst>
                <a:latin typeface="Garamond" panose="02020404030301010803" pitchFamily="18" charset="0"/>
              </a:rPr>
              <a:t>10:30am – 11:45am (75 min)</a:t>
            </a:r>
          </a:p>
          <a:p>
            <a:pPr algn="ctr">
              <a:spcBef>
                <a:spcPts val="500"/>
              </a:spcBef>
              <a:defRPr/>
            </a:pPr>
            <a:r>
              <a:rPr lang="en-US" sz="3600" b="1" i="1" dirty="0">
                <a:solidFill>
                  <a:srgbClr val="DD1821"/>
                </a:solidFill>
                <a:effectLst>
                  <a:outerShdw blurRad="38100" dist="38100" dir="2700000" algn="tl">
                    <a:srgbClr val="C0C0C0"/>
                  </a:outerShdw>
                </a:effectLst>
                <a:latin typeface="Garamond"/>
                <a:ea typeface="MS PGothic"/>
              </a:rPr>
              <a:t>TOT Handout of Handouts: Module 4</a:t>
            </a:r>
          </a:p>
        </p:txBody>
      </p:sp>
      <p:sp>
        <p:nvSpPr>
          <p:cNvPr id="6" name="TextBox 5">
            <a:extLst>
              <a:ext uri="{FF2B5EF4-FFF2-40B4-BE49-F238E27FC236}">
                <a16:creationId xmlns:a16="http://schemas.microsoft.com/office/drawing/2014/main" id="{A158D84E-F746-4E4D-A078-B135A46B5EA8}"/>
              </a:ext>
            </a:extLst>
          </p:cNvPr>
          <p:cNvSpPr txBox="1"/>
          <p:nvPr/>
        </p:nvSpPr>
        <p:spPr>
          <a:xfrm>
            <a:off x="1524000" y="3657601"/>
            <a:ext cx="9144000" cy="646331"/>
          </a:xfrm>
          <a:prstGeom prst="rect">
            <a:avLst/>
          </a:prstGeom>
          <a:noFill/>
        </p:spPr>
        <p:txBody>
          <a:bodyPr wrap="square" rtlCol="0">
            <a:spAutoFit/>
          </a:bodyPr>
          <a:lstStyle/>
          <a:p>
            <a:pPr algn="ctr"/>
            <a:r>
              <a:rPr lang="en-US" sz="3600" b="1" dirty="0">
                <a:latin typeface="Garamond" panose="02020404030301010803" pitchFamily="18" charset="0"/>
              </a:rPr>
              <a:t>QI Principles</a:t>
            </a:r>
          </a:p>
        </p:txBody>
      </p:sp>
      <p:pic>
        <p:nvPicPr>
          <p:cNvPr id="3" name="Graphic 2" descr="Open book outline">
            <a:extLst>
              <a:ext uri="{FF2B5EF4-FFF2-40B4-BE49-F238E27FC236}">
                <a16:creationId xmlns:a16="http://schemas.microsoft.com/office/drawing/2014/main" id="{6ADDD550-0AC6-E846-820C-7202F9318F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02969" y="2980409"/>
            <a:ext cx="643180" cy="643180"/>
          </a:xfrm>
          <a:prstGeom prst="rect">
            <a:avLst/>
          </a:prstGeom>
        </p:spPr>
      </p:pic>
    </p:spTree>
    <p:custDataLst>
      <p:tags r:id="rId1"/>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5A42DE0E-C006-46EB-9D43-8528ED1B1679}"/>
              </a:ext>
            </a:extLst>
          </p:cNvPr>
          <p:cNvSpPr>
            <a:spLocks noGrp="1" noChangeArrowheads="1"/>
          </p:cNvSpPr>
          <p:nvPr>
            <p:ph type="title"/>
          </p:nvPr>
        </p:nvSpPr>
        <p:spPr>
          <a:xfrm>
            <a:off x="2286000" y="457200"/>
            <a:ext cx="7772400" cy="762000"/>
          </a:xfrm>
        </p:spPr>
        <p:txBody>
          <a:bodyPr/>
          <a:lstStyle/>
          <a:p>
            <a:pPr eaLnBrk="1" hangingPunct="1"/>
            <a:r>
              <a:rPr lang="en-US" altLang="en-US" dirty="0"/>
              <a:t>Learning Objectives</a:t>
            </a:r>
          </a:p>
        </p:txBody>
      </p:sp>
      <p:sp>
        <p:nvSpPr>
          <p:cNvPr id="46083" name="Rectangle 3">
            <a:extLst>
              <a:ext uri="{FF2B5EF4-FFF2-40B4-BE49-F238E27FC236}">
                <a16:creationId xmlns:a16="http://schemas.microsoft.com/office/drawing/2014/main" id="{A51A7032-C549-49B3-A0E7-C3B5E82E4C56}"/>
              </a:ext>
            </a:extLst>
          </p:cNvPr>
          <p:cNvSpPr>
            <a:spLocks noGrp="1" noChangeArrowheads="1"/>
          </p:cNvSpPr>
          <p:nvPr>
            <p:ph type="body" idx="1"/>
          </p:nvPr>
        </p:nvSpPr>
        <p:spPr/>
        <p:txBody>
          <a:bodyPr/>
          <a:lstStyle/>
          <a:p>
            <a:pPr eaLnBrk="1" hangingPunct="1">
              <a:buClr>
                <a:srgbClr val="DD1821"/>
              </a:buClr>
            </a:pPr>
            <a:r>
              <a:rPr lang="en-US" altLang="en-US" dirty="0"/>
              <a:t>Be able to recognize underlying key quality improvement principles in day-to-day activities</a:t>
            </a:r>
          </a:p>
          <a:p>
            <a:pPr eaLnBrk="1" hangingPunct="1">
              <a:buClr>
                <a:srgbClr val="DD1821"/>
              </a:buClr>
            </a:pPr>
            <a:r>
              <a:rPr lang="en-US" altLang="en-US" dirty="0"/>
              <a:t>Practice identifying strengths and weaknesses of programs in using these QI principles</a:t>
            </a:r>
          </a:p>
          <a:p>
            <a:pPr eaLnBrk="1" hangingPunct="1">
              <a:buClr>
                <a:srgbClr val="DD1821"/>
              </a:buClr>
            </a:pPr>
            <a:r>
              <a:rPr lang="en-US" altLang="en-US" dirty="0"/>
              <a:t>Provide an opportunity to strengthen the participants’ ability to work in teams</a:t>
            </a:r>
          </a:p>
        </p:txBody>
      </p:sp>
    </p:spTree>
    <p:custDataLst>
      <p:tags r:id="rId1"/>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0AED2014-576E-4630-B3AE-A0C5F9CB8638}"/>
              </a:ext>
            </a:extLst>
          </p:cNvPr>
          <p:cNvSpPr>
            <a:spLocks noGrp="1" noChangeArrowheads="1"/>
          </p:cNvSpPr>
          <p:nvPr>
            <p:ph type="title"/>
          </p:nvPr>
        </p:nvSpPr>
        <p:spPr>
          <a:xfrm>
            <a:off x="2286000" y="457200"/>
            <a:ext cx="7772400" cy="762000"/>
          </a:xfrm>
        </p:spPr>
        <p:txBody>
          <a:bodyPr/>
          <a:lstStyle/>
          <a:p>
            <a:pPr eaLnBrk="1" hangingPunct="1"/>
            <a:r>
              <a:rPr lang="en-US" altLang="en-US" dirty="0"/>
              <a:t>Module Agenda</a:t>
            </a:r>
          </a:p>
        </p:txBody>
      </p:sp>
      <p:sp>
        <p:nvSpPr>
          <p:cNvPr id="48131" name="Rectangle 3">
            <a:extLst>
              <a:ext uri="{FF2B5EF4-FFF2-40B4-BE49-F238E27FC236}">
                <a16:creationId xmlns:a16="http://schemas.microsoft.com/office/drawing/2014/main" id="{1CC44AF7-08DB-490F-BD53-9396434A5118}"/>
              </a:ext>
            </a:extLst>
          </p:cNvPr>
          <p:cNvSpPr>
            <a:spLocks noGrp="1" noChangeArrowheads="1"/>
          </p:cNvSpPr>
          <p:nvPr>
            <p:ph type="body" idx="1"/>
          </p:nvPr>
        </p:nvSpPr>
        <p:spPr/>
        <p:txBody>
          <a:bodyPr/>
          <a:lstStyle/>
          <a:p>
            <a:pPr eaLnBrk="1" hangingPunct="1">
              <a:buClr>
                <a:srgbClr val="DD1821"/>
              </a:buClr>
            </a:pPr>
            <a:r>
              <a:rPr lang="en-US" altLang="en-US" dirty="0"/>
              <a:t>Quiz</a:t>
            </a:r>
          </a:p>
          <a:p>
            <a:pPr eaLnBrk="1" hangingPunct="1">
              <a:buClr>
                <a:srgbClr val="DD1821"/>
              </a:buClr>
            </a:pPr>
            <a:r>
              <a:rPr lang="en-US" altLang="en-US" dirty="0"/>
              <a:t>Quality Improvement Principles Presentation</a:t>
            </a:r>
          </a:p>
        </p:txBody>
      </p:sp>
    </p:spTree>
    <p:custDataLst>
      <p:tags r:id="rId1"/>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6DA2BFC-93E9-4455-81BB-758ED10D0CF8}"/>
              </a:ext>
            </a:extLst>
          </p:cNvPr>
          <p:cNvSpPr txBox="1">
            <a:spLocks/>
          </p:cNvSpPr>
          <p:nvPr/>
        </p:nvSpPr>
        <p:spPr bwMode="auto">
          <a:xfrm>
            <a:off x="2816994" y="2667000"/>
            <a:ext cx="7848600" cy="1447800"/>
          </a:xfrm>
          <a:prstGeom prst="rect">
            <a:avLst/>
          </a:prstGeom>
          <a:solidFill>
            <a:schemeClr val="bg1">
              <a:lumMod val="65000"/>
            </a:schemeClr>
          </a:solidFill>
          <a:ln w="9525">
            <a:noFill/>
            <a:miter lim="800000"/>
            <a:headEnd/>
            <a:tailEnd/>
          </a:ln>
        </p:spPr>
        <p:txBody>
          <a:bodyPr anchor="ctr"/>
          <a:lstStyle/>
          <a:p>
            <a:pPr algn="ctr">
              <a:defRPr/>
            </a:pPr>
            <a:endParaRPr lang="en-US" sz="4400" dirty="0">
              <a:latin typeface="+mj-lt"/>
              <a:ea typeface="+mj-ea"/>
              <a:cs typeface="+mj-cs"/>
            </a:endParaRPr>
          </a:p>
        </p:txBody>
      </p:sp>
      <p:sp>
        <p:nvSpPr>
          <p:cNvPr id="4" name="Title 1">
            <a:extLst>
              <a:ext uri="{FF2B5EF4-FFF2-40B4-BE49-F238E27FC236}">
                <a16:creationId xmlns:a16="http://schemas.microsoft.com/office/drawing/2014/main" id="{2BAC6B8A-2D95-4CC3-96EC-25CE14C8C99F}"/>
              </a:ext>
            </a:extLst>
          </p:cNvPr>
          <p:cNvSpPr txBox="1">
            <a:spLocks/>
          </p:cNvSpPr>
          <p:nvPr/>
        </p:nvSpPr>
        <p:spPr bwMode="auto">
          <a:xfrm>
            <a:off x="2054994" y="2514600"/>
            <a:ext cx="8610600" cy="1143000"/>
          </a:xfrm>
          <a:prstGeom prst="rect">
            <a:avLst/>
          </a:prstGeom>
          <a:solidFill>
            <a:srgbClr val="C00000"/>
          </a:solidFill>
          <a:ln>
            <a:noFill/>
          </a:ln>
        </p:spPr>
        <p:txBody>
          <a:bodyPr anchor="ctr" anchorCtr="1"/>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altLang="en-US" sz="4000" dirty="0">
                <a:solidFill>
                  <a:schemeClr val="bg1"/>
                </a:solidFill>
              </a:rPr>
              <a:t>Quiz</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C56DFFB5-B41D-4E1F-9D7F-BC4F3C372E36}"/>
              </a:ext>
            </a:extLst>
          </p:cNvPr>
          <p:cNvSpPr>
            <a:spLocks noGrp="1" noChangeArrowheads="1"/>
          </p:cNvSpPr>
          <p:nvPr>
            <p:ph type="title" idx="4294967295"/>
          </p:nvPr>
        </p:nvSpPr>
        <p:spPr>
          <a:xfrm>
            <a:off x="2286000" y="457200"/>
            <a:ext cx="7772400" cy="762000"/>
          </a:xfrm>
        </p:spPr>
        <p:txBody>
          <a:bodyPr/>
          <a:lstStyle/>
          <a:p>
            <a:pPr eaLnBrk="1" hangingPunct="1"/>
            <a:r>
              <a:rPr lang="en-US" altLang="en-US" dirty="0">
                <a:solidFill>
                  <a:schemeClr val="tx1"/>
                </a:solidFill>
              </a:rPr>
              <a:t>TOT Learning Objectives</a:t>
            </a:r>
          </a:p>
        </p:txBody>
      </p:sp>
      <p:sp>
        <p:nvSpPr>
          <p:cNvPr id="8195" name="Rectangle 3">
            <a:extLst>
              <a:ext uri="{FF2B5EF4-FFF2-40B4-BE49-F238E27FC236}">
                <a16:creationId xmlns:a16="http://schemas.microsoft.com/office/drawing/2014/main" id="{2DA1989F-2C1C-41A6-A48C-7436EC4832E1}"/>
              </a:ext>
            </a:extLst>
          </p:cNvPr>
          <p:cNvSpPr>
            <a:spLocks noGrp="1" noChangeArrowheads="1"/>
          </p:cNvSpPr>
          <p:nvPr>
            <p:ph type="body" idx="4294967295"/>
          </p:nvPr>
        </p:nvSpPr>
        <p:spPr/>
        <p:txBody>
          <a:bodyPr/>
          <a:lstStyle/>
          <a:p>
            <a:pPr eaLnBrk="1" hangingPunct="1">
              <a:lnSpc>
                <a:spcPct val="90000"/>
              </a:lnSpc>
            </a:pPr>
            <a:r>
              <a:rPr lang="en-US" altLang="en-US" sz="2800" dirty="0"/>
              <a:t>Understand quality improvement principles and their application to HIV care</a:t>
            </a:r>
          </a:p>
          <a:p>
            <a:pPr eaLnBrk="1" hangingPunct="1">
              <a:lnSpc>
                <a:spcPct val="90000"/>
              </a:lnSpc>
            </a:pPr>
            <a:r>
              <a:rPr lang="en-US" altLang="en-US" sz="2800" dirty="0"/>
              <a:t>Design appropriate and helpful adult learning experiences that measurably advance quality improvement practice</a:t>
            </a:r>
          </a:p>
          <a:p>
            <a:pPr eaLnBrk="1" hangingPunct="1">
              <a:lnSpc>
                <a:spcPct val="90000"/>
              </a:lnSpc>
            </a:pPr>
            <a:r>
              <a:rPr lang="en-US" altLang="en-US" sz="2800" dirty="0"/>
              <a:t>Improve your confidence facilitating quality improvement-related training opportunities, from QI principles to rapid cycle PDSA</a:t>
            </a:r>
          </a:p>
        </p:txBody>
      </p:sp>
    </p:spTree>
    <p:custDataLst>
      <p:tags r:id="rId1"/>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77B7AE-9847-494E-A7B9-48EAC9A9AA5E}"/>
              </a:ext>
            </a:extLst>
          </p:cNvPr>
          <p:cNvPicPr>
            <a:picLocks/>
          </p:cNvPicPr>
          <p:nvPr>
            <p:custDataLst>
              <p:tags r:id="rId1"/>
            </p:custDataLst>
          </p:nvPr>
        </p:nvPicPr>
        <p:blipFill>
          <a:blip r:embed="rId4">
            <a:extLst>
              <a:ext uri="{28A0092B-C50C-407E-A947-70E740481C1C}">
                <a14:useLocalDpi xmlns:a14="http://schemas.microsoft.com/office/drawing/2010/main"/>
              </a:ext>
            </a:extLst>
          </a:blip>
          <a:stretch>
            <a:fillRect/>
          </a:stretch>
        </p:blipFill>
        <p:spPr>
          <a:xfrm>
            <a:off x="1778000" y="254000"/>
            <a:ext cx="8509000" cy="5461000"/>
          </a:xfrm>
          <a:prstGeom prst="rect">
            <a:avLst/>
          </a:prstGeom>
        </p:spPr>
      </p:pic>
    </p:spTree>
    <p:extLst>
      <p:ext uri="{BB962C8B-B14F-4D97-AF65-F5344CB8AC3E}">
        <p14:creationId xmlns:p14="http://schemas.microsoft.com/office/powerpoint/2010/main" val="39795510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92C54F-C371-40A8-8CDC-3BC5BC3D01A6}"/>
              </a:ext>
            </a:extLst>
          </p:cNvPr>
          <p:cNvPicPr>
            <a:picLocks/>
          </p:cNvPicPr>
          <p:nvPr>
            <p:custDataLst>
              <p:tags r:id="rId1"/>
            </p:custDataLst>
          </p:nvPr>
        </p:nvPicPr>
        <p:blipFill>
          <a:blip r:embed="rId4">
            <a:extLst>
              <a:ext uri="{28A0092B-C50C-407E-A947-70E740481C1C}">
                <a14:useLocalDpi xmlns:a14="http://schemas.microsoft.com/office/drawing/2010/main"/>
              </a:ext>
            </a:extLst>
          </a:blip>
          <a:stretch>
            <a:fillRect/>
          </a:stretch>
        </p:blipFill>
        <p:spPr>
          <a:xfrm>
            <a:off x="1778000" y="254000"/>
            <a:ext cx="8509000" cy="5613400"/>
          </a:xfrm>
          <a:prstGeom prst="rect">
            <a:avLst/>
          </a:prstGeom>
        </p:spPr>
      </p:pic>
    </p:spTree>
    <p:extLst>
      <p:ext uri="{BB962C8B-B14F-4D97-AF65-F5344CB8AC3E}">
        <p14:creationId xmlns:p14="http://schemas.microsoft.com/office/powerpoint/2010/main" val="22700814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88F875-C432-43A3-B54D-1C760E2DB559}"/>
              </a:ext>
            </a:extLst>
          </p:cNvPr>
          <p:cNvPicPr>
            <a:picLocks/>
          </p:cNvPicPr>
          <p:nvPr>
            <p:custDataLst>
              <p:tags r:id="rId1"/>
            </p:custDataLst>
          </p:nvPr>
        </p:nvPicPr>
        <p:blipFill>
          <a:blip r:embed="rId4">
            <a:extLst>
              <a:ext uri="{28A0092B-C50C-407E-A947-70E740481C1C}">
                <a14:useLocalDpi xmlns:a14="http://schemas.microsoft.com/office/drawing/2010/main"/>
              </a:ext>
            </a:extLst>
          </a:blip>
          <a:stretch>
            <a:fillRect/>
          </a:stretch>
        </p:blipFill>
        <p:spPr>
          <a:xfrm>
            <a:off x="1778000" y="254000"/>
            <a:ext cx="8509000" cy="5461000"/>
          </a:xfrm>
          <a:prstGeom prst="rect">
            <a:avLst/>
          </a:prstGeom>
        </p:spPr>
      </p:pic>
    </p:spTree>
    <p:extLst>
      <p:ext uri="{BB962C8B-B14F-4D97-AF65-F5344CB8AC3E}">
        <p14:creationId xmlns:p14="http://schemas.microsoft.com/office/powerpoint/2010/main" val="9789872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6E438C6-FC92-44EF-914F-492856DEEE0C}"/>
              </a:ext>
            </a:extLst>
          </p:cNvPr>
          <p:cNvSpPr txBox="1">
            <a:spLocks/>
          </p:cNvSpPr>
          <p:nvPr/>
        </p:nvSpPr>
        <p:spPr bwMode="auto">
          <a:xfrm>
            <a:off x="2816994" y="2667000"/>
            <a:ext cx="7848600" cy="1447800"/>
          </a:xfrm>
          <a:prstGeom prst="rect">
            <a:avLst/>
          </a:prstGeom>
          <a:solidFill>
            <a:schemeClr val="bg1">
              <a:lumMod val="65000"/>
            </a:schemeClr>
          </a:solidFill>
          <a:ln w="9525">
            <a:noFill/>
            <a:miter lim="800000"/>
            <a:headEnd/>
            <a:tailEnd/>
          </a:ln>
        </p:spPr>
        <p:txBody>
          <a:bodyPr anchor="ctr"/>
          <a:lstStyle/>
          <a:p>
            <a:pPr algn="ctr">
              <a:defRPr/>
            </a:pPr>
            <a:endParaRPr lang="en-US" sz="4400" dirty="0">
              <a:latin typeface="+mj-lt"/>
              <a:ea typeface="+mj-ea"/>
              <a:cs typeface="+mj-cs"/>
            </a:endParaRPr>
          </a:p>
        </p:txBody>
      </p:sp>
      <p:sp>
        <p:nvSpPr>
          <p:cNvPr id="4" name="Title 1">
            <a:extLst>
              <a:ext uri="{FF2B5EF4-FFF2-40B4-BE49-F238E27FC236}">
                <a16:creationId xmlns:a16="http://schemas.microsoft.com/office/drawing/2014/main" id="{A02C5CD8-7D3C-4764-9788-625847D68C19}"/>
              </a:ext>
            </a:extLst>
          </p:cNvPr>
          <p:cNvSpPr txBox="1">
            <a:spLocks/>
          </p:cNvSpPr>
          <p:nvPr/>
        </p:nvSpPr>
        <p:spPr bwMode="auto">
          <a:xfrm>
            <a:off x="2054994" y="2514600"/>
            <a:ext cx="8610600" cy="1143000"/>
          </a:xfrm>
          <a:prstGeom prst="rect">
            <a:avLst/>
          </a:prstGeom>
          <a:solidFill>
            <a:srgbClr val="C00000"/>
          </a:solidFill>
          <a:ln>
            <a:noFill/>
          </a:ln>
        </p:spPr>
        <p:txBody>
          <a:bodyPr anchor="ctr" anchorCtr="1"/>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altLang="en-US" sz="4000" dirty="0">
                <a:solidFill>
                  <a:schemeClr val="bg1"/>
                </a:solidFill>
              </a:rPr>
              <a:t>QI Principles</a:t>
            </a:r>
          </a:p>
        </p:txBody>
      </p:sp>
    </p:spTree>
    <p:custDataLst>
      <p:tags r:id="rId1"/>
    </p:custData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0AED2014-576E-4630-B3AE-A0C5F9CB8638}"/>
              </a:ext>
            </a:extLst>
          </p:cNvPr>
          <p:cNvSpPr>
            <a:spLocks noGrp="1" noChangeArrowheads="1"/>
          </p:cNvSpPr>
          <p:nvPr>
            <p:ph type="title"/>
          </p:nvPr>
        </p:nvSpPr>
        <p:spPr>
          <a:xfrm>
            <a:off x="152400" y="457200"/>
            <a:ext cx="11887200" cy="762000"/>
          </a:xfrm>
        </p:spPr>
        <p:txBody>
          <a:bodyPr/>
          <a:lstStyle/>
          <a:p>
            <a:pPr eaLnBrk="1" hangingPunct="1"/>
            <a:r>
              <a:rPr lang="en-US" altLang="en-US" dirty="0">
                <a:ea typeface="ＭＳ Ｐゴシック" panose="020B0600070205080204" pitchFamily="34" charset="-128"/>
              </a:rPr>
              <a:t>Success is achieved through meeting the needs of those who are served</a:t>
            </a:r>
            <a:endParaRPr lang="en-US" altLang="en-US" dirty="0"/>
          </a:p>
        </p:txBody>
      </p:sp>
      <p:pic>
        <p:nvPicPr>
          <p:cNvPr id="4" name="Picture 3">
            <a:extLst>
              <a:ext uri="{FF2B5EF4-FFF2-40B4-BE49-F238E27FC236}">
                <a16:creationId xmlns:a16="http://schemas.microsoft.com/office/drawing/2014/main" id="{BD6A7A4B-E059-4EB2-7F4B-15CD8E14A2D9}"/>
              </a:ext>
            </a:extLst>
          </p:cNvPr>
          <p:cNvPicPr>
            <a:picLocks noChangeAspect="1"/>
          </p:cNvPicPr>
          <p:nvPr/>
        </p:nvPicPr>
        <p:blipFill>
          <a:blip r:embed="rId4"/>
          <a:stretch>
            <a:fillRect/>
          </a:stretch>
        </p:blipFill>
        <p:spPr>
          <a:xfrm>
            <a:off x="685800" y="2482952"/>
            <a:ext cx="2967990" cy="3315054"/>
          </a:xfrm>
          <a:prstGeom prst="rect">
            <a:avLst/>
          </a:prstGeom>
        </p:spPr>
      </p:pic>
      <p:pic>
        <p:nvPicPr>
          <p:cNvPr id="5" name="Picture 4">
            <a:extLst>
              <a:ext uri="{FF2B5EF4-FFF2-40B4-BE49-F238E27FC236}">
                <a16:creationId xmlns:a16="http://schemas.microsoft.com/office/drawing/2014/main" id="{B41C577B-9054-15FC-3C33-D448B2800415}"/>
              </a:ext>
            </a:extLst>
          </p:cNvPr>
          <p:cNvPicPr>
            <a:picLocks noChangeAspect="1"/>
          </p:cNvPicPr>
          <p:nvPr/>
        </p:nvPicPr>
        <p:blipFill>
          <a:blip r:embed="rId5"/>
          <a:stretch>
            <a:fillRect/>
          </a:stretch>
        </p:blipFill>
        <p:spPr>
          <a:xfrm>
            <a:off x="7696200" y="2482952"/>
            <a:ext cx="3810000" cy="2857500"/>
          </a:xfrm>
          <a:prstGeom prst="rect">
            <a:avLst/>
          </a:prstGeom>
        </p:spPr>
      </p:pic>
      <p:sp>
        <p:nvSpPr>
          <p:cNvPr id="8" name="Content Placeholder 4">
            <a:extLst>
              <a:ext uri="{FF2B5EF4-FFF2-40B4-BE49-F238E27FC236}">
                <a16:creationId xmlns:a16="http://schemas.microsoft.com/office/drawing/2014/main" id="{71F7AD73-3A50-442C-A72E-BD7D44B1965E}"/>
              </a:ext>
            </a:extLst>
          </p:cNvPr>
          <p:cNvSpPr txBox="1">
            <a:spLocks/>
          </p:cNvSpPr>
          <p:nvPr/>
        </p:nvSpPr>
        <p:spPr>
          <a:xfrm>
            <a:off x="1790180" y="1422343"/>
            <a:ext cx="7769630" cy="1060609"/>
          </a:xfrm>
          <a:prstGeom prst="rect">
            <a:avLst/>
          </a:prstGeom>
        </p:spPr>
        <p:txBody>
          <a:bodyPr/>
          <a:lstStyle>
            <a:lvl1pPr marL="342900" indent="-342900" algn="l" rtl="0" eaLnBrk="0" fontAlgn="base" hangingPunct="0">
              <a:spcBef>
                <a:spcPct val="20000"/>
              </a:spcBef>
              <a:spcAft>
                <a:spcPct val="0"/>
              </a:spcAft>
              <a:buClr>
                <a:srgbClr val="FF0000"/>
              </a:buClr>
              <a:buChar char="•"/>
              <a:defRPr sz="24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lr>
                <a:srgbClr val="FF0000"/>
              </a:buClr>
              <a:buSzPct val="85000"/>
              <a:buFont typeface="Wingdings" panose="05000000000000000000" pitchFamily="2" charset="2"/>
              <a:buChar char="§"/>
              <a:defRPr sz="22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rgbClr val="FF0000"/>
              </a:buClr>
              <a:buChar char="•"/>
              <a:defRPr sz="20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lr>
                <a:srgbClr val="FF0000"/>
              </a:buClr>
              <a:buSzPct val="65000"/>
              <a:buFont typeface="Wingdings" panose="05000000000000000000" pitchFamily="2" charset="2"/>
              <a:buChar char="§"/>
              <a:defRPr>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lr>
                <a:srgbClr val="FF0000"/>
              </a:buClr>
              <a:buSzPct val="50000"/>
              <a:buChar char="•"/>
              <a:defRPr>
                <a:solidFill>
                  <a:schemeClr val="tx1"/>
                </a:solidFill>
                <a:latin typeface="+mn-lt"/>
                <a:ea typeface="MS PGothic" panose="020B0600070205080204" pitchFamily="34" charset="-128"/>
              </a:defRPr>
            </a:lvl5pPr>
            <a:lvl6pPr marL="2514600" indent="-228600" algn="l" rtl="0" fontAlgn="base">
              <a:spcBef>
                <a:spcPct val="20000"/>
              </a:spcBef>
              <a:spcAft>
                <a:spcPct val="0"/>
              </a:spcAft>
              <a:buClr>
                <a:srgbClr val="FF0000"/>
              </a:buClr>
              <a:buSzPct val="50000"/>
              <a:buChar char="•"/>
              <a:defRPr>
                <a:solidFill>
                  <a:schemeClr val="tx1"/>
                </a:solidFill>
                <a:latin typeface="+mn-lt"/>
              </a:defRPr>
            </a:lvl6pPr>
            <a:lvl7pPr marL="2971800" indent="-228600" algn="l" rtl="0" fontAlgn="base">
              <a:spcBef>
                <a:spcPct val="20000"/>
              </a:spcBef>
              <a:spcAft>
                <a:spcPct val="0"/>
              </a:spcAft>
              <a:buClr>
                <a:srgbClr val="FF0000"/>
              </a:buClr>
              <a:buSzPct val="50000"/>
              <a:buChar char="•"/>
              <a:defRPr>
                <a:solidFill>
                  <a:schemeClr val="tx1"/>
                </a:solidFill>
                <a:latin typeface="+mn-lt"/>
              </a:defRPr>
            </a:lvl7pPr>
            <a:lvl8pPr marL="3429000" indent="-228600" algn="l" rtl="0" fontAlgn="base">
              <a:spcBef>
                <a:spcPct val="20000"/>
              </a:spcBef>
              <a:spcAft>
                <a:spcPct val="0"/>
              </a:spcAft>
              <a:buClr>
                <a:srgbClr val="FF0000"/>
              </a:buClr>
              <a:buSzPct val="50000"/>
              <a:buChar char="•"/>
              <a:defRPr>
                <a:solidFill>
                  <a:schemeClr val="tx1"/>
                </a:solidFill>
                <a:latin typeface="+mn-lt"/>
              </a:defRPr>
            </a:lvl8pPr>
            <a:lvl9pPr marL="3886200" indent="-228600" algn="l" rtl="0" fontAlgn="base">
              <a:spcBef>
                <a:spcPct val="20000"/>
              </a:spcBef>
              <a:spcAft>
                <a:spcPct val="0"/>
              </a:spcAft>
              <a:buClr>
                <a:srgbClr val="FF0000"/>
              </a:buClr>
              <a:buSzPct val="50000"/>
              <a:buChar char="•"/>
              <a:defRPr>
                <a:solidFill>
                  <a:schemeClr val="tx1"/>
                </a:solidFill>
                <a:latin typeface="+mn-lt"/>
              </a:defRPr>
            </a:lvl9pPr>
          </a:lstStyle>
          <a:p>
            <a:pPr marL="0" indent="0" algn="ctr">
              <a:buNone/>
            </a:pPr>
            <a:r>
              <a:rPr lang="en-US" kern="0" dirty="0">
                <a:solidFill>
                  <a:srgbClr val="DD1821"/>
                </a:solidFill>
              </a:rPr>
              <a:t>Why does a restaurant known for standardization sell these items unfamiliar to us?</a:t>
            </a:r>
          </a:p>
        </p:txBody>
      </p:sp>
    </p:spTree>
    <p:custDataLst>
      <p:tags r:id="rId1"/>
    </p:custDataLst>
    <p:extLst>
      <p:ext uri="{BB962C8B-B14F-4D97-AF65-F5344CB8AC3E}">
        <p14:creationId xmlns:p14="http://schemas.microsoft.com/office/powerpoint/2010/main" val="38781634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0AED2014-576E-4630-B3AE-A0C5F9CB8638}"/>
              </a:ext>
            </a:extLst>
          </p:cNvPr>
          <p:cNvSpPr>
            <a:spLocks noGrp="1" noChangeArrowheads="1"/>
          </p:cNvSpPr>
          <p:nvPr>
            <p:ph type="title"/>
          </p:nvPr>
        </p:nvSpPr>
        <p:spPr>
          <a:xfrm>
            <a:off x="152400" y="457200"/>
            <a:ext cx="11887200" cy="762000"/>
          </a:xfrm>
        </p:spPr>
        <p:txBody>
          <a:bodyPr/>
          <a:lstStyle/>
          <a:p>
            <a:pPr eaLnBrk="1" hangingPunct="1"/>
            <a:r>
              <a:rPr lang="en-US" altLang="en-US" dirty="0">
                <a:ea typeface="ＭＳ Ｐゴシック" panose="020B0600070205080204" pitchFamily="34" charset="-128"/>
              </a:rPr>
              <a:t>Most problems are found in processes, not in people</a:t>
            </a:r>
            <a:endParaRPr lang="en-US" altLang="en-US" dirty="0"/>
          </a:p>
        </p:txBody>
      </p:sp>
      <p:sp>
        <p:nvSpPr>
          <p:cNvPr id="8" name="Content Placeholder 4">
            <a:extLst>
              <a:ext uri="{FF2B5EF4-FFF2-40B4-BE49-F238E27FC236}">
                <a16:creationId xmlns:a16="http://schemas.microsoft.com/office/drawing/2014/main" id="{71F7AD73-3A50-442C-A72E-BD7D44B1965E}"/>
              </a:ext>
            </a:extLst>
          </p:cNvPr>
          <p:cNvSpPr txBox="1">
            <a:spLocks/>
          </p:cNvSpPr>
          <p:nvPr/>
        </p:nvSpPr>
        <p:spPr>
          <a:xfrm>
            <a:off x="2065714" y="2898695"/>
            <a:ext cx="5410200" cy="1060609"/>
          </a:xfrm>
          <a:prstGeom prst="rect">
            <a:avLst/>
          </a:prstGeom>
        </p:spPr>
        <p:txBody>
          <a:bodyPr anchor="ctr"/>
          <a:lstStyle>
            <a:lvl1pPr marL="342900" indent="-342900" algn="l" rtl="0" eaLnBrk="0" fontAlgn="base" hangingPunct="0">
              <a:spcBef>
                <a:spcPct val="20000"/>
              </a:spcBef>
              <a:spcAft>
                <a:spcPct val="0"/>
              </a:spcAft>
              <a:buClr>
                <a:srgbClr val="FF0000"/>
              </a:buClr>
              <a:buChar char="•"/>
              <a:defRPr sz="24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lr>
                <a:srgbClr val="FF0000"/>
              </a:buClr>
              <a:buSzPct val="85000"/>
              <a:buFont typeface="Wingdings" panose="05000000000000000000" pitchFamily="2" charset="2"/>
              <a:buChar char="§"/>
              <a:defRPr sz="22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rgbClr val="FF0000"/>
              </a:buClr>
              <a:buChar char="•"/>
              <a:defRPr sz="20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lr>
                <a:srgbClr val="FF0000"/>
              </a:buClr>
              <a:buSzPct val="65000"/>
              <a:buFont typeface="Wingdings" panose="05000000000000000000" pitchFamily="2" charset="2"/>
              <a:buChar char="§"/>
              <a:defRPr>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lr>
                <a:srgbClr val="FF0000"/>
              </a:buClr>
              <a:buSzPct val="50000"/>
              <a:buChar char="•"/>
              <a:defRPr>
                <a:solidFill>
                  <a:schemeClr val="tx1"/>
                </a:solidFill>
                <a:latin typeface="+mn-lt"/>
                <a:ea typeface="MS PGothic" panose="020B0600070205080204" pitchFamily="34" charset="-128"/>
              </a:defRPr>
            </a:lvl5pPr>
            <a:lvl6pPr marL="2514600" indent="-228600" algn="l" rtl="0" fontAlgn="base">
              <a:spcBef>
                <a:spcPct val="20000"/>
              </a:spcBef>
              <a:spcAft>
                <a:spcPct val="0"/>
              </a:spcAft>
              <a:buClr>
                <a:srgbClr val="FF0000"/>
              </a:buClr>
              <a:buSzPct val="50000"/>
              <a:buChar char="•"/>
              <a:defRPr>
                <a:solidFill>
                  <a:schemeClr val="tx1"/>
                </a:solidFill>
                <a:latin typeface="+mn-lt"/>
              </a:defRPr>
            </a:lvl6pPr>
            <a:lvl7pPr marL="2971800" indent="-228600" algn="l" rtl="0" fontAlgn="base">
              <a:spcBef>
                <a:spcPct val="20000"/>
              </a:spcBef>
              <a:spcAft>
                <a:spcPct val="0"/>
              </a:spcAft>
              <a:buClr>
                <a:srgbClr val="FF0000"/>
              </a:buClr>
              <a:buSzPct val="50000"/>
              <a:buChar char="•"/>
              <a:defRPr>
                <a:solidFill>
                  <a:schemeClr val="tx1"/>
                </a:solidFill>
                <a:latin typeface="+mn-lt"/>
              </a:defRPr>
            </a:lvl7pPr>
            <a:lvl8pPr marL="3429000" indent="-228600" algn="l" rtl="0" fontAlgn="base">
              <a:spcBef>
                <a:spcPct val="20000"/>
              </a:spcBef>
              <a:spcAft>
                <a:spcPct val="0"/>
              </a:spcAft>
              <a:buClr>
                <a:srgbClr val="FF0000"/>
              </a:buClr>
              <a:buSzPct val="50000"/>
              <a:buChar char="•"/>
              <a:defRPr>
                <a:solidFill>
                  <a:schemeClr val="tx1"/>
                </a:solidFill>
                <a:latin typeface="+mn-lt"/>
              </a:defRPr>
            </a:lvl8pPr>
            <a:lvl9pPr marL="3886200" indent="-228600" algn="l" rtl="0" fontAlgn="base">
              <a:spcBef>
                <a:spcPct val="20000"/>
              </a:spcBef>
              <a:spcAft>
                <a:spcPct val="0"/>
              </a:spcAft>
              <a:buClr>
                <a:srgbClr val="FF0000"/>
              </a:buClr>
              <a:buSzPct val="50000"/>
              <a:buChar char="•"/>
              <a:defRPr>
                <a:solidFill>
                  <a:schemeClr val="tx1"/>
                </a:solidFill>
                <a:latin typeface="+mn-lt"/>
              </a:defRPr>
            </a:lvl9pPr>
          </a:lstStyle>
          <a:p>
            <a:pPr marL="0" indent="0">
              <a:buNone/>
            </a:pPr>
            <a:r>
              <a:rPr lang="en-US" dirty="0">
                <a:solidFill>
                  <a:srgbClr val="FF0000"/>
                </a:solidFill>
              </a:rPr>
              <a:t>What is wrong with this picture?</a:t>
            </a:r>
          </a:p>
        </p:txBody>
      </p:sp>
      <p:pic>
        <p:nvPicPr>
          <p:cNvPr id="6" name="Picture 5">
            <a:extLst>
              <a:ext uri="{FF2B5EF4-FFF2-40B4-BE49-F238E27FC236}">
                <a16:creationId xmlns:a16="http://schemas.microsoft.com/office/drawing/2014/main" id="{5C977021-1DA6-35E6-92E9-D920B7BB340B}"/>
              </a:ext>
            </a:extLst>
          </p:cNvPr>
          <p:cNvPicPr>
            <a:picLocks noChangeAspect="1"/>
          </p:cNvPicPr>
          <p:nvPr/>
        </p:nvPicPr>
        <p:blipFill>
          <a:blip r:embed="rId4"/>
          <a:stretch>
            <a:fillRect/>
          </a:stretch>
        </p:blipFill>
        <p:spPr>
          <a:xfrm>
            <a:off x="7315200" y="1371600"/>
            <a:ext cx="2991901" cy="4263269"/>
          </a:xfrm>
          <a:prstGeom prst="rect">
            <a:avLst/>
          </a:prstGeom>
        </p:spPr>
      </p:pic>
    </p:spTree>
    <p:custDataLst>
      <p:tags r:id="rId1"/>
    </p:custDataLst>
    <p:extLst>
      <p:ext uri="{BB962C8B-B14F-4D97-AF65-F5344CB8AC3E}">
        <p14:creationId xmlns:p14="http://schemas.microsoft.com/office/powerpoint/2010/main" val="19735874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0AED2014-576E-4630-B3AE-A0C5F9CB8638}"/>
              </a:ext>
            </a:extLst>
          </p:cNvPr>
          <p:cNvSpPr>
            <a:spLocks noGrp="1" noChangeArrowheads="1"/>
          </p:cNvSpPr>
          <p:nvPr>
            <p:ph type="title"/>
          </p:nvPr>
        </p:nvSpPr>
        <p:spPr>
          <a:xfrm>
            <a:off x="152400" y="457200"/>
            <a:ext cx="11887200" cy="762000"/>
          </a:xfrm>
        </p:spPr>
        <p:txBody>
          <a:bodyPr/>
          <a:lstStyle/>
          <a:p>
            <a:pPr eaLnBrk="1" hangingPunct="1"/>
            <a:r>
              <a:rPr lang="en-US" altLang="en-US" dirty="0">
                <a:ea typeface="ＭＳ Ｐゴシック" panose="020B0600070205080204" pitchFamily="34" charset="-128"/>
              </a:rPr>
              <a:t>Do not reinvent the wheel. Learn from best practices.</a:t>
            </a:r>
            <a:endParaRPr lang="en-US" altLang="en-US" dirty="0"/>
          </a:p>
        </p:txBody>
      </p:sp>
      <p:pic>
        <p:nvPicPr>
          <p:cNvPr id="5" name="Content Placeholder 4" descr="An image of a bike with triangular wheels. " title="Reinventing the Wheel">
            <a:extLst>
              <a:ext uri="{FF2B5EF4-FFF2-40B4-BE49-F238E27FC236}">
                <a16:creationId xmlns:a16="http://schemas.microsoft.com/office/drawing/2014/main" id="{FD5B3269-AA0D-0562-6803-615478EA5472}"/>
              </a:ext>
            </a:extLst>
          </p:cNvPr>
          <p:cNvPicPr>
            <a:picLocks noGrp="1" noChangeAspect="1"/>
          </p:cNvPicPr>
          <p:nvPr>
            <p:ph idx="1"/>
          </p:nvPr>
        </p:nvPicPr>
        <p:blipFill>
          <a:blip r:embed="rId4" cstate="print">
            <a:extLst>
              <a:ext uri="{28A0092B-C50C-407E-A947-70E740481C1C}">
                <a14:useLocalDpi xmlns:a14="http://schemas.microsoft.com/office/drawing/2010/main"/>
              </a:ext>
            </a:extLst>
          </a:blip>
          <a:stretch>
            <a:fillRect/>
          </a:stretch>
        </p:blipFill>
        <p:spPr>
          <a:xfrm>
            <a:off x="5334000" y="1981200"/>
            <a:ext cx="6406766" cy="3908127"/>
          </a:xfrm>
        </p:spPr>
      </p:pic>
      <p:sp>
        <p:nvSpPr>
          <p:cNvPr id="7" name="Content Placeholder 4">
            <a:extLst>
              <a:ext uri="{FF2B5EF4-FFF2-40B4-BE49-F238E27FC236}">
                <a16:creationId xmlns:a16="http://schemas.microsoft.com/office/drawing/2014/main" id="{27124EFB-CD7D-96D2-2D4B-7A4CF1CBEB36}"/>
              </a:ext>
            </a:extLst>
          </p:cNvPr>
          <p:cNvSpPr txBox="1">
            <a:spLocks/>
          </p:cNvSpPr>
          <p:nvPr/>
        </p:nvSpPr>
        <p:spPr>
          <a:xfrm>
            <a:off x="1066800" y="2347181"/>
            <a:ext cx="6324600" cy="1060609"/>
          </a:xfrm>
          <a:prstGeom prst="rect">
            <a:avLst/>
          </a:prstGeom>
        </p:spPr>
        <p:txBody>
          <a:bodyPr/>
          <a:lstStyle>
            <a:lvl1pPr marL="342900" indent="-342900" algn="l" rtl="0" eaLnBrk="0" fontAlgn="base" hangingPunct="0">
              <a:spcBef>
                <a:spcPct val="20000"/>
              </a:spcBef>
              <a:spcAft>
                <a:spcPct val="0"/>
              </a:spcAft>
              <a:buClr>
                <a:srgbClr val="FF0000"/>
              </a:buClr>
              <a:buChar char="•"/>
              <a:defRPr sz="24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lr>
                <a:srgbClr val="FF0000"/>
              </a:buClr>
              <a:buSzPct val="85000"/>
              <a:buFont typeface="Wingdings" panose="05000000000000000000" pitchFamily="2" charset="2"/>
              <a:buChar char="§"/>
              <a:defRPr sz="22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rgbClr val="FF0000"/>
              </a:buClr>
              <a:buChar char="•"/>
              <a:defRPr sz="20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lr>
                <a:srgbClr val="FF0000"/>
              </a:buClr>
              <a:buSzPct val="65000"/>
              <a:buFont typeface="Wingdings" panose="05000000000000000000" pitchFamily="2" charset="2"/>
              <a:buChar char="§"/>
              <a:defRPr>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lr>
                <a:srgbClr val="FF0000"/>
              </a:buClr>
              <a:buSzPct val="50000"/>
              <a:buChar char="•"/>
              <a:defRPr>
                <a:solidFill>
                  <a:schemeClr val="tx1"/>
                </a:solidFill>
                <a:latin typeface="+mn-lt"/>
                <a:ea typeface="MS PGothic" panose="020B0600070205080204" pitchFamily="34" charset="-128"/>
              </a:defRPr>
            </a:lvl5pPr>
            <a:lvl6pPr marL="2514600" indent="-228600" algn="l" rtl="0" fontAlgn="base">
              <a:spcBef>
                <a:spcPct val="20000"/>
              </a:spcBef>
              <a:spcAft>
                <a:spcPct val="0"/>
              </a:spcAft>
              <a:buClr>
                <a:srgbClr val="FF0000"/>
              </a:buClr>
              <a:buSzPct val="50000"/>
              <a:buChar char="•"/>
              <a:defRPr>
                <a:solidFill>
                  <a:schemeClr val="tx1"/>
                </a:solidFill>
                <a:latin typeface="+mn-lt"/>
              </a:defRPr>
            </a:lvl6pPr>
            <a:lvl7pPr marL="2971800" indent="-228600" algn="l" rtl="0" fontAlgn="base">
              <a:spcBef>
                <a:spcPct val="20000"/>
              </a:spcBef>
              <a:spcAft>
                <a:spcPct val="0"/>
              </a:spcAft>
              <a:buClr>
                <a:srgbClr val="FF0000"/>
              </a:buClr>
              <a:buSzPct val="50000"/>
              <a:buChar char="•"/>
              <a:defRPr>
                <a:solidFill>
                  <a:schemeClr val="tx1"/>
                </a:solidFill>
                <a:latin typeface="+mn-lt"/>
              </a:defRPr>
            </a:lvl7pPr>
            <a:lvl8pPr marL="3429000" indent="-228600" algn="l" rtl="0" fontAlgn="base">
              <a:spcBef>
                <a:spcPct val="20000"/>
              </a:spcBef>
              <a:spcAft>
                <a:spcPct val="0"/>
              </a:spcAft>
              <a:buClr>
                <a:srgbClr val="FF0000"/>
              </a:buClr>
              <a:buSzPct val="50000"/>
              <a:buChar char="•"/>
              <a:defRPr>
                <a:solidFill>
                  <a:schemeClr val="tx1"/>
                </a:solidFill>
                <a:latin typeface="+mn-lt"/>
              </a:defRPr>
            </a:lvl8pPr>
            <a:lvl9pPr marL="3886200" indent="-228600" algn="l" rtl="0" fontAlgn="base">
              <a:spcBef>
                <a:spcPct val="20000"/>
              </a:spcBef>
              <a:spcAft>
                <a:spcPct val="0"/>
              </a:spcAft>
              <a:buClr>
                <a:srgbClr val="FF0000"/>
              </a:buClr>
              <a:buSzPct val="50000"/>
              <a:buChar char="•"/>
              <a:defRPr>
                <a:solidFill>
                  <a:schemeClr val="tx1"/>
                </a:solidFill>
                <a:latin typeface="+mn-lt"/>
              </a:defRPr>
            </a:lvl9pPr>
          </a:lstStyle>
          <a:p>
            <a:pPr marL="0" indent="0">
              <a:buNone/>
            </a:pPr>
            <a:r>
              <a:rPr lang="en-US" dirty="0">
                <a:solidFill>
                  <a:srgbClr val="FF0000"/>
                </a:solidFill>
              </a:rPr>
              <a:t>This is new and different – but will it do the job?</a:t>
            </a:r>
          </a:p>
        </p:txBody>
      </p:sp>
    </p:spTree>
    <p:custDataLst>
      <p:tags r:id="rId1"/>
    </p:custDataLst>
    <p:extLst>
      <p:ext uri="{BB962C8B-B14F-4D97-AF65-F5344CB8AC3E}">
        <p14:creationId xmlns:p14="http://schemas.microsoft.com/office/powerpoint/2010/main" val="16013747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66200" y="975463"/>
            <a:ext cx="2586896" cy="3208552"/>
          </a:xfrm>
          <a:prstGeom prst="rect">
            <a:avLst/>
          </a:prstGeom>
        </p:spPr>
      </p:pic>
      <p:pic>
        <p:nvPicPr>
          <p:cNvPr id="7" name="Picture 6"/>
          <p:cNvPicPr>
            <a:picLocks noChangeAspect="1"/>
          </p:cNvPicPr>
          <p:nvPr/>
        </p:nvPicPr>
        <p:blipFill>
          <a:blip r:embed="rId5"/>
          <a:stretch>
            <a:fillRect/>
          </a:stretch>
        </p:blipFill>
        <p:spPr>
          <a:xfrm>
            <a:off x="265994" y="3480931"/>
            <a:ext cx="2312959" cy="2322083"/>
          </a:xfrm>
          <a:prstGeom prst="rect">
            <a:avLst/>
          </a:prstGeom>
        </p:spPr>
      </p:pic>
      <p:graphicFrame>
        <p:nvGraphicFramePr>
          <p:cNvPr id="8" name="Diagram 7"/>
          <p:cNvGraphicFramePr/>
          <p:nvPr>
            <p:extLst>
              <p:ext uri="{D42A27DB-BD31-4B8C-83A1-F6EECF244321}">
                <p14:modId xmlns:p14="http://schemas.microsoft.com/office/powerpoint/2010/main" val="624058389"/>
              </p:ext>
            </p:extLst>
          </p:nvPr>
        </p:nvGraphicFramePr>
        <p:xfrm>
          <a:off x="838200" y="-381000"/>
          <a:ext cx="8128000"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 name="TextBox 1">
            <a:extLst>
              <a:ext uri="{FF2B5EF4-FFF2-40B4-BE49-F238E27FC236}">
                <a16:creationId xmlns:a16="http://schemas.microsoft.com/office/drawing/2014/main" id="{8979B86A-2C4D-CA98-312F-421E4DC25992}"/>
              </a:ext>
            </a:extLst>
          </p:cNvPr>
          <p:cNvSpPr txBox="1"/>
          <p:nvPr/>
        </p:nvSpPr>
        <p:spPr>
          <a:xfrm>
            <a:off x="1157789" y="452243"/>
            <a:ext cx="9876422" cy="523220"/>
          </a:xfrm>
          <a:prstGeom prst="rect">
            <a:avLst/>
          </a:prstGeom>
          <a:noFill/>
        </p:spPr>
        <p:txBody>
          <a:bodyPr wrap="none" rtlCol="0">
            <a:spAutoFit/>
          </a:bodyPr>
          <a:lstStyle/>
          <a:p>
            <a:r>
              <a:rPr lang="en-US" altLang="en-US" sz="2800" dirty="0">
                <a:latin typeface="+mj-lt"/>
                <a:ea typeface="ＭＳ Ｐゴシック" panose="020B0600070205080204" pitchFamily="34" charset="-128"/>
              </a:rPr>
              <a:t>Achieve continuous improvement through small, incremental changes</a:t>
            </a:r>
            <a:endParaRPr lang="en-US" sz="2800" dirty="0">
              <a:latin typeface="+mj-lt"/>
            </a:endParaRPr>
          </a:p>
        </p:txBody>
      </p:sp>
    </p:spTree>
    <p:custDataLst>
      <p:tags r:id="rId1"/>
    </p:custDataLst>
    <p:extLst>
      <p:ext uri="{BB962C8B-B14F-4D97-AF65-F5344CB8AC3E}">
        <p14:creationId xmlns:p14="http://schemas.microsoft.com/office/powerpoint/2010/main" val="337386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8">
                                            <p:graphicEl>
                                              <a:dgm id="{267225AF-FCAD-484C-A053-674D4A535782}"/>
                                            </p:graphicEl>
                                          </p:spTgt>
                                        </p:tgtEl>
                                        <p:attrNameLst>
                                          <p:attrName>style.visibility</p:attrName>
                                        </p:attrNameLst>
                                      </p:cBhvr>
                                      <p:to>
                                        <p:strVal val="visible"/>
                                      </p:to>
                                    </p:set>
                                    <p:animEffect transition="in" filter="fade">
                                      <p:cBhvr>
                                        <p:cTn id="20" dur="500"/>
                                        <p:tgtEl>
                                          <p:spTgt spid="8">
                                            <p:graphicEl>
                                              <a:dgm id="{267225AF-FCAD-484C-A053-674D4A535782}"/>
                                            </p:graphicEl>
                                          </p:spTgt>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8">
                                            <p:graphicEl>
                                              <a:dgm id="{8E8A81F1-FD92-4218-A877-169B8598B3EA}"/>
                                            </p:graphicEl>
                                          </p:spTgt>
                                        </p:tgtEl>
                                        <p:attrNameLst>
                                          <p:attrName>style.visibility</p:attrName>
                                        </p:attrNameLst>
                                      </p:cBhvr>
                                      <p:to>
                                        <p:strVal val="visible"/>
                                      </p:to>
                                    </p:set>
                                    <p:animEffect transition="in" filter="fade">
                                      <p:cBhvr>
                                        <p:cTn id="24" dur="500"/>
                                        <p:tgtEl>
                                          <p:spTgt spid="8">
                                            <p:graphicEl>
                                              <a:dgm id="{8E8A81F1-FD92-4218-A877-169B8598B3EA}"/>
                                            </p:graphicEl>
                                          </p:spTgt>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8">
                                            <p:graphicEl>
                                              <a:dgm id="{6AFACAF4-B553-442E-8C93-87ADFE4AEC63}"/>
                                            </p:graphicEl>
                                          </p:spTgt>
                                        </p:tgtEl>
                                        <p:attrNameLst>
                                          <p:attrName>style.visibility</p:attrName>
                                        </p:attrNameLst>
                                      </p:cBhvr>
                                      <p:to>
                                        <p:strVal val="visible"/>
                                      </p:to>
                                    </p:set>
                                    <p:animEffect transition="in" filter="fade">
                                      <p:cBhvr>
                                        <p:cTn id="28" dur="500"/>
                                        <p:tgtEl>
                                          <p:spTgt spid="8">
                                            <p:graphicEl>
                                              <a:dgm id="{6AFACAF4-B553-442E-8C93-87ADFE4AEC63}"/>
                                            </p:graphicEl>
                                          </p:spTgt>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8">
                                            <p:graphicEl>
                                              <a:dgm id="{8E374D1C-3123-485D-BF39-779F3D3DE9CA}"/>
                                            </p:graphicEl>
                                          </p:spTgt>
                                        </p:tgtEl>
                                        <p:attrNameLst>
                                          <p:attrName>style.visibility</p:attrName>
                                        </p:attrNameLst>
                                      </p:cBhvr>
                                      <p:to>
                                        <p:strVal val="visible"/>
                                      </p:to>
                                    </p:set>
                                    <p:animEffect transition="in" filter="fade">
                                      <p:cBhvr>
                                        <p:cTn id="32" dur="500"/>
                                        <p:tgtEl>
                                          <p:spTgt spid="8">
                                            <p:graphicEl>
                                              <a:dgm id="{8E374D1C-3123-485D-BF39-779F3D3DE9CA}"/>
                                            </p:graphicEl>
                                          </p:spTgt>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8">
                                            <p:graphicEl>
                                              <a:dgm id="{242EA58A-5B4A-4391-A664-1E918612A879}"/>
                                            </p:graphicEl>
                                          </p:spTgt>
                                        </p:tgtEl>
                                        <p:attrNameLst>
                                          <p:attrName>style.visibility</p:attrName>
                                        </p:attrNameLst>
                                      </p:cBhvr>
                                      <p:to>
                                        <p:strVal val="visible"/>
                                      </p:to>
                                    </p:set>
                                    <p:animEffect transition="in" filter="fade">
                                      <p:cBhvr>
                                        <p:cTn id="36" dur="500"/>
                                        <p:tgtEl>
                                          <p:spTgt spid="8">
                                            <p:graphicEl>
                                              <a:dgm id="{242EA58A-5B4A-4391-A664-1E918612A879}"/>
                                            </p:graphicEl>
                                          </p:spTgt>
                                        </p:tgtEl>
                                      </p:cBhvr>
                                    </p:animEffect>
                                  </p:childTnLst>
                                </p:cTn>
                              </p:par>
                            </p:childTnLst>
                          </p:cTn>
                        </p:par>
                        <p:par>
                          <p:cTn id="37" fill="hold">
                            <p:stCondLst>
                              <p:cond delay="3500"/>
                            </p:stCondLst>
                            <p:childTnLst>
                              <p:par>
                                <p:cTn id="38" presetID="10" presetClass="entr" presetSubtype="0" fill="hold" grpId="0" nodeType="afterEffect">
                                  <p:stCondLst>
                                    <p:cond delay="0"/>
                                  </p:stCondLst>
                                  <p:childTnLst>
                                    <p:set>
                                      <p:cBhvr>
                                        <p:cTn id="39" dur="1" fill="hold">
                                          <p:stCondLst>
                                            <p:cond delay="0"/>
                                          </p:stCondLst>
                                        </p:cTn>
                                        <p:tgtEl>
                                          <p:spTgt spid="8">
                                            <p:graphicEl>
                                              <a:dgm id="{13B936A6-5791-4D4D-8485-E751C4439F6C}"/>
                                            </p:graphicEl>
                                          </p:spTgt>
                                        </p:tgtEl>
                                        <p:attrNameLst>
                                          <p:attrName>style.visibility</p:attrName>
                                        </p:attrNameLst>
                                      </p:cBhvr>
                                      <p:to>
                                        <p:strVal val="visible"/>
                                      </p:to>
                                    </p:set>
                                    <p:animEffect transition="in" filter="fade">
                                      <p:cBhvr>
                                        <p:cTn id="40" dur="500"/>
                                        <p:tgtEl>
                                          <p:spTgt spid="8">
                                            <p:graphicEl>
                                              <a:dgm id="{13B936A6-5791-4D4D-8485-E751C4439F6C}"/>
                                            </p:graphicEl>
                                          </p:spTgt>
                                        </p:tgtEl>
                                      </p:cBhvr>
                                    </p:animEffect>
                                  </p:childTnLst>
                                </p:cTn>
                              </p:par>
                            </p:childTnLst>
                          </p:cTn>
                        </p:par>
                        <p:par>
                          <p:cTn id="41" fill="hold">
                            <p:stCondLst>
                              <p:cond delay="4000"/>
                            </p:stCondLst>
                            <p:childTnLst>
                              <p:par>
                                <p:cTn id="42" presetID="10" presetClass="entr" presetSubtype="0" fill="hold" grpId="0" nodeType="afterEffect">
                                  <p:stCondLst>
                                    <p:cond delay="0"/>
                                  </p:stCondLst>
                                  <p:childTnLst>
                                    <p:set>
                                      <p:cBhvr>
                                        <p:cTn id="43" dur="1" fill="hold">
                                          <p:stCondLst>
                                            <p:cond delay="0"/>
                                          </p:stCondLst>
                                        </p:cTn>
                                        <p:tgtEl>
                                          <p:spTgt spid="8">
                                            <p:graphicEl>
                                              <a:dgm id="{54D87BDD-E92C-4E6E-8133-5704B5053129}"/>
                                            </p:graphicEl>
                                          </p:spTgt>
                                        </p:tgtEl>
                                        <p:attrNameLst>
                                          <p:attrName>style.visibility</p:attrName>
                                        </p:attrNameLst>
                                      </p:cBhvr>
                                      <p:to>
                                        <p:strVal val="visible"/>
                                      </p:to>
                                    </p:set>
                                    <p:animEffect transition="in" filter="fade">
                                      <p:cBhvr>
                                        <p:cTn id="44" dur="500"/>
                                        <p:tgtEl>
                                          <p:spTgt spid="8">
                                            <p:graphicEl>
                                              <a:dgm id="{54D87BDD-E92C-4E6E-8133-5704B5053129}"/>
                                            </p:graphicEl>
                                          </p:spTgt>
                                        </p:tgtEl>
                                      </p:cBhvr>
                                    </p:animEffect>
                                  </p:childTnLst>
                                </p:cTn>
                              </p:par>
                            </p:childTnLst>
                          </p:cTn>
                        </p:par>
                        <p:par>
                          <p:cTn id="45" fill="hold">
                            <p:stCondLst>
                              <p:cond delay="4500"/>
                            </p:stCondLst>
                            <p:childTnLst>
                              <p:par>
                                <p:cTn id="46" presetID="10" presetClass="entr" presetSubtype="0" fill="hold" grpId="0" nodeType="afterEffect">
                                  <p:stCondLst>
                                    <p:cond delay="0"/>
                                  </p:stCondLst>
                                  <p:childTnLst>
                                    <p:set>
                                      <p:cBhvr>
                                        <p:cTn id="47" dur="1" fill="hold">
                                          <p:stCondLst>
                                            <p:cond delay="0"/>
                                          </p:stCondLst>
                                        </p:cTn>
                                        <p:tgtEl>
                                          <p:spTgt spid="8">
                                            <p:graphicEl>
                                              <a:dgm id="{CF781C43-B0BE-42AA-A505-9F7C6FD5A7AC}"/>
                                            </p:graphicEl>
                                          </p:spTgt>
                                        </p:tgtEl>
                                        <p:attrNameLst>
                                          <p:attrName>style.visibility</p:attrName>
                                        </p:attrNameLst>
                                      </p:cBhvr>
                                      <p:to>
                                        <p:strVal val="visible"/>
                                      </p:to>
                                    </p:set>
                                    <p:animEffect transition="in" filter="fade">
                                      <p:cBhvr>
                                        <p:cTn id="48" dur="500"/>
                                        <p:tgtEl>
                                          <p:spTgt spid="8">
                                            <p:graphicEl>
                                              <a:dgm id="{CF781C43-B0BE-42AA-A505-9F7C6FD5A7AC}"/>
                                            </p:graphicEl>
                                          </p:spTgt>
                                        </p:tgtEl>
                                      </p:cBhvr>
                                    </p:animEffect>
                                  </p:childTnLst>
                                </p:cTn>
                              </p:par>
                            </p:childTnLst>
                          </p:cTn>
                        </p:par>
                        <p:par>
                          <p:cTn id="49" fill="hold">
                            <p:stCondLst>
                              <p:cond delay="5000"/>
                            </p:stCondLst>
                            <p:childTnLst>
                              <p:par>
                                <p:cTn id="50" presetID="10" presetClass="entr" presetSubtype="0" fill="hold" grpId="0" nodeType="afterEffect">
                                  <p:stCondLst>
                                    <p:cond delay="0"/>
                                  </p:stCondLst>
                                  <p:childTnLst>
                                    <p:set>
                                      <p:cBhvr>
                                        <p:cTn id="51" dur="1" fill="hold">
                                          <p:stCondLst>
                                            <p:cond delay="0"/>
                                          </p:stCondLst>
                                        </p:cTn>
                                        <p:tgtEl>
                                          <p:spTgt spid="8">
                                            <p:graphicEl>
                                              <a:dgm id="{7012ECFC-F804-4440-A700-0A939875B24D}"/>
                                            </p:graphicEl>
                                          </p:spTgt>
                                        </p:tgtEl>
                                        <p:attrNameLst>
                                          <p:attrName>style.visibility</p:attrName>
                                        </p:attrNameLst>
                                      </p:cBhvr>
                                      <p:to>
                                        <p:strVal val="visible"/>
                                      </p:to>
                                    </p:set>
                                    <p:animEffect transition="in" filter="fade">
                                      <p:cBhvr>
                                        <p:cTn id="52" dur="500"/>
                                        <p:tgtEl>
                                          <p:spTgt spid="8">
                                            <p:graphicEl>
                                              <a:dgm id="{7012ECFC-F804-4440-A700-0A939875B24D}"/>
                                            </p:graphicEl>
                                          </p:spTgt>
                                        </p:tgtEl>
                                      </p:cBhvr>
                                    </p:animEffect>
                                  </p:childTnLst>
                                </p:cTn>
                              </p:par>
                            </p:childTnLst>
                          </p:cTn>
                        </p:par>
                        <p:par>
                          <p:cTn id="53" fill="hold">
                            <p:stCondLst>
                              <p:cond delay="5500"/>
                            </p:stCondLst>
                            <p:childTnLst>
                              <p:par>
                                <p:cTn id="54" presetID="10" presetClass="entr" presetSubtype="0" fill="hold" grpId="0" nodeType="afterEffect">
                                  <p:stCondLst>
                                    <p:cond delay="0"/>
                                  </p:stCondLst>
                                  <p:childTnLst>
                                    <p:set>
                                      <p:cBhvr>
                                        <p:cTn id="55" dur="1" fill="hold">
                                          <p:stCondLst>
                                            <p:cond delay="0"/>
                                          </p:stCondLst>
                                        </p:cTn>
                                        <p:tgtEl>
                                          <p:spTgt spid="8">
                                            <p:graphicEl>
                                              <a:dgm id="{940542EF-9EB1-4EB9-9A43-4523F79BD228}"/>
                                            </p:graphicEl>
                                          </p:spTgt>
                                        </p:tgtEl>
                                        <p:attrNameLst>
                                          <p:attrName>style.visibility</p:attrName>
                                        </p:attrNameLst>
                                      </p:cBhvr>
                                      <p:to>
                                        <p:strVal val="visible"/>
                                      </p:to>
                                    </p:set>
                                    <p:animEffect transition="in" filter="fade">
                                      <p:cBhvr>
                                        <p:cTn id="56" dur="500"/>
                                        <p:tgtEl>
                                          <p:spTgt spid="8">
                                            <p:graphicEl>
                                              <a:dgm id="{940542EF-9EB1-4EB9-9A43-4523F79BD228}"/>
                                            </p:graphicEl>
                                          </p:spTgt>
                                        </p:tgtEl>
                                      </p:cBhvr>
                                    </p:animEffect>
                                  </p:childTnLst>
                                </p:cTn>
                              </p:par>
                            </p:childTnLst>
                          </p:cTn>
                        </p:par>
                        <p:par>
                          <p:cTn id="57" fill="hold">
                            <p:stCondLst>
                              <p:cond delay="6000"/>
                            </p:stCondLst>
                            <p:childTnLst>
                              <p:par>
                                <p:cTn id="58" presetID="10" presetClass="entr" presetSubtype="0" fill="hold" grpId="0" nodeType="afterEffect">
                                  <p:stCondLst>
                                    <p:cond delay="0"/>
                                  </p:stCondLst>
                                  <p:childTnLst>
                                    <p:set>
                                      <p:cBhvr>
                                        <p:cTn id="59" dur="1" fill="hold">
                                          <p:stCondLst>
                                            <p:cond delay="0"/>
                                          </p:stCondLst>
                                        </p:cTn>
                                        <p:tgtEl>
                                          <p:spTgt spid="8">
                                            <p:graphicEl>
                                              <a:dgm id="{CBE6FF26-2D9B-4F8C-9A47-FD08356B4FAC}"/>
                                            </p:graphicEl>
                                          </p:spTgt>
                                        </p:tgtEl>
                                        <p:attrNameLst>
                                          <p:attrName>style.visibility</p:attrName>
                                        </p:attrNameLst>
                                      </p:cBhvr>
                                      <p:to>
                                        <p:strVal val="visible"/>
                                      </p:to>
                                    </p:set>
                                    <p:animEffect transition="in" filter="fade">
                                      <p:cBhvr>
                                        <p:cTn id="60" dur="500"/>
                                        <p:tgtEl>
                                          <p:spTgt spid="8">
                                            <p:graphicEl>
                                              <a:dgm id="{CBE6FF26-2D9B-4F8C-9A47-FD08356B4FAC}"/>
                                            </p:graphicEl>
                                          </p:spTgt>
                                        </p:tgtEl>
                                      </p:cBhvr>
                                    </p:animEffect>
                                  </p:childTnLst>
                                </p:cTn>
                              </p:par>
                            </p:childTnLst>
                          </p:cTn>
                        </p:par>
                        <p:par>
                          <p:cTn id="61" fill="hold">
                            <p:stCondLst>
                              <p:cond delay="6500"/>
                            </p:stCondLst>
                            <p:childTnLst>
                              <p:par>
                                <p:cTn id="62" presetID="10" presetClass="entr" presetSubtype="0" fill="hold" grpId="0" nodeType="afterEffect">
                                  <p:stCondLst>
                                    <p:cond delay="0"/>
                                  </p:stCondLst>
                                  <p:childTnLst>
                                    <p:set>
                                      <p:cBhvr>
                                        <p:cTn id="63" dur="1" fill="hold">
                                          <p:stCondLst>
                                            <p:cond delay="0"/>
                                          </p:stCondLst>
                                        </p:cTn>
                                        <p:tgtEl>
                                          <p:spTgt spid="8">
                                            <p:graphicEl>
                                              <a:dgm id="{780F3096-E065-41CE-A44A-028C3774DD58}"/>
                                            </p:graphicEl>
                                          </p:spTgt>
                                        </p:tgtEl>
                                        <p:attrNameLst>
                                          <p:attrName>style.visibility</p:attrName>
                                        </p:attrNameLst>
                                      </p:cBhvr>
                                      <p:to>
                                        <p:strVal val="visible"/>
                                      </p:to>
                                    </p:set>
                                    <p:animEffect transition="in" filter="fade">
                                      <p:cBhvr>
                                        <p:cTn id="64" dur="500"/>
                                        <p:tgtEl>
                                          <p:spTgt spid="8">
                                            <p:graphicEl>
                                              <a:dgm id="{780F3096-E065-41CE-A44A-028C3774DD58}"/>
                                            </p:graphicEl>
                                          </p:spTgt>
                                        </p:tgtEl>
                                      </p:cBhvr>
                                    </p:animEffect>
                                  </p:childTnLst>
                                </p:cTn>
                              </p:par>
                            </p:childTnLst>
                          </p:cTn>
                        </p:par>
                        <p:par>
                          <p:cTn id="65" fill="hold">
                            <p:stCondLst>
                              <p:cond delay="7000"/>
                            </p:stCondLst>
                            <p:childTnLst>
                              <p:par>
                                <p:cTn id="66" presetID="10" presetClass="entr" presetSubtype="0" fill="hold" grpId="0" nodeType="afterEffect">
                                  <p:stCondLst>
                                    <p:cond delay="0"/>
                                  </p:stCondLst>
                                  <p:childTnLst>
                                    <p:set>
                                      <p:cBhvr>
                                        <p:cTn id="67" dur="1" fill="hold">
                                          <p:stCondLst>
                                            <p:cond delay="0"/>
                                          </p:stCondLst>
                                        </p:cTn>
                                        <p:tgtEl>
                                          <p:spTgt spid="8">
                                            <p:graphicEl>
                                              <a:dgm id="{02569E2A-2670-4523-A43D-057006DFD596}"/>
                                            </p:graphicEl>
                                          </p:spTgt>
                                        </p:tgtEl>
                                        <p:attrNameLst>
                                          <p:attrName>style.visibility</p:attrName>
                                        </p:attrNameLst>
                                      </p:cBhvr>
                                      <p:to>
                                        <p:strVal val="visible"/>
                                      </p:to>
                                    </p:set>
                                    <p:animEffect transition="in" filter="fade">
                                      <p:cBhvr>
                                        <p:cTn id="68" dur="500"/>
                                        <p:tgtEl>
                                          <p:spTgt spid="8">
                                            <p:graphicEl>
                                              <a:dgm id="{02569E2A-2670-4523-A43D-057006DFD596}"/>
                                            </p:graphicEl>
                                          </p:spTgt>
                                        </p:tgtEl>
                                      </p:cBhvr>
                                    </p:animEffect>
                                  </p:childTnLst>
                                </p:cTn>
                              </p:par>
                            </p:childTnLst>
                          </p:cTn>
                        </p:par>
                        <p:par>
                          <p:cTn id="69" fill="hold">
                            <p:stCondLst>
                              <p:cond delay="7500"/>
                            </p:stCondLst>
                            <p:childTnLst>
                              <p:par>
                                <p:cTn id="70" presetID="10" presetClass="entr" presetSubtype="0" fill="hold" grpId="0" nodeType="afterEffect">
                                  <p:stCondLst>
                                    <p:cond delay="0"/>
                                  </p:stCondLst>
                                  <p:childTnLst>
                                    <p:set>
                                      <p:cBhvr>
                                        <p:cTn id="71" dur="1" fill="hold">
                                          <p:stCondLst>
                                            <p:cond delay="0"/>
                                          </p:stCondLst>
                                        </p:cTn>
                                        <p:tgtEl>
                                          <p:spTgt spid="8">
                                            <p:graphicEl>
                                              <a:dgm id="{D1F947B8-C58A-46F4-BA4A-5FB60D45D852}"/>
                                            </p:graphicEl>
                                          </p:spTgt>
                                        </p:tgtEl>
                                        <p:attrNameLst>
                                          <p:attrName>style.visibility</p:attrName>
                                        </p:attrNameLst>
                                      </p:cBhvr>
                                      <p:to>
                                        <p:strVal val="visible"/>
                                      </p:to>
                                    </p:set>
                                    <p:animEffect transition="in" filter="fade">
                                      <p:cBhvr>
                                        <p:cTn id="72" dur="500"/>
                                        <p:tgtEl>
                                          <p:spTgt spid="8">
                                            <p:graphicEl>
                                              <a:dgm id="{D1F947B8-C58A-46F4-BA4A-5FB60D45D852}"/>
                                            </p:graphicEl>
                                          </p:spTgt>
                                        </p:tgtEl>
                                      </p:cBhvr>
                                    </p:animEffect>
                                  </p:childTnLst>
                                </p:cTn>
                              </p:par>
                            </p:childTnLst>
                          </p:cTn>
                        </p:par>
                        <p:par>
                          <p:cTn id="73" fill="hold">
                            <p:stCondLst>
                              <p:cond delay="8000"/>
                            </p:stCondLst>
                            <p:childTnLst>
                              <p:par>
                                <p:cTn id="74" presetID="10" presetClass="entr" presetSubtype="0" fill="hold" grpId="0" nodeType="afterEffect">
                                  <p:stCondLst>
                                    <p:cond delay="0"/>
                                  </p:stCondLst>
                                  <p:childTnLst>
                                    <p:set>
                                      <p:cBhvr>
                                        <p:cTn id="75" dur="1" fill="hold">
                                          <p:stCondLst>
                                            <p:cond delay="0"/>
                                          </p:stCondLst>
                                        </p:cTn>
                                        <p:tgtEl>
                                          <p:spTgt spid="8">
                                            <p:graphicEl>
                                              <a:dgm id="{20073B7D-9770-41D6-9147-CE6DDC6F6B78}"/>
                                            </p:graphicEl>
                                          </p:spTgt>
                                        </p:tgtEl>
                                        <p:attrNameLst>
                                          <p:attrName>style.visibility</p:attrName>
                                        </p:attrNameLst>
                                      </p:cBhvr>
                                      <p:to>
                                        <p:strVal val="visible"/>
                                      </p:to>
                                    </p:set>
                                    <p:animEffect transition="in" filter="fade">
                                      <p:cBhvr>
                                        <p:cTn id="76" dur="500"/>
                                        <p:tgtEl>
                                          <p:spTgt spid="8">
                                            <p:graphicEl>
                                              <a:dgm id="{20073B7D-9770-41D6-9147-CE6DDC6F6B78}"/>
                                            </p:graphicEl>
                                          </p:spTgt>
                                        </p:tgtEl>
                                      </p:cBhvr>
                                    </p:animEffect>
                                  </p:childTnLst>
                                </p:cTn>
                              </p:par>
                            </p:childTnLst>
                          </p:cTn>
                        </p:par>
                        <p:par>
                          <p:cTn id="77" fill="hold">
                            <p:stCondLst>
                              <p:cond delay="8500"/>
                            </p:stCondLst>
                            <p:childTnLst>
                              <p:par>
                                <p:cTn id="78" presetID="10" presetClass="entr" presetSubtype="0" fill="hold" grpId="0" nodeType="afterEffect">
                                  <p:stCondLst>
                                    <p:cond delay="0"/>
                                  </p:stCondLst>
                                  <p:childTnLst>
                                    <p:set>
                                      <p:cBhvr>
                                        <p:cTn id="79" dur="1" fill="hold">
                                          <p:stCondLst>
                                            <p:cond delay="0"/>
                                          </p:stCondLst>
                                        </p:cTn>
                                        <p:tgtEl>
                                          <p:spTgt spid="8">
                                            <p:graphicEl>
                                              <a:dgm id="{C58BF7F0-C07F-4B77-AF96-EC72C858152F}"/>
                                            </p:graphicEl>
                                          </p:spTgt>
                                        </p:tgtEl>
                                        <p:attrNameLst>
                                          <p:attrName>style.visibility</p:attrName>
                                        </p:attrNameLst>
                                      </p:cBhvr>
                                      <p:to>
                                        <p:strVal val="visible"/>
                                      </p:to>
                                    </p:set>
                                    <p:animEffect transition="in" filter="fade">
                                      <p:cBhvr>
                                        <p:cTn id="80" dur="500"/>
                                        <p:tgtEl>
                                          <p:spTgt spid="8">
                                            <p:graphicEl>
                                              <a:dgm id="{C58BF7F0-C07F-4B77-AF96-EC72C858152F}"/>
                                            </p:graphicEl>
                                          </p:spTgt>
                                        </p:tgtEl>
                                      </p:cBhvr>
                                    </p:animEffect>
                                  </p:childTnLst>
                                </p:cTn>
                              </p:par>
                            </p:childTnLst>
                          </p:cTn>
                        </p:par>
                        <p:par>
                          <p:cTn id="81" fill="hold">
                            <p:stCondLst>
                              <p:cond delay="9000"/>
                            </p:stCondLst>
                            <p:childTnLst>
                              <p:par>
                                <p:cTn id="82" presetID="10" presetClass="entr" presetSubtype="0" fill="hold" grpId="0" nodeType="afterEffect">
                                  <p:stCondLst>
                                    <p:cond delay="0"/>
                                  </p:stCondLst>
                                  <p:childTnLst>
                                    <p:set>
                                      <p:cBhvr>
                                        <p:cTn id="83" dur="1" fill="hold">
                                          <p:stCondLst>
                                            <p:cond delay="0"/>
                                          </p:stCondLst>
                                        </p:cTn>
                                        <p:tgtEl>
                                          <p:spTgt spid="8">
                                            <p:graphicEl>
                                              <a:dgm id="{1B118B0B-0315-4151-8B9F-D96D01A14502}"/>
                                            </p:graphicEl>
                                          </p:spTgt>
                                        </p:tgtEl>
                                        <p:attrNameLst>
                                          <p:attrName>style.visibility</p:attrName>
                                        </p:attrNameLst>
                                      </p:cBhvr>
                                      <p:to>
                                        <p:strVal val="visible"/>
                                      </p:to>
                                    </p:set>
                                    <p:animEffect transition="in" filter="fade">
                                      <p:cBhvr>
                                        <p:cTn id="84" dur="500"/>
                                        <p:tgtEl>
                                          <p:spTgt spid="8">
                                            <p:graphicEl>
                                              <a:dgm id="{1B118B0B-0315-4151-8B9F-D96D01A14502}"/>
                                            </p:graphicEl>
                                          </p:spTgt>
                                        </p:tgtEl>
                                      </p:cBhvr>
                                    </p:animEffect>
                                  </p:childTnLst>
                                </p:cTn>
                              </p:par>
                            </p:childTnLst>
                          </p:cTn>
                        </p:par>
                        <p:par>
                          <p:cTn id="85" fill="hold">
                            <p:stCondLst>
                              <p:cond delay="9500"/>
                            </p:stCondLst>
                            <p:childTnLst>
                              <p:par>
                                <p:cTn id="86" presetID="10" presetClass="entr" presetSubtype="0" fill="hold" grpId="0" nodeType="afterEffect">
                                  <p:stCondLst>
                                    <p:cond delay="0"/>
                                  </p:stCondLst>
                                  <p:childTnLst>
                                    <p:set>
                                      <p:cBhvr>
                                        <p:cTn id="87" dur="1" fill="hold">
                                          <p:stCondLst>
                                            <p:cond delay="0"/>
                                          </p:stCondLst>
                                        </p:cTn>
                                        <p:tgtEl>
                                          <p:spTgt spid="8">
                                            <p:graphicEl>
                                              <a:dgm id="{ED09FF40-DDA0-4A0E-A2A3-5AB8A15938FC}"/>
                                            </p:graphicEl>
                                          </p:spTgt>
                                        </p:tgtEl>
                                        <p:attrNameLst>
                                          <p:attrName>style.visibility</p:attrName>
                                        </p:attrNameLst>
                                      </p:cBhvr>
                                      <p:to>
                                        <p:strVal val="visible"/>
                                      </p:to>
                                    </p:set>
                                    <p:animEffect transition="in" filter="fade">
                                      <p:cBhvr>
                                        <p:cTn id="88" dur="500"/>
                                        <p:tgtEl>
                                          <p:spTgt spid="8">
                                            <p:graphicEl>
                                              <a:dgm id="{ED09FF40-DDA0-4A0E-A2A3-5AB8A15938FC}"/>
                                            </p:graphicEl>
                                          </p:spTgt>
                                        </p:tgtEl>
                                      </p:cBhvr>
                                    </p:animEffect>
                                  </p:childTnLst>
                                </p:cTn>
                              </p:par>
                            </p:childTnLst>
                          </p:cTn>
                        </p:par>
                        <p:par>
                          <p:cTn id="89" fill="hold">
                            <p:stCondLst>
                              <p:cond delay="10000"/>
                            </p:stCondLst>
                            <p:childTnLst>
                              <p:par>
                                <p:cTn id="90" presetID="10" presetClass="entr" presetSubtype="0" fill="hold" grpId="0" nodeType="afterEffect">
                                  <p:stCondLst>
                                    <p:cond delay="0"/>
                                  </p:stCondLst>
                                  <p:childTnLst>
                                    <p:set>
                                      <p:cBhvr>
                                        <p:cTn id="91" dur="1" fill="hold">
                                          <p:stCondLst>
                                            <p:cond delay="0"/>
                                          </p:stCondLst>
                                        </p:cTn>
                                        <p:tgtEl>
                                          <p:spTgt spid="8">
                                            <p:graphicEl>
                                              <a:dgm id="{E31858B8-5751-4D61-941F-01250720D6A3}"/>
                                            </p:graphicEl>
                                          </p:spTgt>
                                        </p:tgtEl>
                                        <p:attrNameLst>
                                          <p:attrName>style.visibility</p:attrName>
                                        </p:attrNameLst>
                                      </p:cBhvr>
                                      <p:to>
                                        <p:strVal val="visible"/>
                                      </p:to>
                                    </p:set>
                                    <p:animEffect transition="in" filter="fade">
                                      <p:cBhvr>
                                        <p:cTn id="92" dur="500"/>
                                        <p:tgtEl>
                                          <p:spTgt spid="8">
                                            <p:graphicEl>
                                              <a:dgm id="{E31858B8-5751-4D61-941F-01250720D6A3}"/>
                                            </p:graphicEl>
                                          </p:spTgt>
                                        </p:tgtEl>
                                      </p:cBhvr>
                                    </p:animEffect>
                                  </p:childTnLst>
                                </p:cTn>
                              </p:par>
                            </p:childTnLst>
                          </p:cTn>
                        </p:par>
                        <p:par>
                          <p:cTn id="93" fill="hold">
                            <p:stCondLst>
                              <p:cond delay="10500"/>
                            </p:stCondLst>
                            <p:childTnLst>
                              <p:par>
                                <p:cTn id="94" presetID="10" presetClass="entr" presetSubtype="0" fill="hold" grpId="0" nodeType="afterEffect">
                                  <p:stCondLst>
                                    <p:cond delay="0"/>
                                  </p:stCondLst>
                                  <p:childTnLst>
                                    <p:set>
                                      <p:cBhvr>
                                        <p:cTn id="95" dur="1" fill="hold">
                                          <p:stCondLst>
                                            <p:cond delay="0"/>
                                          </p:stCondLst>
                                        </p:cTn>
                                        <p:tgtEl>
                                          <p:spTgt spid="8">
                                            <p:graphicEl>
                                              <a:dgm id="{6A1442A3-3BFF-49CD-82DE-5963FD441BF3}"/>
                                            </p:graphicEl>
                                          </p:spTgt>
                                        </p:tgtEl>
                                        <p:attrNameLst>
                                          <p:attrName>style.visibility</p:attrName>
                                        </p:attrNameLst>
                                      </p:cBhvr>
                                      <p:to>
                                        <p:strVal val="visible"/>
                                      </p:to>
                                    </p:set>
                                    <p:animEffect transition="in" filter="fade">
                                      <p:cBhvr>
                                        <p:cTn id="96" dur="500"/>
                                        <p:tgtEl>
                                          <p:spTgt spid="8">
                                            <p:graphicEl>
                                              <a:dgm id="{6A1442A3-3BFF-49CD-82DE-5963FD441BF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79B86A-2C4D-CA98-312F-421E4DC25992}"/>
              </a:ext>
            </a:extLst>
          </p:cNvPr>
          <p:cNvSpPr txBox="1"/>
          <p:nvPr/>
        </p:nvSpPr>
        <p:spPr>
          <a:xfrm>
            <a:off x="2065712" y="475798"/>
            <a:ext cx="11397922" cy="584775"/>
          </a:xfrm>
          <a:prstGeom prst="rect">
            <a:avLst/>
          </a:prstGeom>
          <a:noFill/>
        </p:spPr>
        <p:txBody>
          <a:bodyPr wrap="square" rtlCol="0">
            <a:spAutoFit/>
          </a:bodyPr>
          <a:lstStyle/>
          <a:p>
            <a:r>
              <a:rPr lang="en-US" altLang="en-US" sz="3200" dirty="0">
                <a:latin typeface="+mj-lt"/>
                <a:ea typeface="ＭＳ Ｐゴシック" panose="020B0600070205080204" pitchFamily="34" charset="-128"/>
              </a:rPr>
              <a:t>Actions are based upon accurate and measured data</a:t>
            </a:r>
            <a:endParaRPr lang="en-US" sz="1400" dirty="0">
              <a:latin typeface="+mj-lt"/>
            </a:endParaRPr>
          </a:p>
        </p:txBody>
      </p:sp>
      <p:pic>
        <p:nvPicPr>
          <p:cNvPr id="9" name="Picture 8">
            <a:extLst>
              <a:ext uri="{FF2B5EF4-FFF2-40B4-BE49-F238E27FC236}">
                <a16:creationId xmlns:a16="http://schemas.microsoft.com/office/drawing/2014/main" id="{F2E5F58F-E290-6B3E-2C9D-BBC690EC8599}"/>
              </a:ext>
            </a:extLst>
          </p:cNvPr>
          <p:cNvPicPr>
            <a:picLocks noChangeAspect="1"/>
          </p:cNvPicPr>
          <p:nvPr/>
        </p:nvPicPr>
        <p:blipFill>
          <a:blip r:embed="rId4"/>
          <a:stretch>
            <a:fillRect/>
          </a:stretch>
        </p:blipFill>
        <p:spPr>
          <a:xfrm>
            <a:off x="3739692" y="1143000"/>
            <a:ext cx="4712616" cy="4712616"/>
          </a:xfrm>
          <a:prstGeom prst="rect">
            <a:avLst/>
          </a:prstGeom>
        </p:spPr>
      </p:pic>
    </p:spTree>
    <p:custDataLst>
      <p:tags r:id="rId1"/>
    </p:custDataLst>
    <p:extLst>
      <p:ext uri="{BB962C8B-B14F-4D97-AF65-F5344CB8AC3E}">
        <p14:creationId xmlns:p14="http://schemas.microsoft.com/office/powerpoint/2010/main" val="1616881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79B86A-2C4D-CA98-312F-421E4DC25992}"/>
              </a:ext>
            </a:extLst>
          </p:cNvPr>
          <p:cNvSpPr txBox="1"/>
          <p:nvPr/>
        </p:nvSpPr>
        <p:spPr>
          <a:xfrm>
            <a:off x="397039" y="459669"/>
            <a:ext cx="11397922" cy="584775"/>
          </a:xfrm>
          <a:prstGeom prst="rect">
            <a:avLst/>
          </a:prstGeom>
          <a:noFill/>
        </p:spPr>
        <p:txBody>
          <a:bodyPr wrap="square" rtlCol="0">
            <a:spAutoFit/>
          </a:bodyPr>
          <a:lstStyle/>
          <a:p>
            <a:pPr algn="ctr"/>
            <a:r>
              <a:rPr lang="en-US" altLang="en-US" sz="3200" dirty="0">
                <a:latin typeface="+mj-lt"/>
                <a:ea typeface="ＭＳ Ｐゴシック" panose="020B0600070205080204" pitchFamily="34" charset="-128"/>
              </a:rPr>
              <a:t>Set priorities and communicate clearly</a:t>
            </a:r>
            <a:endParaRPr lang="en-US" sz="3200" dirty="0">
              <a:latin typeface="+mj-lt"/>
            </a:endParaRPr>
          </a:p>
        </p:txBody>
      </p:sp>
      <p:pic>
        <p:nvPicPr>
          <p:cNvPr id="4" name="Content Placeholder 3" descr="A caution sign that has “This sign has sharp edges” written in large print and “Also, the bridge is out ahead” in smaller much less visible print. " title="Caution Sign">
            <a:extLst>
              <a:ext uri="{FF2B5EF4-FFF2-40B4-BE49-F238E27FC236}">
                <a16:creationId xmlns:a16="http://schemas.microsoft.com/office/drawing/2014/main" id="{22E594F2-271E-762C-C3ED-0DB5E009825E}"/>
              </a:ext>
            </a:extLst>
          </p:cNvPr>
          <p:cNvPicPr>
            <a:picLocks noGrp="1" noChangeAspect="1" noChangeArrowheads="1"/>
          </p:cNvPicPr>
          <p:nvPr>
            <p:ph idx="1"/>
          </p:nvPr>
        </p:nvPicPr>
        <p:blipFill>
          <a:blip r:embed="rId4" cstate="print"/>
          <a:stretch>
            <a:fillRect/>
          </a:stretch>
        </p:blipFill>
        <p:spPr>
          <a:xfrm>
            <a:off x="1828800" y="1371600"/>
            <a:ext cx="8139588" cy="4509772"/>
          </a:xfrm>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80972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34E1B574-B062-4E6D-8552-D5C9CA242908}"/>
              </a:ext>
            </a:extLst>
          </p:cNvPr>
          <p:cNvSpPr>
            <a:spLocks noGrp="1" noChangeArrowheads="1"/>
          </p:cNvSpPr>
          <p:nvPr>
            <p:ph type="title" idx="4294967295"/>
          </p:nvPr>
        </p:nvSpPr>
        <p:spPr>
          <a:xfrm>
            <a:off x="2286000" y="457200"/>
            <a:ext cx="7772400" cy="762000"/>
          </a:xfrm>
        </p:spPr>
        <p:txBody>
          <a:bodyPr/>
          <a:lstStyle/>
          <a:p>
            <a:pPr eaLnBrk="1" hangingPunct="1"/>
            <a:r>
              <a:rPr lang="en-US" altLang="en-US" dirty="0">
                <a:solidFill>
                  <a:schemeClr val="tx1"/>
                </a:solidFill>
              </a:rPr>
              <a:t>TOT Learning Objectives (cont.)</a:t>
            </a:r>
          </a:p>
        </p:txBody>
      </p:sp>
      <p:sp>
        <p:nvSpPr>
          <p:cNvPr id="10243" name="Rectangle 3">
            <a:extLst>
              <a:ext uri="{FF2B5EF4-FFF2-40B4-BE49-F238E27FC236}">
                <a16:creationId xmlns:a16="http://schemas.microsoft.com/office/drawing/2014/main" id="{2787C31B-9B0B-4BFA-9F0C-743617F85B9E}"/>
              </a:ext>
            </a:extLst>
          </p:cNvPr>
          <p:cNvSpPr>
            <a:spLocks noGrp="1" noChangeArrowheads="1"/>
          </p:cNvSpPr>
          <p:nvPr>
            <p:ph type="body" idx="4294967295"/>
          </p:nvPr>
        </p:nvSpPr>
        <p:spPr/>
        <p:txBody>
          <a:bodyPr/>
          <a:lstStyle/>
          <a:p>
            <a:pPr eaLnBrk="1" hangingPunct="1">
              <a:lnSpc>
                <a:spcPct val="90000"/>
              </a:lnSpc>
            </a:pPr>
            <a:r>
              <a:rPr lang="en-US" altLang="en-US" sz="2800" dirty="0"/>
              <a:t>Effectively plan meeting logistics for workshops</a:t>
            </a:r>
          </a:p>
          <a:p>
            <a:pPr eaLnBrk="1" hangingPunct="1">
              <a:lnSpc>
                <a:spcPct val="90000"/>
              </a:lnSpc>
            </a:pPr>
            <a:r>
              <a:rPr lang="en-US" altLang="en-US" sz="2800" dirty="0"/>
              <a:t>Application of sustainability plans to your trainings</a:t>
            </a:r>
          </a:p>
          <a:p>
            <a:pPr eaLnBrk="1" hangingPunct="1">
              <a:lnSpc>
                <a:spcPct val="90000"/>
              </a:lnSpc>
            </a:pPr>
            <a:r>
              <a:rPr lang="en-US" altLang="en-US" sz="2800" dirty="0"/>
              <a:t>Understand how to routinely report to CQII your training activities</a:t>
            </a:r>
          </a:p>
          <a:p>
            <a:pPr eaLnBrk="1" hangingPunct="1">
              <a:lnSpc>
                <a:spcPct val="90000"/>
              </a:lnSpc>
            </a:pPr>
            <a:r>
              <a:rPr lang="en-US" altLang="en-US" sz="2800" dirty="0"/>
              <a:t>Access resources dedicated to successful TOT participants</a:t>
            </a:r>
          </a:p>
        </p:txBody>
      </p:sp>
    </p:spTree>
    <p:custDataLst>
      <p:tags r:id="rId1"/>
    </p:custData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tep back">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3733800" y="2209800"/>
            <a:ext cx="4952652" cy="3080566"/>
          </a:xfrm>
        </p:spPr>
      </p:pic>
      <p:sp>
        <p:nvSpPr>
          <p:cNvPr id="4" name="TextBox 3">
            <a:extLst>
              <a:ext uri="{FF2B5EF4-FFF2-40B4-BE49-F238E27FC236}">
                <a16:creationId xmlns:a16="http://schemas.microsoft.com/office/drawing/2014/main" id="{5AD721BB-263C-7CCB-8B51-117B6024114F}"/>
              </a:ext>
            </a:extLst>
          </p:cNvPr>
          <p:cNvSpPr txBox="1"/>
          <p:nvPr/>
        </p:nvSpPr>
        <p:spPr>
          <a:xfrm>
            <a:off x="3200400" y="457200"/>
            <a:ext cx="5673413" cy="584775"/>
          </a:xfrm>
          <a:prstGeom prst="rect">
            <a:avLst/>
          </a:prstGeom>
          <a:noFill/>
        </p:spPr>
        <p:txBody>
          <a:bodyPr wrap="none" rtlCol="0">
            <a:spAutoFit/>
          </a:bodyPr>
          <a:lstStyle/>
          <a:p>
            <a:r>
              <a:rPr lang="en-US" sz="3200" dirty="0">
                <a:latin typeface="+mj-lt"/>
              </a:rPr>
              <a:t>A Step Backward Is Not a Mistake</a:t>
            </a:r>
          </a:p>
        </p:txBody>
      </p:sp>
    </p:spTree>
    <p:custDataLst>
      <p:tags r:id="rId1"/>
    </p:custDataLst>
    <p:extLst>
      <p:ext uri="{BB962C8B-B14F-4D97-AF65-F5344CB8AC3E}">
        <p14:creationId xmlns:p14="http://schemas.microsoft.com/office/powerpoint/2010/main" val="21516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US" dirty="0"/>
          </a:p>
        </p:txBody>
      </p:sp>
      <p:sp>
        <p:nvSpPr>
          <p:cNvPr id="4" name="Content Placeholder 3"/>
          <p:cNvSpPr>
            <a:spLocks noGrp="1"/>
          </p:cNvSpPr>
          <p:nvPr>
            <p:ph idx="1"/>
          </p:nvPr>
        </p:nvSpPr>
        <p:spPr/>
        <p:txBody>
          <a:bodyPr/>
          <a:lstStyle/>
          <a:p>
            <a:r>
              <a:rPr lang="en-US" sz="4400" dirty="0">
                <a:effectLst>
                  <a:outerShdw blurRad="38100" dist="38100" dir="2700000" algn="tl">
                    <a:srgbClr val="000000">
                      <a:alpha val="43137"/>
                    </a:srgbClr>
                  </a:outerShdw>
                </a:effectLst>
              </a:rPr>
              <a:t>Quality Work is Done by Teams!</a:t>
            </a:r>
          </a:p>
        </p:txBody>
      </p:sp>
      <p:pic>
        <p:nvPicPr>
          <p:cNvPr id="3" name="Picture 2"/>
          <p:cNvPicPr>
            <a:picLocks noChangeAspect="1"/>
          </p:cNvPicPr>
          <p:nvPr/>
        </p:nvPicPr>
        <p:blipFill>
          <a:blip r:embed="rId2"/>
          <a:stretch>
            <a:fillRect/>
          </a:stretch>
        </p:blipFill>
        <p:spPr>
          <a:xfrm>
            <a:off x="3895153" y="2419517"/>
            <a:ext cx="4401693" cy="3548180"/>
          </a:xfrm>
          <a:prstGeom prst="rect">
            <a:avLst/>
          </a:prstGeom>
        </p:spPr>
      </p:pic>
    </p:spTree>
    <p:extLst>
      <p:ext uri="{BB962C8B-B14F-4D97-AF65-F5344CB8AC3E}">
        <p14:creationId xmlns:p14="http://schemas.microsoft.com/office/powerpoint/2010/main" val="28404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Content Placeholder 2"/>
          <p:cNvSpPr txBox="1">
            <a:spLocks noGrp="1"/>
          </p:cNvSpPr>
          <p:nvPr>
            <p:ph idx="1"/>
          </p:nvPr>
        </p:nvSpPr>
        <p:spPr>
          <a:xfrm>
            <a:off x="278130" y="1650273"/>
            <a:ext cx="10972800" cy="2307628"/>
          </a:xfrm>
          <a:prstGeom prst="rect">
            <a:avLst/>
          </a:prstGeom>
        </p:spPr>
        <p:txBody>
          <a:bodyPr/>
          <a:lstStyle/>
          <a:p>
            <a:pPr>
              <a:lnSpc>
                <a:spcPct val="81000"/>
              </a:lnSpc>
              <a:buFont typeface="Arial" panose="020B0604020202020204" pitchFamily="34" charset="0"/>
              <a:buChar char="•"/>
              <a:defRPr sz="3000"/>
            </a:pPr>
            <a:r>
              <a:rPr sz="2800" dirty="0">
                <a:latin typeface="+mj-lt"/>
              </a:rPr>
              <a:t>The task is complex</a:t>
            </a:r>
          </a:p>
          <a:p>
            <a:pPr>
              <a:lnSpc>
                <a:spcPct val="81000"/>
              </a:lnSpc>
              <a:buFont typeface="Arial" panose="020B0604020202020204" pitchFamily="34" charset="0"/>
              <a:buChar char="•"/>
              <a:defRPr sz="3000"/>
            </a:pPr>
            <a:r>
              <a:rPr sz="2800" dirty="0">
                <a:latin typeface="+mj-lt"/>
              </a:rPr>
              <a:t>Creativity is needed</a:t>
            </a:r>
          </a:p>
          <a:p>
            <a:pPr>
              <a:lnSpc>
                <a:spcPct val="81000"/>
              </a:lnSpc>
              <a:buFont typeface="Arial" panose="020B0604020202020204" pitchFamily="34" charset="0"/>
              <a:buChar char="•"/>
              <a:defRPr sz="3000"/>
            </a:pPr>
            <a:r>
              <a:rPr sz="2800" dirty="0">
                <a:latin typeface="+mj-lt"/>
              </a:rPr>
              <a:t>The path forward is unclear</a:t>
            </a:r>
          </a:p>
          <a:p>
            <a:pPr>
              <a:lnSpc>
                <a:spcPct val="81000"/>
              </a:lnSpc>
              <a:buFont typeface="Arial" panose="020B0604020202020204" pitchFamily="34" charset="0"/>
              <a:buChar char="•"/>
              <a:defRPr sz="3000"/>
            </a:pPr>
            <a:r>
              <a:rPr sz="2800" dirty="0">
                <a:latin typeface="+mj-lt"/>
              </a:rPr>
              <a:t>More efficient use of resources is required</a:t>
            </a:r>
          </a:p>
          <a:p>
            <a:pPr>
              <a:lnSpc>
                <a:spcPct val="81000"/>
              </a:lnSpc>
              <a:buFont typeface="Arial" panose="020B0604020202020204" pitchFamily="34" charset="0"/>
              <a:buChar char="•"/>
              <a:defRPr sz="3000"/>
            </a:pPr>
            <a:r>
              <a:rPr sz="2800" dirty="0">
                <a:latin typeface="+mj-lt"/>
              </a:rPr>
              <a:t>Fast learning is necessary</a:t>
            </a:r>
          </a:p>
          <a:p>
            <a:pPr>
              <a:lnSpc>
                <a:spcPct val="81000"/>
              </a:lnSpc>
              <a:buFont typeface="Arial" panose="020B0604020202020204" pitchFamily="34" charset="0"/>
              <a:buChar char="•"/>
              <a:defRPr sz="3000"/>
            </a:pPr>
            <a:r>
              <a:rPr sz="2800" dirty="0">
                <a:latin typeface="+mj-lt"/>
              </a:rPr>
              <a:t>High commitment is desirable</a:t>
            </a:r>
          </a:p>
          <a:p>
            <a:pPr>
              <a:lnSpc>
                <a:spcPct val="81000"/>
              </a:lnSpc>
              <a:buFont typeface="Arial" panose="020B0604020202020204" pitchFamily="34" charset="0"/>
              <a:buChar char="•"/>
              <a:defRPr sz="3000"/>
            </a:pPr>
            <a:r>
              <a:rPr sz="2800" dirty="0">
                <a:latin typeface="+mj-lt"/>
              </a:rPr>
              <a:t>The implementation of a plan requires the commitment of others</a:t>
            </a:r>
          </a:p>
          <a:p>
            <a:pPr>
              <a:lnSpc>
                <a:spcPct val="81000"/>
              </a:lnSpc>
              <a:buFont typeface="Arial" panose="020B0604020202020204" pitchFamily="34" charset="0"/>
              <a:buChar char="•"/>
              <a:defRPr sz="3000"/>
            </a:pPr>
            <a:r>
              <a:rPr sz="2800" dirty="0">
                <a:latin typeface="+mj-lt"/>
              </a:rPr>
              <a:t>The task or process is cross-functional</a:t>
            </a:r>
          </a:p>
        </p:txBody>
      </p:sp>
      <p:grpSp>
        <p:nvGrpSpPr>
          <p:cNvPr id="3" name="Group 2"/>
          <p:cNvGrpSpPr/>
          <p:nvPr/>
        </p:nvGrpSpPr>
        <p:grpSpPr>
          <a:xfrm>
            <a:off x="9072742" y="1365581"/>
            <a:ext cx="2841127" cy="2757532"/>
            <a:chOff x="6066262" y="1784195"/>
            <a:chExt cx="2988528" cy="2877012"/>
          </a:xfrm>
        </p:grpSpPr>
        <p:sp>
          <p:nvSpPr>
            <p:cNvPr id="169" name="Rectangle 13"/>
            <p:cNvSpPr/>
            <p:nvPr/>
          </p:nvSpPr>
          <p:spPr>
            <a:xfrm>
              <a:off x="6066262" y="1784195"/>
              <a:ext cx="2988528" cy="2877012"/>
            </a:xfrm>
            <a:prstGeom prst="rect">
              <a:avLst/>
            </a:prstGeom>
            <a:solidFill>
              <a:srgbClr val="000000"/>
            </a:solidFill>
            <a:ln w="12700" cap="flat">
              <a:noFill/>
              <a:miter lim="400000"/>
            </a:ln>
            <a:effectLst/>
          </p:spPr>
          <p:txBody>
            <a:bodyPr wrap="square" lIns="45719" tIns="45719" rIns="45719" bIns="45719" numCol="1" anchor="ctr">
              <a:noAutofit/>
            </a:bodyPr>
            <a:lstStyle/>
            <a:p>
              <a:pPr algn="ctr" defTabSz="410750">
                <a:defRPr sz="1500">
                  <a:solidFill>
                    <a:srgbClr val="FFFFFF"/>
                  </a:solidFill>
                </a:defRPr>
              </a:pPr>
              <a:endParaRPr sz="1500" dirty="0"/>
            </a:p>
          </p:txBody>
        </p:sp>
        <p:pic>
          <p:nvPicPr>
            <p:cNvPr id="170" name="Picture 11" descr="Picture 11"/>
            <p:cNvPicPr>
              <a:picLocks noChangeAspect="1"/>
            </p:cNvPicPr>
            <p:nvPr/>
          </p:nvPicPr>
          <p:blipFill>
            <a:blip r:embed="rId2"/>
            <a:stretch>
              <a:fillRect/>
            </a:stretch>
          </p:blipFill>
          <p:spPr>
            <a:xfrm>
              <a:off x="6219895" y="1928114"/>
              <a:ext cx="2685636" cy="2014228"/>
            </a:xfrm>
            <a:prstGeom prst="rect">
              <a:avLst/>
            </a:prstGeom>
            <a:ln w="12700" cap="flat">
              <a:noFill/>
              <a:miter lim="400000"/>
            </a:ln>
            <a:effectLst/>
          </p:spPr>
        </p:pic>
        <p:sp>
          <p:nvSpPr>
            <p:cNvPr id="171" name="TextBox 12"/>
            <p:cNvSpPr txBox="1"/>
            <p:nvPr/>
          </p:nvSpPr>
          <p:spPr>
            <a:xfrm>
              <a:off x="6217707" y="3973518"/>
              <a:ext cx="2685637" cy="6876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algn="ctr" defTabSz="410750">
                <a:defRPr sz="1600">
                  <a:solidFill>
                    <a:srgbClr val="FFFFFF"/>
                  </a:solidFill>
                  <a:latin typeface="Impact"/>
                  <a:ea typeface="Impact"/>
                  <a:cs typeface="Impact"/>
                  <a:sym typeface="Impact"/>
                </a:defRPr>
              </a:lvl1pPr>
            </a:lstStyle>
            <a:p>
              <a:r>
                <a:rPr sz="2000" dirty="0"/>
                <a:t>WITH OUR POWERS COMBINED</a:t>
              </a:r>
              <a:r>
                <a:rPr lang="en-US" sz="2000" dirty="0"/>
                <a:t>!</a:t>
              </a:r>
              <a:endParaRPr dirty="0"/>
            </a:p>
          </p:txBody>
        </p:sp>
      </p:grpSp>
      <p:sp>
        <p:nvSpPr>
          <p:cNvPr id="2" name="TextBox 1">
            <a:extLst>
              <a:ext uri="{FF2B5EF4-FFF2-40B4-BE49-F238E27FC236}">
                <a16:creationId xmlns:a16="http://schemas.microsoft.com/office/drawing/2014/main" id="{1E5821AC-6FFF-3DD0-61C1-84FB75F4E1D8}"/>
              </a:ext>
            </a:extLst>
          </p:cNvPr>
          <p:cNvSpPr txBox="1"/>
          <p:nvPr/>
        </p:nvSpPr>
        <p:spPr>
          <a:xfrm>
            <a:off x="2456316" y="560378"/>
            <a:ext cx="6616427" cy="584775"/>
          </a:xfrm>
          <a:prstGeom prst="rect">
            <a:avLst/>
          </a:prstGeom>
          <a:noFill/>
        </p:spPr>
        <p:txBody>
          <a:bodyPr wrap="none" rtlCol="0">
            <a:spAutoFit/>
          </a:bodyPr>
          <a:lstStyle/>
          <a:p>
            <a:r>
              <a:rPr lang="en-US" sz="3200" dirty="0">
                <a:latin typeface="+mj-lt"/>
              </a:rPr>
              <a:t>Teams Outperform Individuals When…</a:t>
            </a:r>
          </a:p>
        </p:txBody>
      </p:sp>
    </p:spTree>
    <p:extLst>
      <p:ext uri="{BB962C8B-B14F-4D97-AF65-F5344CB8AC3E}">
        <p14:creationId xmlns:p14="http://schemas.microsoft.com/office/powerpoint/2010/main" val="39959689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a:extLst>
              <a:ext uri="{FF2B5EF4-FFF2-40B4-BE49-F238E27FC236}">
                <a16:creationId xmlns:a16="http://schemas.microsoft.com/office/drawing/2014/main" id="{DF210168-D0F4-4B8D-9C39-3876F5E49CD0}"/>
              </a:ext>
            </a:extLst>
          </p:cNvPr>
          <p:cNvSpPr>
            <a:spLocks noGrp="1" noChangeArrowheads="1"/>
          </p:cNvSpPr>
          <p:nvPr>
            <p:ph type="title"/>
          </p:nvPr>
        </p:nvSpPr>
        <p:spPr>
          <a:xfrm>
            <a:off x="2209800" y="457200"/>
            <a:ext cx="7772400" cy="762000"/>
          </a:xfrm>
        </p:spPr>
        <p:txBody>
          <a:bodyPr/>
          <a:lstStyle/>
          <a:p>
            <a:pPr eaLnBrk="1" hangingPunct="1"/>
            <a:r>
              <a:rPr lang="en-US" altLang="en-US" sz="3300" dirty="0"/>
              <a:t>Components for Success</a:t>
            </a:r>
          </a:p>
        </p:txBody>
      </p:sp>
      <p:sp>
        <p:nvSpPr>
          <p:cNvPr id="80898" name="Rectangle 2">
            <a:extLst>
              <a:ext uri="{FF2B5EF4-FFF2-40B4-BE49-F238E27FC236}">
                <a16:creationId xmlns:a16="http://schemas.microsoft.com/office/drawing/2014/main" id="{B0E71EC4-C757-412E-93BE-E464EAE8CE2E}"/>
              </a:ext>
            </a:extLst>
          </p:cNvPr>
          <p:cNvSpPr>
            <a:spLocks noGrp="1" noChangeArrowheads="1"/>
          </p:cNvSpPr>
          <p:nvPr>
            <p:ph type="body" idx="1"/>
          </p:nvPr>
        </p:nvSpPr>
        <p:spPr>
          <a:xfrm>
            <a:off x="1344236" y="1376363"/>
            <a:ext cx="9767455" cy="4267200"/>
          </a:xfrm>
          <a:noFill/>
        </p:spPr>
        <p:txBody>
          <a:bodyPr vert="horz" wrap="square" lIns="90488" tIns="44450" rIns="90488" bIns="44450" numCol="1" anchor="t" anchorCtr="0" compatLnSpc="1">
            <a:prstTxWarp prst="textNoShape">
              <a:avLst/>
            </a:prstTxWarp>
          </a:bodyPr>
          <a:lstStyle/>
          <a:p>
            <a:pPr eaLnBrk="1" hangingPunct="1">
              <a:buClr>
                <a:srgbClr val="DD1821"/>
              </a:buClr>
            </a:pPr>
            <a:r>
              <a:rPr lang="en-US" altLang="en-US" dirty="0">
                <a:solidFill>
                  <a:schemeClr val="tx2"/>
                </a:solidFill>
              </a:rPr>
              <a:t>Improvement is about learning</a:t>
            </a:r>
            <a:endParaRPr lang="en-US" altLang="en-US" dirty="0"/>
          </a:p>
          <a:p>
            <a:pPr lvl="2" eaLnBrk="1" hangingPunct="1">
              <a:spcBef>
                <a:spcPts val="300"/>
              </a:spcBef>
              <a:spcAft>
                <a:spcPts val="300"/>
              </a:spcAft>
              <a:buClr>
                <a:srgbClr val="DD1821"/>
              </a:buClr>
            </a:pPr>
            <a:r>
              <a:rPr lang="en-US" altLang="en-US" dirty="0"/>
              <a:t>trial and error learning method  </a:t>
            </a:r>
          </a:p>
          <a:p>
            <a:pPr lvl="2" eaLnBrk="1" hangingPunct="1">
              <a:spcBef>
                <a:spcPts val="300"/>
              </a:spcBef>
              <a:spcAft>
                <a:spcPts val="300"/>
              </a:spcAft>
              <a:buClr>
                <a:srgbClr val="DD1821"/>
              </a:buClr>
            </a:pPr>
            <a:r>
              <a:rPr lang="en-US" altLang="en-US" dirty="0"/>
              <a:t>share findings with staff to create staff ownership into improvement efforts</a:t>
            </a:r>
          </a:p>
          <a:p>
            <a:pPr lvl="2" eaLnBrk="1" hangingPunct="1">
              <a:spcBef>
                <a:spcPts val="300"/>
              </a:spcBef>
              <a:spcAft>
                <a:spcPts val="300"/>
              </a:spcAft>
              <a:buClr>
                <a:srgbClr val="DD1821"/>
              </a:buClr>
            </a:pPr>
            <a:r>
              <a:rPr lang="en-US" altLang="en-US" dirty="0"/>
              <a:t>learn from others, power of peer learning</a:t>
            </a:r>
          </a:p>
          <a:p>
            <a:pPr eaLnBrk="1" hangingPunct="1">
              <a:spcBef>
                <a:spcPts val="300"/>
              </a:spcBef>
              <a:spcAft>
                <a:spcPts val="300"/>
              </a:spcAft>
              <a:buClr>
                <a:srgbClr val="DD1821"/>
              </a:buClr>
            </a:pPr>
            <a:r>
              <a:rPr lang="en-US" altLang="en-US" dirty="0">
                <a:solidFill>
                  <a:schemeClr val="tx2"/>
                </a:solidFill>
              </a:rPr>
              <a:t>Focus on systems of care</a:t>
            </a:r>
          </a:p>
          <a:p>
            <a:pPr lvl="2" eaLnBrk="1" hangingPunct="1">
              <a:spcBef>
                <a:spcPts val="300"/>
              </a:spcBef>
              <a:spcAft>
                <a:spcPts val="300"/>
              </a:spcAft>
              <a:buClr>
                <a:srgbClr val="DD1821"/>
              </a:buClr>
            </a:pPr>
            <a:r>
              <a:rPr lang="en-US" altLang="en-US" dirty="0"/>
              <a:t>not on individual providers</a:t>
            </a:r>
            <a:r>
              <a:rPr lang="en-US" altLang="en-US" sz="2100" dirty="0">
                <a:solidFill>
                  <a:schemeClr val="tx2"/>
                </a:solidFill>
              </a:rPr>
              <a:t> </a:t>
            </a:r>
          </a:p>
          <a:p>
            <a:pPr lvl="2" eaLnBrk="1" hangingPunct="1">
              <a:spcBef>
                <a:spcPts val="300"/>
              </a:spcBef>
              <a:spcAft>
                <a:spcPts val="300"/>
              </a:spcAft>
              <a:buClr>
                <a:srgbClr val="DD1821"/>
              </a:buClr>
            </a:pPr>
            <a:r>
              <a:rPr lang="en-US" altLang="en-US" dirty="0"/>
              <a:t>systematize improvements</a:t>
            </a:r>
            <a:endParaRPr lang="en-US" altLang="en-US" sz="2100" dirty="0">
              <a:solidFill>
                <a:schemeClr val="tx2"/>
              </a:solidFill>
            </a:endParaRPr>
          </a:p>
          <a:p>
            <a:pPr eaLnBrk="1" hangingPunct="1">
              <a:buClr>
                <a:srgbClr val="DD1821"/>
              </a:buClr>
            </a:pPr>
            <a:r>
              <a:rPr lang="en-US" altLang="en-US" dirty="0">
                <a:solidFill>
                  <a:schemeClr val="tx2"/>
                </a:solidFill>
              </a:rPr>
              <a:t>Leadership</a:t>
            </a:r>
            <a:endParaRPr lang="en-US" altLang="en-US" dirty="0"/>
          </a:p>
          <a:p>
            <a:pPr lvl="2" eaLnBrk="1" hangingPunct="1">
              <a:spcBef>
                <a:spcPts val="300"/>
              </a:spcBef>
              <a:spcAft>
                <a:spcPts val="300"/>
              </a:spcAft>
              <a:buClr>
                <a:srgbClr val="DD1821"/>
              </a:buClr>
            </a:pPr>
            <a:r>
              <a:rPr lang="en-US" altLang="en-US" dirty="0"/>
              <a:t>establish organizational commitment </a:t>
            </a:r>
          </a:p>
          <a:p>
            <a:pPr lvl="2" eaLnBrk="1" hangingPunct="1">
              <a:spcBef>
                <a:spcPts val="300"/>
              </a:spcBef>
              <a:spcAft>
                <a:spcPts val="300"/>
              </a:spcAft>
              <a:buClr>
                <a:srgbClr val="DD1821"/>
              </a:buClr>
            </a:pPr>
            <a:r>
              <a:rPr lang="en-US" altLang="en-US" dirty="0"/>
              <a:t>resource commitment </a:t>
            </a:r>
          </a:p>
          <a:p>
            <a:pPr lvl="2" eaLnBrk="1" hangingPunct="1">
              <a:spcBef>
                <a:spcPts val="300"/>
              </a:spcBef>
              <a:spcAft>
                <a:spcPts val="300"/>
              </a:spcAft>
              <a:buClr>
                <a:srgbClr val="DD1821"/>
              </a:buClr>
            </a:pPr>
            <a:r>
              <a:rPr lang="en-US" altLang="en-US" dirty="0"/>
              <a:t>support staff and activities</a:t>
            </a:r>
            <a:endParaRPr lang="en-US" altLang="en-US" sz="2400" dirty="0"/>
          </a:p>
        </p:txBody>
      </p:sp>
    </p:spTree>
    <p:custDataLst>
      <p:tags r:id="rId1"/>
    </p:custData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3">
            <a:extLst>
              <a:ext uri="{FF2B5EF4-FFF2-40B4-BE49-F238E27FC236}">
                <a16:creationId xmlns:a16="http://schemas.microsoft.com/office/drawing/2014/main" id="{A47C08D7-A2E4-46C2-A615-864C6D6D46AA}"/>
              </a:ext>
            </a:extLst>
          </p:cNvPr>
          <p:cNvSpPr>
            <a:spLocks noGrp="1" noChangeArrowheads="1"/>
          </p:cNvSpPr>
          <p:nvPr>
            <p:ph type="title"/>
          </p:nvPr>
        </p:nvSpPr>
        <p:spPr>
          <a:xfrm>
            <a:off x="2242457" y="457200"/>
            <a:ext cx="7772400" cy="762000"/>
          </a:xfrm>
        </p:spPr>
        <p:txBody>
          <a:bodyPr/>
          <a:lstStyle/>
          <a:p>
            <a:pPr eaLnBrk="1" hangingPunct="1"/>
            <a:r>
              <a:rPr lang="en-US" altLang="en-US" sz="3300" dirty="0"/>
              <a:t>Components for Success (cont.)</a:t>
            </a:r>
          </a:p>
        </p:txBody>
      </p:sp>
      <p:sp>
        <p:nvSpPr>
          <p:cNvPr id="82946" name="Rectangle 2">
            <a:extLst>
              <a:ext uri="{FF2B5EF4-FFF2-40B4-BE49-F238E27FC236}">
                <a16:creationId xmlns:a16="http://schemas.microsoft.com/office/drawing/2014/main" id="{16EA5071-7632-4850-B87E-83342515BD4D}"/>
              </a:ext>
            </a:extLst>
          </p:cNvPr>
          <p:cNvSpPr>
            <a:spLocks noGrp="1" noChangeArrowheads="1"/>
          </p:cNvSpPr>
          <p:nvPr>
            <p:ph type="body" idx="1"/>
          </p:nvPr>
        </p:nvSpPr>
        <p:spPr>
          <a:xfrm>
            <a:off x="1519238" y="1447800"/>
            <a:ext cx="9424986" cy="4191000"/>
          </a:xfrm>
          <a:noFill/>
        </p:spPr>
        <p:txBody>
          <a:bodyPr vert="horz" wrap="square" lIns="90488" tIns="44450" rIns="90488" bIns="44450" numCol="1" anchor="t" anchorCtr="0" compatLnSpc="1">
            <a:prstTxWarp prst="textNoShape">
              <a:avLst/>
            </a:prstTxWarp>
          </a:bodyPr>
          <a:lstStyle/>
          <a:p>
            <a:pPr eaLnBrk="1" hangingPunct="1">
              <a:buClr>
                <a:srgbClr val="DD1821"/>
              </a:buClr>
            </a:pPr>
            <a:r>
              <a:rPr lang="en-US" altLang="en-US" dirty="0">
                <a:solidFill>
                  <a:schemeClr val="tx2"/>
                </a:solidFill>
              </a:rPr>
              <a:t>Infrastructure</a:t>
            </a:r>
            <a:endParaRPr lang="en-US" altLang="en-US" dirty="0"/>
          </a:p>
          <a:p>
            <a:pPr lvl="2" eaLnBrk="1" hangingPunct="1">
              <a:spcBef>
                <a:spcPts val="300"/>
              </a:spcBef>
              <a:spcAft>
                <a:spcPts val="300"/>
              </a:spcAft>
              <a:buClr>
                <a:srgbClr val="DD1821"/>
              </a:buClr>
            </a:pPr>
            <a:r>
              <a:rPr lang="en-US" altLang="en-US" dirty="0"/>
              <a:t>quality is achieved through people working in teams</a:t>
            </a:r>
          </a:p>
          <a:p>
            <a:pPr lvl="2" eaLnBrk="1" hangingPunct="1">
              <a:spcBef>
                <a:spcPts val="300"/>
              </a:spcBef>
              <a:spcAft>
                <a:spcPts val="300"/>
              </a:spcAft>
              <a:buClr>
                <a:srgbClr val="DD1821"/>
              </a:buClr>
            </a:pPr>
            <a:r>
              <a:rPr lang="en-US" altLang="en-US" dirty="0"/>
              <a:t>create infrastructure to support quality efforts</a:t>
            </a:r>
          </a:p>
          <a:p>
            <a:pPr lvl="2" eaLnBrk="1" hangingPunct="1">
              <a:spcBef>
                <a:spcPts val="300"/>
              </a:spcBef>
              <a:spcAft>
                <a:spcPts val="300"/>
              </a:spcAft>
              <a:buClr>
                <a:srgbClr val="DD1821"/>
              </a:buClr>
            </a:pPr>
            <a:r>
              <a:rPr lang="en-US" altLang="en-US" dirty="0"/>
              <a:t>resources available to provide staff development</a:t>
            </a:r>
          </a:p>
          <a:p>
            <a:pPr eaLnBrk="1" hangingPunct="1">
              <a:buClr>
                <a:srgbClr val="DD1821"/>
              </a:buClr>
            </a:pPr>
            <a:r>
              <a:rPr lang="en-US" altLang="en-US" dirty="0">
                <a:solidFill>
                  <a:schemeClr val="tx2"/>
                </a:solidFill>
              </a:rPr>
              <a:t>Improvement activities </a:t>
            </a:r>
            <a:endParaRPr lang="en-US" altLang="en-US" dirty="0"/>
          </a:p>
          <a:p>
            <a:pPr lvl="2" eaLnBrk="1" hangingPunct="1">
              <a:spcBef>
                <a:spcPts val="300"/>
              </a:spcBef>
              <a:spcAft>
                <a:spcPts val="300"/>
              </a:spcAft>
              <a:buClr>
                <a:srgbClr val="DD1821"/>
              </a:buClr>
            </a:pPr>
            <a:r>
              <a:rPr lang="en-US" altLang="en-US" dirty="0"/>
              <a:t>action-oriented approach (rapid tests of change)</a:t>
            </a:r>
          </a:p>
          <a:p>
            <a:pPr lvl="2" eaLnBrk="1" hangingPunct="1">
              <a:spcBef>
                <a:spcPts val="300"/>
              </a:spcBef>
              <a:spcAft>
                <a:spcPts val="300"/>
              </a:spcAft>
              <a:buClr>
                <a:srgbClr val="DD1821"/>
              </a:buClr>
            </a:pPr>
            <a:r>
              <a:rPr lang="en-US" altLang="en-US" dirty="0"/>
              <a:t>test on small scale before full-scale implementation</a:t>
            </a:r>
          </a:p>
          <a:p>
            <a:pPr lvl="2" eaLnBrk="1" hangingPunct="1">
              <a:spcBef>
                <a:spcPts val="300"/>
              </a:spcBef>
              <a:spcAft>
                <a:spcPts val="300"/>
              </a:spcAft>
              <a:buClr>
                <a:srgbClr val="DD1821"/>
              </a:buClr>
            </a:pPr>
            <a:r>
              <a:rPr lang="en-US" altLang="en-US" dirty="0"/>
              <a:t>improvements through continuous cycles of changes </a:t>
            </a:r>
          </a:p>
          <a:p>
            <a:pPr lvl="2" eaLnBrk="1" hangingPunct="1">
              <a:spcBef>
                <a:spcPts val="300"/>
              </a:spcBef>
              <a:spcAft>
                <a:spcPts val="300"/>
              </a:spcAft>
              <a:buFont typeface="Symbol" panose="05050102010706020507" pitchFamily="18" charset="2"/>
              <a:buChar char="·"/>
            </a:pPr>
            <a:endParaRPr lang="en-US" altLang="en-US" dirty="0"/>
          </a:p>
        </p:txBody>
      </p:sp>
    </p:spTree>
    <p:custDataLst>
      <p:tags r:id="rId1"/>
    </p:custData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D0D57063-8025-4557-99AC-9C0D5544ED32}"/>
              </a:ext>
            </a:extLst>
          </p:cNvPr>
          <p:cNvSpPr>
            <a:spLocks noGrp="1" noChangeArrowheads="1"/>
          </p:cNvSpPr>
          <p:nvPr>
            <p:ph type="title"/>
          </p:nvPr>
        </p:nvSpPr>
        <p:spPr>
          <a:xfrm>
            <a:off x="1752600" y="457200"/>
            <a:ext cx="8534400" cy="762000"/>
          </a:xfrm>
        </p:spPr>
        <p:txBody>
          <a:bodyPr/>
          <a:lstStyle/>
          <a:p>
            <a:pPr eaLnBrk="1" hangingPunct="1"/>
            <a:r>
              <a:rPr lang="en-US" altLang="en-US" dirty="0"/>
              <a:t>‘QI is not QA’</a:t>
            </a:r>
          </a:p>
        </p:txBody>
      </p:sp>
      <p:graphicFrame>
        <p:nvGraphicFramePr>
          <p:cNvPr id="455683" name="Group 3">
            <a:extLst>
              <a:ext uri="{FF2B5EF4-FFF2-40B4-BE49-F238E27FC236}">
                <a16:creationId xmlns:a16="http://schemas.microsoft.com/office/drawing/2014/main" id="{6B63F7E9-5DA1-4AD7-B175-81534790E890}"/>
              </a:ext>
            </a:extLst>
          </p:cNvPr>
          <p:cNvGraphicFramePr>
            <a:graphicFrameLocks noGrp="1"/>
          </p:cNvGraphicFramePr>
          <p:nvPr>
            <p:ph idx="1"/>
          </p:nvPr>
        </p:nvGraphicFramePr>
        <p:xfrm>
          <a:off x="1752600" y="1524000"/>
          <a:ext cx="8763000" cy="2898776"/>
        </p:xfrm>
        <a:graphic>
          <a:graphicData uri="http://schemas.openxmlformats.org/drawingml/2006/table">
            <a:tbl>
              <a:tblPr firstRow="1" firstCol="1">
                <a:tableStyleId>{69012ECD-51FC-41F1-AA8D-1B2483CD663E}</a:tableStyleId>
              </a:tblPr>
              <a:tblGrid>
                <a:gridCol w="21336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581400">
                  <a:extLst>
                    <a:ext uri="{9D8B030D-6E8A-4147-A177-3AD203B41FA5}">
                      <a16:colId xmlns:a16="http://schemas.microsoft.com/office/drawing/2014/main" val="20002"/>
                    </a:ext>
                  </a:extLst>
                </a:gridCol>
              </a:tblGrid>
              <a:tr h="536575">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endParaRPr kumimoji="0" lang="en-US" sz="2000" b="0" i="0" u="none" strike="noStrike" cap="none" normalizeH="0" baseline="0" dirty="0">
                        <a:ln>
                          <a:noFill/>
                        </a:ln>
                        <a:solidFill>
                          <a:schemeClr val="tx1"/>
                        </a:solidFill>
                        <a:effectLst/>
                        <a:latin typeface="Garamond" panose="02020404030301010803"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2000" u="none" strike="noStrike" cap="none" normalizeH="0" baseline="0" dirty="0">
                          <a:ln>
                            <a:noFill/>
                          </a:ln>
                          <a:solidFill>
                            <a:schemeClr val="tx1"/>
                          </a:solidFill>
                          <a:effectLst/>
                        </a:rPr>
                        <a:t>Quality Assurance</a:t>
                      </a:r>
                      <a:endParaRPr kumimoji="0" lang="en-US" sz="2000" b="1" i="1" u="none" strike="noStrike" cap="none" normalizeH="0" baseline="0" dirty="0">
                        <a:ln>
                          <a:noFill/>
                        </a:ln>
                        <a:solidFill>
                          <a:schemeClr val="tx1"/>
                        </a:solidFill>
                        <a:effectLst/>
                        <a:latin typeface="Garamond" panose="02020404030301010803"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2000" u="none" strike="noStrike" cap="none" normalizeH="0" baseline="0" dirty="0">
                          <a:ln>
                            <a:noFill/>
                          </a:ln>
                          <a:solidFill>
                            <a:schemeClr val="tx1"/>
                          </a:solidFill>
                          <a:effectLst/>
                        </a:rPr>
                        <a:t>Quality Improvement</a:t>
                      </a:r>
                      <a:endParaRPr kumimoji="0" lang="en-US" sz="2000" b="1" i="1" u="none" strike="noStrike" cap="none" normalizeH="0" baseline="0" dirty="0">
                        <a:ln>
                          <a:noFill/>
                        </a:ln>
                        <a:solidFill>
                          <a:schemeClr val="tx1"/>
                        </a:solidFill>
                        <a:effectLst/>
                        <a:latin typeface="Garamond" panose="02020404030301010803" pitchFamily="18" charset="0"/>
                      </a:endParaRPr>
                    </a:p>
                  </a:txBody>
                  <a:tcPr horzOverflow="overflow"/>
                </a:tc>
                <a:extLst>
                  <a:ext uri="{0D108BD9-81ED-4DB2-BD59-A6C34878D82A}">
                    <a16:rowId xmlns:a16="http://schemas.microsoft.com/office/drawing/2014/main" val="10000"/>
                  </a:ext>
                </a:extLst>
              </a:tr>
              <a:tr h="792163">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2100" u="none" strike="noStrike" cap="none" normalizeH="0" baseline="0" dirty="0">
                          <a:ln>
                            <a:noFill/>
                          </a:ln>
                          <a:effectLst/>
                        </a:rPr>
                        <a:t>Motivation</a:t>
                      </a:r>
                      <a:endParaRPr kumimoji="0" lang="en-US" sz="2100" b="1" i="0" u="none" strike="noStrike" cap="none" normalizeH="0" baseline="0" dirty="0">
                        <a:ln>
                          <a:noFill/>
                        </a:ln>
                        <a:solidFill>
                          <a:schemeClr val="tx1"/>
                        </a:solidFill>
                        <a:effectLst/>
                        <a:latin typeface="Garamond" panose="02020404030301010803"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1800" u="none" strike="noStrike" cap="none" normalizeH="0" baseline="0" dirty="0">
                          <a:ln>
                            <a:noFill/>
                          </a:ln>
                          <a:effectLst/>
                        </a:rPr>
                        <a:t>Measuring compliance with standards</a:t>
                      </a:r>
                      <a:endParaRPr kumimoji="0" lang="en-US" sz="1800" b="0" i="0" u="none" strike="noStrike" cap="none" normalizeH="0" baseline="0" dirty="0">
                        <a:ln>
                          <a:noFill/>
                        </a:ln>
                        <a:solidFill>
                          <a:schemeClr val="tx1"/>
                        </a:solidFill>
                        <a:effectLst/>
                        <a:latin typeface="Garamond" panose="02020404030301010803"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1800" u="none" strike="noStrike" cap="none" normalizeH="0" baseline="0" dirty="0">
                          <a:ln>
                            <a:noFill/>
                          </a:ln>
                          <a:effectLst/>
                        </a:rPr>
                        <a:t>Continuously improving processes to meet standards</a:t>
                      </a:r>
                      <a:endParaRPr kumimoji="0" lang="en-US" sz="1800" b="0" i="0" u="none" strike="noStrike" cap="none" normalizeH="0" baseline="0" dirty="0">
                        <a:ln>
                          <a:noFill/>
                        </a:ln>
                        <a:solidFill>
                          <a:schemeClr val="tx1"/>
                        </a:solidFill>
                        <a:effectLst/>
                        <a:latin typeface="Garamond" panose="02020404030301010803" pitchFamily="18" charset="0"/>
                      </a:endParaRPr>
                    </a:p>
                  </a:txBody>
                  <a:tcPr horzOverflow="overflow"/>
                </a:tc>
                <a:extLst>
                  <a:ext uri="{0D108BD9-81ED-4DB2-BD59-A6C34878D82A}">
                    <a16:rowId xmlns:a16="http://schemas.microsoft.com/office/drawing/2014/main" val="10001"/>
                  </a:ext>
                </a:extLst>
              </a:tr>
              <a:tr h="536575">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2100" u="none" strike="noStrike" cap="none" normalizeH="0" baseline="0" dirty="0">
                          <a:ln>
                            <a:noFill/>
                          </a:ln>
                          <a:effectLst/>
                        </a:rPr>
                        <a:t>Means</a:t>
                      </a:r>
                      <a:endParaRPr kumimoji="0" lang="en-US" sz="2100" b="1" i="0" u="none" strike="noStrike" cap="none" normalizeH="0" baseline="0" dirty="0">
                        <a:ln>
                          <a:noFill/>
                        </a:ln>
                        <a:solidFill>
                          <a:schemeClr val="tx1"/>
                        </a:solidFill>
                        <a:effectLst/>
                        <a:latin typeface="Garamond" panose="02020404030301010803"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1800" u="none" strike="noStrike" cap="none" normalizeH="0" baseline="0" dirty="0">
                          <a:ln>
                            <a:noFill/>
                          </a:ln>
                          <a:effectLst/>
                        </a:rPr>
                        <a:t>Inspection</a:t>
                      </a:r>
                      <a:endParaRPr kumimoji="0" lang="en-US" sz="1800" b="0" i="0" u="none" strike="noStrike" cap="none" normalizeH="0" baseline="0" dirty="0">
                        <a:ln>
                          <a:noFill/>
                        </a:ln>
                        <a:solidFill>
                          <a:schemeClr val="tx1"/>
                        </a:solidFill>
                        <a:effectLst/>
                        <a:latin typeface="Garamond" panose="02020404030301010803"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1800" u="none" strike="noStrike" cap="none" normalizeH="0" baseline="0" dirty="0">
                          <a:ln>
                            <a:noFill/>
                          </a:ln>
                          <a:effectLst/>
                        </a:rPr>
                        <a:t>Prevention</a:t>
                      </a:r>
                      <a:endParaRPr kumimoji="0" lang="en-US" sz="1800" b="0" i="0" u="none" strike="noStrike" cap="none" normalizeH="0" baseline="0" dirty="0">
                        <a:ln>
                          <a:noFill/>
                        </a:ln>
                        <a:solidFill>
                          <a:schemeClr val="tx1"/>
                        </a:solidFill>
                        <a:effectLst/>
                        <a:latin typeface="Garamond" panose="02020404030301010803" pitchFamily="18" charset="0"/>
                      </a:endParaRPr>
                    </a:p>
                  </a:txBody>
                  <a:tcPr horzOverflow="overflow"/>
                </a:tc>
                <a:extLst>
                  <a:ext uri="{0D108BD9-81ED-4DB2-BD59-A6C34878D82A}">
                    <a16:rowId xmlns:a16="http://schemas.microsoft.com/office/drawing/2014/main" val="10002"/>
                  </a:ext>
                </a:extLst>
              </a:tr>
              <a:tr h="496888">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2100" u="none" strike="noStrike" cap="none" normalizeH="0" baseline="0" dirty="0">
                          <a:ln>
                            <a:noFill/>
                          </a:ln>
                          <a:effectLst/>
                        </a:rPr>
                        <a:t>Focus</a:t>
                      </a:r>
                      <a:endParaRPr kumimoji="0" lang="en-US" sz="2100" b="1" i="0" u="none" strike="noStrike" cap="none" normalizeH="0" baseline="0" dirty="0">
                        <a:ln>
                          <a:noFill/>
                        </a:ln>
                        <a:solidFill>
                          <a:schemeClr val="tx1"/>
                        </a:solidFill>
                        <a:effectLst/>
                        <a:latin typeface="Garamond" panose="02020404030301010803"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1800" u="none" strike="noStrike" cap="none" normalizeH="0" baseline="0" dirty="0">
                          <a:ln>
                            <a:noFill/>
                          </a:ln>
                          <a:effectLst/>
                        </a:rPr>
                        <a:t>Individuals, “bad apples” </a:t>
                      </a:r>
                      <a:endParaRPr kumimoji="0" lang="en-US" sz="1800" b="0" i="0" u="none" strike="noStrike" cap="none" normalizeH="0" baseline="0" dirty="0">
                        <a:ln>
                          <a:noFill/>
                        </a:ln>
                        <a:solidFill>
                          <a:schemeClr val="tx1"/>
                        </a:solidFill>
                        <a:effectLst/>
                        <a:latin typeface="Garamond" panose="02020404030301010803"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1800" u="none" strike="noStrike" cap="none" normalizeH="0" baseline="0" dirty="0">
                          <a:ln>
                            <a:noFill/>
                          </a:ln>
                          <a:effectLst/>
                        </a:rPr>
                        <a:t>Processes and Systems</a:t>
                      </a:r>
                      <a:endParaRPr kumimoji="0" lang="en-US" sz="1800" b="0" i="0" u="none" strike="noStrike" cap="none" normalizeH="0" baseline="0" dirty="0">
                        <a:ln>
                          <a:noFill/>
                        </a:ln>
                        <a:solidFill>
                          <a:schemeClr val="tx1"/>
                        </a:solidFill>
                        <a:effectLst/>
                        <a:latin typeface="Garamond" panose="02020404030301010803" pitchFamily="18" charset="0"/>
                      </a:endParaRPr>
                    </a:p>
                  </a:txBody>
                  <a:tcPr horzOverflow="overflow"/>
                </a:tc>
                <a:extLst>
                  <a:ext uri="{0D108BD9-81ED-4DB2-BD59-A6C34878D82A}">
                    <a16:rowId xmlns:a16="http://schemas.microsoft.com/office/drawing/2014/main" val="10003"/>
                  </a:ext>
                </a:extLst>
              </a:tr>
              <a:tr h="536575">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2100" u="none" strike="noStrike" cap="none" normalizeH="0" baseline="0" dirty="0">
                          <a:ln>
                            <a:noFill/>
                          </a:ln>
                          <a:effectLst/>
                        </a:rPr>
                        <a:t>Responsibility</a:t>
                      </a:r>
                      <a:endParaRPr kumimoji="0" lang="en-US" sz="2100" b="1" i="0" u="none" strike="noStrike" cap="none" normalizeH="0" baseline="0" dirty="0">
                        <a:ln>
                          <a:noFill/>
                        </a:ln>
                        <a:solidFill>
                          <a:schemeClr val="tx1"/>
                        </a:solidFill>
                        <a:effectLst/>
                        <a:latin typeface="Garamond" panose="02020404030301010803"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1800" u="none" strike="noStrike" cap="none" normalizeH="0" baseline="0" dirty="0">
                          <a:ln>
                            <a:noFill/>
                          </a:ln>
                          <a:effectLst/>
                        </a:rPr>
                        <a:t>Few</a:t>
                      </a:r>
                      <a:endParaRPr kumimoji="0" lang="en-US" sz="1800" b="0" i="0" u="none" strike="noStrike" cap="none" normalizeH="0" baseline="0" dirty="0">
                        <a:ln>
                          <a:noFill/>
                        </a:ln>
                        <a:solidFill>
                          <a:schemeClr val="tx1"/>
                        </a:solidFill>
                        <a:effectLst/>
                        <a:latin typeface="Garamond" panose="02020404030301010803"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1800" u="none" strike="noStrike" cap="none" normalizeH="0" baseline="0" dirty="0">
                          <a:ln>
                            <a:noFill/>
                          </a:ln>
                          <a:effectLst/>
                        </a:rPr>
                        <a:t>All</a:t>
                      </a:r>
                      <a:endParaRPr kumimoji="0" lang="en-US" sz="1800" b="0" i="0" u="none" strike="noStrike" cap="none" normalizeH="0" baseline="0" dirty="0">
                        <a:ln>
                          <a:noFill/>
                        </a:ln>
                        <a:solidFill>
                          <a:schemeClr val="tx1"/>
                        </a:solidFill>
                        <a:effectLst/>
                        <a:latin typeface="Garamond" panose="02020404030301010803" pitchFamily="18" charset="0"/>
                      </a:endParaRPr>
                    </a:p>
                  </a:txBody>
                  <a:tcPr horzOverflow="overflow"/>
                </a:tc>
                <a:extLst>
                  <a:ext uri="{0D108BD9-81ED-4DB2-BD59-A6C34878D82A}">
                    <a16:rowId xmlns:a16="http://schemas.microsoft.com/office/drawing/2014/main" val="10004"/>
                  </a:ext>
                </a:extLst>
              </a:tr>
            </a:tbl>
          </a:graphicData>
        </a:graphic>
      </p:graphicFrame>
      <p:sp>
        <p:nvSpPr>
          <p:cNvPr id="3" name="Rectangle 2">
            <a:extLst>
              <a:ext uri="{FF2B5EF4-FFF2-40B4-BE49-F238E27FC236}">
                <a16:creationId xmlns:a16="http://schemas.microsoft.com/office/drawing/2014/main" id="{559E5B8B-5F1B-4F1E-BD3C-E77DF5C9E8CD}"/>
              </a:ext>
            </a:extLst>
          </p:cNvPr>
          <p:cNvSpPr/>
          <p:nvPr/>
        </p:nvSpPr>
        <p:spPr>
          <a:xfrm>
            <a:off x="3072938" y="5334000"/>
            <a:ext cx="8915400" cy="461665"/>
          </a:xfrm>
          <a:prstGeom prst="rect">
            <a:avLst/>
          </a:prstGeom>
        </p:spPr>
        <p:txBody>
          <a:bodyPr wrap="square">
            <a:spAutoFit/>
          </a:bodyPr>
          <a:lstStyle/>
          <a:p>
            <a:pPr algn="r"/>
            <a:r>
              <a:rPr lang="en-US" sz="1200" dirty="0">
                <a:latin typeface="Times New Roman" panose="02020603050405020304" pitchFamily="18" charset="0"/>
                <a:cs typeface="Times New Roman" panose="02020603050405020304" pitchFamily="18" charset="0"/>
              </a:rPr>
              <a:t>ADAPTED: Solberg “The Three Faces of Performance Measurement: Improvement, Accountability and Research.” </a:t>
            </a:r>
            <a:br>
              <a:rPr lang="en-US" sz="1200" dirty="0">
                <a:latin typeface="Times New Roman" panose="02020603050405020304" pitchFamily="18" charset="0"/>
                <a:cs typeface="Times New Roman" panose="02020603050405020304" pitchFamily="18" charset="0"/>
              </a:rPr>
            </a:br>
            <a:r>
              <a:rPr lang="en-US" sz="1200" dirty="0">
                <a:latin typeface="Times New Roman" panose="02020603050405020304" pitchFamily="18" charset="0"/>
                <a:cs typeface="Times New Roman" panose="02020603050405020304" pitchFamily="18" charset="0"/>
              </a:rPr>
              <a:t>Journal on Quality Improvement. V 23 1997. </a:t>
            </a:r>
          </a:p>
        </p:txBody>
      </p:sp>
    </p:spTree>
    <p:custDataLst>
      <p:tags r:id="rId1"/>
    </p:custData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CF510E3D-CFC5-48AA-8D1F-C47CFF76AFED}"/>
              </a:ext>
            </a:extLst>
          </p:cNvPr>
          <p:cNvSpPr>
            <a:spLocks noGrp="1" noChangeArrowheads="1"/>
          </p:cNvSpPr>
          <p:nvPr>
            <p:ph type="title"/>
          </p:nvPr>
        </p:nvSpPr>
        <p:spPr>
          <a:xfrm>
            <a:off x="2057400" y="457201"/>
            <a:ext cx="8077200" cy="871537"/>
          </a:xfrm>
        </p:spPr>
        <p:txBody>
          <a:bodyPr/>
          <a:lstStyle/>
          <a:p>
            <a:pPr eaLnBrk="1" hangingPunct="1"/>
            <a:r>
              <a:rPr lang="en-US" altLang="en-US" dirty="0">
                <a:solidFill>
                  <a:schemeClr val="tx1"/>
                </a:solidFill>
              </a:rPr>
              <a:t>Working Definition of Quality</a:t>
            </a:r>
          </a:p>
        </p:txBody>
      </p:sp>
      <p:sp>
        <p:nvSpPr>
          <p:cNvPr id="87043" name="Text Box 3">
            <a:extLst>
              <a:ext uri="{FF2B5EF4-FFF2-40B4-BE49-F238E27FC236}">
                <a16:creationId xmlns:a16="http://schemas.microsoft.com/office/drawing/2014/main" id="{947D0E92-9DB5-4637-BFE3-F915D957B4AB}"/>
              </a:ext>
            </a:extLst>
          </p:cNvPr>
          <p:cNvSpPr txBox="1">
            <a:spLocks noChangeArrowheads="1"/>
          </p:cNvSpPr>
          <p:nvPr/>
        </p:nvSpPr>
        <p:spPr bwMode="auto">
          <a:xfrm>
            <a:off x="2514600" y="1905001"/>
            <a:ext cx="74676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rgbClr val="FF0000"/>
              </a:buClr>
              <a:buChar char="•"/>
              <a:defRPr sz="2800">
                <a:solidFill>
                  <a:schemeClr val="tx1"/>
                </a:solidFill>
                <a:latin typeface="Garamond" panose="02020404030301010803" pitchFamily="18" charset="0"/>
              </a:defRPr>
            </a:lvl1pPr>
            <a:lvl2pPr marL="742950" indent="-285750">
              <a:spcBef>
                <a:spcPct val="20000"/>
              </a:spcBef>
              <a:buClr>
                <a:srgbClr val="FF0000"/>
              </a:buClr>
              <a:buSzPct val="85000"/>
              <a:buFont typeface="Wingdings" panose="05000000000000000000" pitchFamily="2" charset="2"/>
              <a:buChar char="§"/>
              <a:defRPr sz="2400">
                <a:solidFill>
                  <a:schemeClr val="tx1"/>
                </a:solidFill>
                <a:latin typeface="Garamond" panose="02020404030301010803" pitchFamily="18" charset="0"/>
              </a:defRPr>
            </a:lvl2pPr>
            <a:lvl3pPr marL="1143000" indent="-228600">
              <a:spcBef>
                <a:spcPct val="20000"/>
              </a:spcBef>
              <a:buClr>
                <a:srgbClr val="FF0000"/>
              </a:buClr>
              <a:buChar char="•"/>
              <a:defRPr sz="2000">
                <a:solidFill>
                  <a:schemeClr val="tx1"/>
                </a:solidFill>
                <a:latin typeface="Garamond" panose="02020404030301010803" pitchFamily="18" charset="0"/>
              </a:defRPr>
            </a:lvl3pPr>
            <a:lvl4pPr marL="1600200" indent="-228600">
              <a:spcBef>
                <a:spcPct val="20000"/>
              </a:spcBef>
              <a:buClr>
                <a:srgbClr val="FF0000"/>
              </a:buClr>
              <a:buSzPct val="65000"/>
              <a:buFont typeface="Wingdings" panose="05000000000000000000" pitchFamily="2" charset="2"/>
              <a:buChar char="§"/>
              <a:defRPr sz="2000">
                <a:solidFill>
                  <a:schemeClr val="tx1"/>
                </a:solidFill>
                <a:latin typeface="Garamond" panose="02020404030301010803" pitchFamily="18" charset="0"/>
              </a:defRPr>
            </a:lvl4pPr>
            <a:lvl5pPr marL="2057400" indent="-228600">
              <a:spcBef>
                <a:spcPct val="20000"/>
              </a:spcBef>
              <a:buClr>
                <a:srgbClr val="FF0000"/>
              </a:buClr>
              <a:buSzPct val="50000"/>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9pPr>
          </a:lstStyle>
          <a:p>
            <a:pPr>
              <a:spcBef>
                <a:spcPct val="0"/>
              </a:spcBef>
              <a:buClrTx/>
              <a:buFontTx/>
              <a:buNone/>
            </a:pPr>
            <a:r>
              <a:rPr lang="en-US" altLang="en-US" sz="3200" i="1" dirty="0"/>
              <a:t>“Quality of care is the degree to which health services for individuals and populations increase the likelihood of desired health outcomes and are consistent with current professional knowledge.”  </a:t>
            </a:r>
          </a:p>
        </p:txBody>
      </p:sp>
      <p:sp>
        <p:nvSpPr>
          <p:cNvPr id="87044" name="TextBox 1">
            <a:extLst>
              <a:ext uri="{FF2B5EF4-FFF2-40B4-BE49-F238E27FC236}">
                <a16:creationId xmlns:a16="http://schemas.microsoft.com/office/drawing/2014/main" id="{CEDBA20B-08F2-4BE1-8F30-4E8F8C6B5FDF}"/>
              </a:ext>
            </a:extLst>
          </p:cNvPr>
          <p:cNvSpPr txBox="1">
            <a:spLocks noChangeArrowheads="1"/>
          </p:cNvSpPr>
          <p:nvPr/>
        </p:nvSpPr>
        <p:spPr bwMode="auto">
          <a:xfrm>
            <a:off x="3460404" y="5453150"/>
            <a:ext cx="8534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000"/>
              </a:buClr>
              <a:buChar char="•"/>
              <a:defRPr sz="2800">
                <a:solidFill>
                  <a:schemeClr val="tx1"/>
                </a:solidFill>
                <a:latin typeface="Garamond" panose="02020404030301010803" pitchFamily="18" charset="0"/>
              </a:defRPr>
            </a:lvl1pPr>
            <a:lvl2pPr marL="742950" indent="-285750">
              <a:spcBef>
                <a:spcPct val="20000"/>
              </a:spcBef>
              <a:buClr>
                <a:srgbClr val="FF0000"/>
              </a:buClr>
              <a:buSzPct val="85000"/>
              <a:buFont typeface="Wingdings" panose="05000000000000000000" pitchFamily="2" charset="2"/>
              <a:buChar char="§"/>
              <a:defRPr sz="2400">
                <a:solidFill>
                  <a:schemeClr val="tx1"/>
                </a:solidFill>
                <a:latin typeface="Garamond" panose="02020404030301010803" pitchFamily="18" charset="0"/>
              </a:defRPr>
            </a:lvl2pPr>
            <a:lvl3pPr marL="1143000" indent="-228600">
              <a:spcBef>
                <a:spcPct val="20000"/>
              </a:spcBef>
              <a:buClr>
                <a:srgbClr val="FF0000"/>
              </a:buClr>
              <a:buChar char="•"/>
              <a:defRPr sz="2000">
                <a:solidFill>
                  <a:schemeClr val="tx1"/>
                </a:solidFill>
                <a:latin typeface="Garamond" panose="02020404030301010803" pitchFamily="18" charset="0"/>
              </a:defRPr>
            </a:lvl3pPr>
            <a:lvl4pPr marL="1600200" indent="-228600">
              <a:spcBef>
                <a:spcPct val="20000"/>
              </a:spcBef>
              <a:buClr>
                <a:srgbClr val="FF0000"/>
              </a:buClr>
              <a:buSzPct val="65000"/>
              <a:buFont typeface="Wingdings" panose="05000000000000000000" pitchFamily="2" charset="2"/>
              <a:buChar char="§"/>
              <a:defRPr sz="2000">
                <a:solidFill>
                  <a:schemeClr val="tx1"/>
                </a:solidFill>
                <a:latin typeface="Garamond" panose="02020404030301010803" pitchFamily="18" charset="0"/>
              </a:defRPr>
            </a:lvl4pPr>
            <a:lvl5pPr marL="2057400" indent="-228600">
              <a:spcBef>
                <a:spcPct val="20000"/>
              </a:spcBef>
              <a:buClr>
                <a:srgbClr val="FF0000"/>
              </a:buClr>
              <a:buSzPct val="50000"/>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9pPr>
          </a:lstStyle>
          <a:p>
            <a:pPr algn="r">
              <a:spcBef>
                <a:spcPct val="0"/>
              </a:spcBef>
              <a:buClrTx/>
              <a:buFontTx/>
              <a:buNone/>
            </a:pPr>
            <a:r>
              <a:rPr lang="en-US" altLang="en-US" sz="1200" dirty="0"/>
              <a:t>Institute of Medicine.  Medicare: A Strategy for Quality Assurance. Vol. 1. (1990)</a:t>
            </a:r>
          </a:p>
        </p:txBody>
      </p:sp>
    </p:spTree>
    <p:custDataLst>
      <p:tags r:id="rId1"/>
    </p:custData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5803C2B8-1538-4EA5-9B1C-B27201344032}"/>
              </a:ext>
            </a:extLst>
          </p:cNvPr>
          <p:cNvSpPr>
            <a:spLocks noGrp="1" noChangeArrowheads="1"/>
          </p:cNvSpPr>
          <p:nvPr>
            <p:ph type="title"/>
          </p:nvPr>
        </p:nvSpPr>
        <p:spPr>
          <a:xfrm>
            <a:off x="2209800" y="1428749"/>
            <a:ext cx="7772400" cy="762000"/>
          </a:xfrm>
        </p:spPr>
        <p:txBody>
          <a:bodyPr/>
          <a:lstStyle/>
          <a:p>
            <a:pPr eaLnBrk="1" hangingPunct="1"/>
            <a:r>
              <a:rPr lang="en-US" altLang="en-US" sz="3600" b="1" dirty="0"/>
              <a:t>Lunch with a New Friend!</a:t>
            </a:r>
          </a:p>
        </p:txBody>
      </p:sp>
      <p:sp>
        <p:nvSpPr>
          <p:cNvPr id="163844" name="Content Placeholder 9">
            <a:extLst>
              <a:ext uri="{FF2B5EF4-FFF2-40B4-BE49-F238E27FC236}">
                <a16:creationId xmlns:a16="http://schemas.microsoft.com/office/drawing/2014/main" id="{A359F4AF-58D3-44B2-A7FF-E5541A19C193}"/>
              </a:ext>
            </a:extLst>
          </p:cNvPr>
          <p:cNvSpPr>
            <a:spLocks noGrp="1" noChangeArrowheads="1"/>
          </p:cNvSpPr>
          <p:nvPr>
            <p:ph idx="1"/>
          </p:nvPr>
        </p:nvSpPr>
        <p:spPr>
          <a:xfrm>
            <a:off x="7076901" y="2870661"/>
            <a:ext cx="4673599" cy="3048000"/>
          </a:xfrm>
        </p:spPr>
        <p:txBody>
          <a:bodyPr/>
          <a:lstStyle/>
          <a:p>
            <a:pPr marL="0" indent="0" eaLnBrk="1" hangingPunct="1">
              <a:buNone/>
              <a:defRPr/>
            </a:pPr>
            <a:r>
              <a:rPr lang="en-US" altLang="en-US" b="1" dirty="0"/>
              <a:t>Schedule: </a:t>
            </a:r>
          </a:p>
          <a:p>
            <a:pPr marL="573088" lvl="1" eaLnBrk="1" hangingPunct="1">
              <a:defRPr/>
            </a:pPr>
            <a:r>
              <a:rPr lang="en-US" altLang="en-US" sz="2000" dirty="0"/>
              <a:t>45 min Lunch - Meet someone new!</a:t>
            </a:r>
          </a:p>
          <a:p>
            <a:pPr marL="573088" lvl="1" eaLnBrk="1" hangingPunct="1">
              <a:defRPr/>
            </a:pPr>
            <a:r>
              <a:rPr lang="en-US" altLang="en-US" sz="2000" dirty="0"/>
              <a:t>12:30 PM - Watch a video</a:t>
            </a:r>
          </a:p>
          <a:p>
            <a:pPr marL="0" indent="0" eaLnBrk="1" hangingPunct="1">
              <a:buNone/>
              <a:defRPr/>
            </a:pPr>
            <a:r>
              <a:rPr lang="en-US" altLang="en-US" b="1" dirty="0"/>
              <a:t>Reminder: </a:t>
            </a:r>
          </a:p>
          <a:p>
            <a:pPr marL="573088" lvl="1" eaLnBrk="1" hangingPunct="1">
              <a:defRPr/>
            </a:pPr>
            <a:r>
              <a:rPr lang="en-US" altLang="en-US" sz="2000" dirty="0"/>
              <a:t>Bring your Organizational Assessment for the afternoon session</a:t>
            </a:r>
          </a:p>
        </p:txBody>
      </p:sp>
      <p:pic>
        <p:nvPicPr>
          <p:cNvPr id="16388" name="Picture 1" title="The picture shows two cats sleeping and one hugging the other one">
            <a:extLst>
              <a:ext uri="{FF2B5EF4-FFF2-40B4-BE49-F238E27FC236}">
                <a16:creationId xmlns:a16="http://schemas.microsoft.com/office/drawing/2014/main" id="{6486DBE5-66FD-4F77-BF50-A54305CD5AF7}"/>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50225" y="2413461"/>
            <a:ext cx="4673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A9F6FD99-9801-498F-A441-5FE9BA851AD1}"/>
              </a:ext>
            </a:extLst>
          </p:cNvPr>
          <p:cNvSpPr txBox="1">
            <a:spLocks/>
          </p:cNvSpPr>
          <p:nvPr/>
        </p:nvSpPr>
        <p:spPr bwMode="auto">
          <a:xfrm>
            <a:off x="1981200" y="552451"/>
            <a:ext cx="8229600" cy="723899"/>
          </a:xfrm>
          <a:prstGeom prst="rect">
            <a:avLst/>
          </a:prstGeom>
          <a:solidFill>
            <a:srgbClr val="C00000"/>
          </a:solidFill>
          <a:ln>
            <a:noFill/>
          </a:ln>
        </p:spPr>
        <p:txBody>
          <a:bodyPr anchor="ctr" anchorCtr="1"/>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ts val="0"/>
              </a:spcBef>
              <a:defRPr/>
            </a:pPr>
            <a:r>
              <a:rPr lang="en-US" altLang="en-US" sz="4000" b="1" dirty="0">
                <a:solidFill>
                  <a:schemeClr val="bg1"/>
                </a:solidFill>
              </a:rPr>
              <a:t>11:45am to 12:45pm</a:t>
            </a:r>
            <a:endParaRPr lang="en-US" sz="4000" b="1" dirty="0">
              <a:solidFill>
                <a:schemeClr val="bg1"/>
              </a:solidFill>
              <a:latin typeface="+mj-lt"/>
            </a:endParaRPr>
          </a:p>
        </p:txBody>
      </p:sp>
    </p:spTree>
    <p:custDataLst>
      <p:tags r:id="rId1"/>
    </p:custDataLst>
    <p:extLst>
      <p:ext uri="{BB962C8B-B14F-4D97-AF65-F5344CB8AC3E}">
        <p14:creationId xmlns:p14="http://schemas.microsoft.com/office/powerpoint/2010/main" val="33785958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7" name="Rectangle 3">
            <a:extLst>
              <a:ext uri="{FF2B5EF4-FFF2-40B4-BE49-F238E27FC236}">
                <a16:creationId xmlns:a16="http://schemas.microsoft.com/office/drawing/2014/main" id="{8CB2BE90-B0A9-41B9-8964-49F22ABFD41F}"/>
              </a:ext>
            </a:extLst>
          </p:cNvPr>
          <p:cNvSpPr>
            <a:spLocks noChangeArrowheads="1"/>
          </p:cNvSpPr>
          <p:nvPr/>
        </p:nvSpPr>
        <p:spPr bwMode="auto">
          <a:xfrm>
            <a:off x="1920949" y="1143001"/>
            <a:ext cx="8763000" cy="1818447"/>
          </a:xfrm>
          <a:prstGeom prst="rect">
            <a:avLst/>
          </a:prstGeom>
          <a:noFill/>
          <a:ln w="9525">
            <a:noFill/>
            <a:miter lim="800000"/>
            <a:headEnd/>
            <a:tailEnd/>
          </a:ln>
          <a:effectLst/>
        </p:spPr>
        <p:txBody>
          <a:bodyPr lIns="91440" tIns="45720" rIns="91440" bIns="45720" anchor="t">
            <a:spAutoFit/>
          </a:bodyPr>
          <a:lstStyle/>
          <a:p>
            <a:pPr algn="ctr">
              <a:defRPr/>
            </a:pPr>
            <a:r>
              <a:rPr lang="en-US" sz="3600" b="1" dirty="0">
                <a:solidFill>
                  <a:srgbClr val="DD1821"/>
                </a:solidFill>
                <a:effectLst>
                  <a:outerShdw blurRad="38100" dist="38100" dir="2700000" algn="tl">
                    <a:srgbClr val="C0C0C0"/>
                  </a:outerShdw>
                </a:effectLst>
                <a:latin typeface="garamond (bold)"/>
                <a:ea typeface="MS PGothic"/>
              </a:rPr>
              <a:t>Module 5 – Day 1</a:t>
            </a:r>
          </a:p>
          <a:p>
            <a:pPr algn="ctr">
              <a:defRPr/>
            </a:pPr>
            <a:r>
              <a:rPr lang="en-US" sz="3600" b="1" dirty="0">
                <a:solidFill>
                  <a:srgbClr val="DD1821"/>
                </a:solidFill>
                <a:effectLst>
                  <a:outerShdw blurRad="38100" dist="38100" dir="2700000" algn="tl">
                    <a:srgbClr val="C0C0C0"/>
                  </a:outerShdw>
                </a:effectLst>
                <a:latin typeface="garamond (bold)"/>
                <a:ea typeface="MS PGothic"/>
              </a:rPr>
              <a:t>12:45pm – 2:00pm (75 min)</a:t>
            </a:r>
          </a:p>
          <a:p>
            <a:pPr algn="ctr">
              <a:spcBef>
                <a:spcPts val="500"/>
              </a:spcBef>
              <a:defRPr/>
            </a:pPr>
            <a:r>
              <a:rPr lang="en-US" sz="3600" b="1" i="1" dirty="0">
                <a:solidFill>
                  <a:srgbClr val="DD1821"/>
                </a:solidFill>
                <a:effectLst>
                  <a:outerShdw blurRad="38100" dist="38100" dir="2700000" algn="tl">
                    <a:srgbClr val="C0C0C0"/>
                  </a:outerShdw>
                </a:effectLst>
                <a:latin typeface="garamond (bold)"/>
                <a:ea typeface="MS PGothic"/>
                <a:cs typeface="Arial"/>
              </a:rPr>
              <a:t>TOT Handout-of-Handouts: Module 5</a:t>
            </a:r>
            <a:endParaRPr lang="en-US" dirty="0">
              <a:latin typeface="garamond (bold)"/>
              <a:ea typeface="MS PGothic"/>
            </a:endParaRPr>
          </a:p>
        </p:txBody>
      </p:sp>
      <p:sp>
        <p:nvSpPr>
          <p:cNvPr id="91138" name="Rectangle 2">
            <a:extLst>
              <a:ext uri="{FF2B5EF4-FFF2-40B4-BE49-F238E27FC236}">
                <a16:creationId xmlns:a16="http://schemas.microsoft.com/office/drawing/2014/main" id="{0D876843-B696-45FA-8D2C-5E753C286D29}"/>
              </a:ext>
            </a:extLst>
          </p:cNvPr>
          <p:cNvSpPr>
            <a:spLocks noGrp="1" noChangeArrowheads="1"/>
          </p:cNvSpPr>
          <p:nvPr>
            <p:ph type="title"/>
          </p:nvPr>
        </p:nvSpPr>
        <p:spPr>
          <a:xfrm>
            <a:off x="2416249" y="2659965"/>
            <a:ext cx="7772400" cy="1981200"/>
          </a:xfrm>
        </p:spPr>
        <p:txBody>
          <a:bodyPr/>
          <a:lstStyle/>
          <a:p>
            <a:pPr eaLnBrk="1" hangingPunct="1"/>
            <a:r>
              <a:rPr lang="en-US" altLang="en-US" sz="3600" b="1" dirty="0"/>
              <a:t>Model for Improvement, PDSA Cycle, Change Hats</a:t>
            </a:r>
          </a:p>
        </p:txBody>
      </p:sp>
      <p:pic>
        <p:nvPicPr>
          <p:cNvPr id="2" name="Graphic 1" descr="Open book outline">
            <a:extLst>
              <a:ext uri="{FF2B5EF4-FFF2-40B4-BE49-F238E27FC236}">
                <a16:creationId xmlns:a16="http://schemas.microsoft.com/office/drawing/2014/main" id="{626DDDBB-1BBF-9B00-4F77-8BEBDD9D46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1399" y="2202765"/>
            <a:ext cx="914400" cy="914400"/>
          </a:xfrm>
          <a:prstGeom prst="rect">
            <a:avLst/>
          </a:prstGeom>
        </p:spPr>
      </p:pic>
    </p:spTree>
    <p:custDataLst>
      <p:tags r:id="rId1"/>
    </p:custData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3A3913B6-02B8-48C1-9A27-352F190788A2}"/>
              </a:ext>
            </a:extLst>
          </p:cNvPr>
          <p:cNvSpPr>
            <a:spLocks noGrp="1" noChangeArrowheads="1"/>
          </p:cNvSpPr>
          <p:nvPr>
            <p:ph type="title"/>
          </p:nvPr>
        </p:nvSpPr>
        <p:spPr>
          <a:xfrm>
            <a:off x="2286000" y="457200"/>
            <a:ext cx="7772400" cy="762000"/>
          </a:xfrm>
        </p:spPr>
        <p:txBody>
          <a:bodyPr/>
          <a:lstStyle/>
          <a:p>
            <a:pPr eaLnBrk="1" hangingPunct="1"/>
            <a:r>
              <a:rPr lang="en-US" altLang="en-US" dirty="0"/>
              <a:t>Learning Objectives</a:t>
            </a:r>
          </a:p>
        </p:txBody>
      </p:sp>
      <p:sp>
        <p:nvSpPr>
          <p:cNvPr id="92163" name="Rectangle 3">
            <a:extLst>
              <a:ext uri="{FF2B5EF4-FFF2-40B4-BE49-F238E27FC236}">
                <a16:creationId xmlns:a16="http://schemas.microsoft.com/office/drawing/2014/main" id="{DCC927E3-449D-44FF-B7B7-50D0E906CF16}"/>
              </a:ext>
            </a:extLst>
          </p:cNvPr>
          <p:cNvSpPr>
            <a:spLocks noGrp="1" noChangeArrowheads="1"/>
          </p:cNvSpPr>
          <p:nvPr>
            <p:ph type="body" idx="1"/>
          </p:nvPr>
        </p:nvSpPr>
        <p:spPr/>
        <p:txBody>
          <a:bodyPr/>
          <a:lstStyle/>
          <a:p>
            <a:pPr eaLnBrk="1" hangingPunct="1">
              <a:buClr>
                <a:srgbClr val="DD1821"/>
              </a:buClr>
            </a:pPr>
            <a:r>
              <a:rPr lang="en-US" altLang="en-US" dirty="0"/>
              <a:t>Familiarize participants with the Model for Improvement</a:t>
            </a:r>
          </a:p>
          <a:p>
            <a:pPr eaLnBrk="1" hangingPunct="1">
              <a:buClr>
                <a:srgbClr val="DD1821"/>
              </a:buClr>
            </a:pPr>
            <a:r>
              <a:rPr lang="en-US" altLang="en-US" dirty="0"/>
              <a:t>Discuss application of Model for Improvement in HIV care</a:t>
            </a:r>
          </a:p>
          <a:p>
            <a:pPr eaLnBrk="1" hangingPunct="1">
              <a:buClr>
                <a:srgbClr val="DD1821"/>
              </a:buClr>
            </a:pPr>
            <a:r>
              <a:rPr lang="en-US" altLang="en-US" dirty="0"/>
              <a:t>Practice use of the PDSA Cycle in real life scenarios </a:t>
            </a:r>
          </a:p>
          <a:p>
            <a:pPr eaLnBrk="1" hangingPunct="1">
              <a:buClr>
                <a:srgbClr val="DD1821"/>
              </a:buClr>
            </a:pPr>
            <a:r>
              <a:rPr lang="en-US" altLang="en-US" dirty="0"/>
              <a:t>Strengthen the participants’ ability to problem solve using this quality concept</a:t>
            </a:r>
          </a:p>
          <a:p>
            <a:pPr eaLnBrk="1" hangingPunct="1">
              <a:buClr>
                <a:srgbClr val="DD1821"/>
              </a:buClr>
            </a:pPr>
            <a:r>
              <a:rPr lang="en-US" altLang="en-US" dirty="0"/>
              <a:t>Understand different change management roles that further improvements</a:t>
            </a: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B5741050-3D60-4940-8EBB-9AEDA826A497}"/>
              </a:ext>
            </a:extLst>
          </p:cNvPr>
          <p:cNvSpPr>
            <a:spLocks noGrp="1" noChangeArrowheads="1"/>
          </p:cNvSpPr>
          <p:nvPr>
            <p:ph type="title" idx="4294967295"/>
          </p:nvPr>
        </p:nvSpPr>
        <p:spPr>
          <a:xfrm>
            <a:off x="2286000" y="457200"/>
            <a:ext cx="7772400" cy="762000"/>
          </a:xfrm>
        </p:spPr>
        <p:txBody>
          <a:bodyPr/>
          <a:lstStyle/>
          <a:p>
            <a:pPr eaLnBrk="1" hangingPunct="1"/>
            <a:r>
              <a:rPr lang="en-US" altLang="en-US" dirty="0">
                <a:solidFill>
                  <a:schemeClr val="tx1"/>
                </a:solidFill>
              </a:rPr>
              <a:t>Expectations of TOT Participants</a:t>
            </a:r>
          </a:p>
        </p:txBody>
      </p:sp>
      <p:sp>
        <p:nvSpPr>
          <p:cNvPr id="12291" name="Rectangle 3">
            <a:extLst>
              <a:ext uri="{FF2B5EF4-FFF2-40B4-BE49-F238E27FC236}">
                <a16:creationId xmlns:a16="http://schemas.microsoft.com/office/drawing/2014/main" id="{F097B255-16FE-4DDC-BC65-FFCBBC8EC15B}"/>
              </a:ext>
            </a:extLst>
          </p:cNvPr>
          <p:cNvSpPr>
            <a:spLocks noGrp="1" noChangeArrowheads="1"/>
          </p:cNvSpPr>
          <p:nvPr>
            <p:ph type="body" idx="4294967295"/>
          </p:nvPr>
        </p:nvSpPr>
        <p:spPr>
          <a:xfrm>
            <a:off x="1016000" y="1676400"/>
            <a:ext cx="10987578" cy="4191000"/>
          </a:xfrm>
        </p:spPr>
        <p:txBody>
          <a:bodyPr/>
          <a:lstStyle/>
          <a:p>
            <a:pPr marL="0" indent="0" eaLnBrk="1" hangingPunct="1">
              <a:buClr>
                <a:srgbClr val="DD1821"/>
              </a:buClr>
              <a:buNone/>
            </a:pPr>
            <a:r>
              <a:rPr lang="en-US" altLang="en-US" sz="2800" dirty="0"/>
              <a:t>Learn about quality improvement </a:t>
            </a:r>
          </a:p>
          <a:p>
            <a:pPr lvl="1" eaLnBrk="1" hangingPunct="1">
              <a:buClr>
                <a:srgbClr val="DD1821"/>
              </a:buClr>
              <a:buFont typeface="Arial" panose="020B0604020202020204" pitchFamily="34" charset="0"/>
              <a:buChar char="•"/>
            </a:pPr>
            <a:r>
              <a:rPr lang="en-US" altLang="en-US" sz="2800" i="1" dirty="0"/>
              <a:t>Expand knowledge of QI models and applications</a:t>
            </a:r>
          </a:p>
          <a:p>
            <a:pPr lvl="1" eaLnBrk="1" hangingPunct="1">
              <a:buClr>
                <a:srgbClr val="DD1821"/>
              </a:buClr>
              <a:buFont typeface="Arial" panose="020B0604020202020204" pitchFamily="34" charset="0"/>
              <a:buChar char="•"/>
            </a:pPr>
            <a:r>
              <a:rPr lang="en-US" altLang="en-US" sz="2800" i="1" dirty="0"/>
              <a:t>Expand knowledge of available QI resources</a:t>
            </a:r>
          </a:p>
          <a:p>
            <a:pPr lvl="1" eaLnBrk="1" hangingPunct="1">
              <a:buClr>
                <a:srgbClr val="DD1821"/>
              </a:buClr>
              <a:buFont typeface="Arial" panose="020B0604020202020204" pitchFamily="34" charset="0"/>
              <a:buChar char="•"/>
            </a:pPr>
            <a:r>
              <a:rPr lang="en-US" altLang="en-US" sz="2800" i="1" dirty="0"/>
              <a:t>Become aware of novel approaches to facilitating quality management to an array of HIV providers</a:t>
            </a:r>
          </a:p>
          <a:p>
            <a:pPr lvl="1" eaLnBrk="1" hangingPunct="1">
              <a:buClr>
                <a:srgbClr val="DD1821"/>
              </a:buClr>
              <a:buFont typeface="Arial" panose="020B0604020202020204" pitchFamily="34" charset="0"/>
              <a:buChar char="•"/>
            </a:pPr>
            <a:r>
              <a:rPr lang="en-US" altLang="en-US" sz="2800" i="1" dirty="0"/>
              <a:t>Share the QI principles with local HIV service providers across other Ryan White HIV/AIDS Program Parts</a:t>
            </a:r>
          </a:p>
        </p:txBody>
      </p:sp>
    </p:spTree>
    <p:custDataLst>
      <p:tags r:id="rId1"/>
    </p:custData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7D0B57-6C31-43E0-BB06-ACBE60E73E90}"/>
              </a:ext>
            </a:extLst>
          </p:cNvPr>
          <p:cNvPicPr>
            <a:picLocks/>
          </p:cNvPicPr>
          <p:nvPr>
            <p:custDataLst>
              <p:tags r:id="rId1"/>
            </p:custDataLst>
          </p:nvPr>
        </p:nvPicPr>
        <p:blipFill>
          <a:blip r:embed="rId4">
            <a:extLst>
              <a:ext uri="{28A0092B-C50C-407E-A947-70E740481C1C}">
                <a14:useLocalDpi xmlns:a14="http://schemas.microsoft.com/office/drawing/2010/main"/>
              </a:ext>
            </a:extLst>
          </a:blip>
          <a:stretch>
            <a:fillRect/>
          </a:stretch>
        </p:blipFill>
        <p:spPr>
          <a:xfrm>
            <a:off x="1778000" y="254000"/>
            <a:ext cx="8585200" cy="5537200"/>
          </a:xfrm>
          <a:prstGeom prst="rect">
            <a:avLst/>
          </a:prstGeom>
        </p:spPr>
      </p:pic>
    </p:spTree>
    <p:extLst>
      <p:ext uri="{BB962C8B-B14F-4D97-AF65-F5344CB8AC3E}">
        <p14:creationId xmlns:p14="http://schemas.microsoft.com/office/powerpoint/2010/main" val="39455045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21F1A051-214A-4A89-A07A-704AFBB7A8DC}"/>
              </a:ext>
            </a:extLst>
          </p:cNvPr>
          <p:cNvSpPr>
            <a:spLocks noGrp="1" noChangeArrowheads="1"/>
          </p:cNvSpPr>
          <p:nvPr>
            <p:ph type="title"/>
          </p:nvPr>
        </p:nvSpPr>
        <p:spPr>
          <a:xfrm>
            <a:off x="2286000" y="457200"/>
            <a:ext cx="7772400" cy="762000"/>
          </a:xfrm>
        </p:spPr>
        <p:txBody>
          <a:bodyPr/>
          <a:lstStyle/>
          <a:p>
            <a:pPr eaLnBrk="1" hangingPunct="1"/>
            <a:r>
              <a:rPr lang="en-US" altLang="en-US" dirty="0">
                <a:solidFill>
                  <a:schemeClr val="tx1"/>
                </a:solidFill>
              </a:rPr>
              <a:t>Treatment of Scurvy</a:t>
            </a:r>
            <a:endParaRPr lang="en-US" altLang="en-US" i="1" dirty="0">
              <a:solidFill>
                <a:schemeClr val="tx1"/>
              </a:solidFill>
            </a:endParaRPr>
          </a:p>
        </p:txBody>
      </p:sp>
      <p:sp>
        <p:nvSpPr>
          <p:cNvPr id="297987" name="Rectangle 3">
            <a:extLst>
              <a:ext uri="{FF2B5EF4-FFF2-40B4-BE49-F238E27FC236}">
                <a16:creationId xmlns:a16="http://schemas.microsoft.com/office/drawing/2014/main" id="{24D83E7C-52D4-4F17-B0AE-503995D6FD87}"/>
              </a:ext>
            </a:extLst>
          </p:cNvPr>
          <p:cNvSpPr>
            <a:spLocks noGrp="1" noChangeArrowheads="1"/>
          </p:cNvSpPr>
          <p:nvPr>
            <p:ph type="body" sz="half" idx="1"/>
          </p:nvPr>
        </p:nvSpPr>
        <p:spPr>
          <a:xfrm>
            <a:off x="5562599" y="1660525"/>
            <a:ext cx="6150033" cy="4191000"/>
          </a:xfrm>
        </p:spPr>
        <p:txBody>
          <a:bodyPr/>
          <a:lstStyle/>
          <a:p>
            <a:pPr marL="0" indent="0" eaLnBrk="1" hangingPunct="1">
              <a:lnSpc>
                <a:spcPct val="80000"/>
              </a:lnSpc>
              <a:buNone/>
              <a:defRPr/>
            </a:pPr>
            <a:r>
              <a:rPr lang="en-US" altLang="en-US" sz="2000" dirty="0"/>
              <a:t>Stephen J. Bown - Scurvy: How a Surgeon, a Mariner, and a Gentleman Solved the Greatest Medical Mystery of the Age of Sail; St. Martin's Press, 2004</a:t>
            </a:r>
          </a:p>
          <a:p>
            <a:pPr eaLnBrk="1" hangingPunct="1">
              <a:lnSpc>
                <a:spcPct val="80000"/>
              </a:lnSpc>
              <a:defRPr/>
            </a:pPr>
            <a:endParaRPr lang="en-US" altLang="en-US" sz="1600" dirty="0"/>
          </a:p>
          <a:p>
            <a:pPr eaLnBrk="1" hangingPunct="1">
              <a:lnSpc>
                <a:spcPct val="80000"/>
              </a:lnSpc>
              <a:defRPr/>
            </a:pPr>
            <a:r>
              <a:rPr lang="en-US" altLang="en-US" sz="1600" dirty="0"/>
              <a:t>In 1601 lemon juice, as a protective against scurvy, is recorded by James Lancaster.</a:t>
            </a:r>
          </a:p>
          <a:p>
            <a:pPr eaLnBrk="1" hangingPunct="1">
              <a:lnSpc>
                <a:spcPct val="80000"/>
              </a:lnSpc>
              <a:defRPr/>
            </a:pPr>
            <a:r>
              <a:rPr lang="en-US" altLang="en-US" sz="1600" dirty="0"/>
              <a:t>In 1612, Woodall recommended citrus fruit for protection against scurvy on sea voyages.</a:t>
            </a:r>
          </a:p>
          <a:p>
            <a:pPr eaLnBrk="1" hangingPunct="1">
              <a:lnSpc>
                <a:spcPct val="80000"/>
              </a:lnSpc>
              <a:defRPr/>
            </a:pPr>
            <a:r>
              <a:rPr lang="en-US" altLang="en-US" sz="1600" dirty="0"/>
              <a:t>In 1753 James Lind published A Treatise on the Scurvy which portrays his experiment on-board the ship Salisbury in 1747.</a:t>
            </a:r>
          </a:p>
          <a:p>
            <a:pPr eaLnBrk="1" hangingPunct="1">
              <a:lnSpc>
                <a:spcPct val="80000"/>
              </a:lnSpc>
              <a:defRPr/>
            </a:pPr>
            <a:r>
              <a:rPr lang="en-US" altLang="en-US" sz="1600" dirty="0"/>
              <a:t>From 1772 to 1775 sailors on historic voyages with Captain James Cook remained free from scurvy.</a:t>
            </a:r>
          </a:p>
          <a:p>
            <a:pPr eaLnBrk="1" hangingPunct="1">
              <a:lnSpc>
                <a:spcPct val="80000"/>
              </a:lnSpc>
              <a:defRPr/>
            </a:pPr>
            <a:r>
              <a:rPr lang="en-US" altLang="en-US" sz="1600" dirty="0"/>
              <a:t>In 1796 lemon juice was officially introduced in the British Navy as a prophylactic against scurvy.</a:t>
            </a:r>
          </a:p>
          <a:p>
            <a:pPr eaLnBrk="1" hangingPunct="1">
              <a:lnSpc>
                <a:spcPct val="80000"/>
              </a:lnSpc>
              <a:defRPr/>
            </a:pPr>
            <a:r>
              <a:rPr lang="en-US" altLang="en-US" sz="1600" dirty="0"/>
              <a:t>In 1865 British Board of Trade adopted the policy for the merchant marine.</a:t>
            </a:r>
          </a:p>
        </p:txBody>
      </p:sp>
      <p:pic>
        <p:nvPicPr>
          <p:cNvPr id="97284" name="Picture 5" descr="The cover of a book about scurvy" title="A Treatise on the Scurvy">
            <a:extLst>
              <a:ext uri="{FF2B5EF4-FFF2-40B4-BE49-F238E27FC236}">
                <a16:creationId xmlns:a16="http://schemas.microsoft.com/office/drawing/2014/main" id="{5F5A815E-7A90-4A64-BE5F-7EB0AEFCBC73}"/>
              </a:ext>
            </a:extLst>
          </p:cNvPr>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2667001" y="1447800"/>
            <a:ext cx="2473325" cy="4191000"/>
          </a:xfr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mph" presetSubtype="1" nodeType="clickEffect">
                                  <p:stCondLst>
                                    <p:cond delay="0"/>
                                  </p:stCondLst>
                                  <p:childTnLst>
                                    <p:set>
                                      <p:cBhvr override="childStyle">
                                        <p:cTn id="6" dur="indefinite"/>
                                        <p:tgtEl>
                                          <p:spTgt spid="297987">
                                            <p:txEl>
                                              <p:pRg st="7" end="7"/>
                                            </p:txEl>
                                          </p:spTgt>
                                        </p:tgtEl>
                                        <p:attrNameLst>
                                          <p:attrName>style.fontStyle</p:attrName>
                                        </p:attrNameLst>
                                      </p:cBhvr>
                                      <p:to>
                                        <p:strVal val="normal"/>
                                      </p:to>
                                    </p:set>
                                    <p:set>
                                      <p:cBhvr override="childStyle">
                                        <p:cTn id="7" dur="indefinite"/>
                                        <p:tgtEl>
                                          <p:spTgt spid="297987">
                                            <p:txEl>
                                              <p:pRg st="7" end="7"/>
                                            </p:txEl>
                                          </p:spTgt>
                                        </p:tgtEl>
                                        <p:attrNameLst>
                                          <p:attrName>style.fontWeight</p:attrName>
                                        </p:attrNameLst>
                                      </p:cBhvr>
                                      <p:to>
                                        <p:strVal val="bold"/>
                                      </p:to>
                                    </p:set>
                                    <p:set>
                                      <p:cBhvr override="childStyle">
                                        <p:cTn id="8" dur="indefinite"/>
                                        <p:tgtEl>
                                          <p:spTgt spid="297987">
                                            <p:txEl>
                                              <p:pRg st="7" end="7"/>
                                            </p:txEl>
                                          </p:spTgt>
                                        </p:tgtEl>
                                        <p:attrNameLst>
                                          <p:attrName>style.textDecorationUnderline</p:attrName>
                                        </p:attrNameLst>
                                      </p:cBhvr>
                                      <p:to>
                                        <p:strVal val="fals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552520-0690-425C-8BA5-0A6334DB68B8}"/>
              </a:ext>
            </a:extLst>
          </p:cNvPr>
          <p:cNvPicPr>
            <a:picLocks/>
          </p:cNvPicPr>
          <p:nvPr>
            <p:custDataLst>
              <p:tags r:id="rId1"/>
            </p:custDataLst>
          </p:nvPr>
        </p:nvPicPr>
        <p:blipFill>
          <a:blip r:embed="rId4">
            <a:extLst>
              <a:ext uri="{28A0092B-C50C-407E-A947-70E740481C1C}">
                <a14:useLocalDpi xmlns:a14="http://schemas.microsoft.com/office/drawing/2010/main"/>
              </a:ext>
            </a:extLst>
          </a:blip>
          <a:stretch>
            <a:fillRect/>
          </a:stretch>
        </p:blipFill>
        <p:spPr>
          <a:xfrm>
            <a:off x="1778000" y="254000"/>
            <a:ext cx="8432800" cy="5537200"/>
          </a:xfrm>
          <a:prstGeom prst="rect">
            <a:avLst/>
          </a:prstGeom>
        </p:spPr>
      </p:pic>
    </p:spTree>
    <p:extLst>
      <p:ext uri="{BB962C8B-B14F-4D97-AF65-F5344CB8AC3E}">
        <p14:creationId xmlns:p14="http://schemas.microsoft.com/office/powerpoint/2010/main" val="240182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48CE3E3C-C34F-4B8A-B263-552695E9527C}"/>
              </a:ext>
            </a:extLst>
          </p:cNvPr>
          <p:cNvSpPr>
            <a:spLocks noGrp="1" noChangeArrowheads="1"/>
          </p:cNvSpPr>
          <p:nvPr>
            <p:ph type="title"/>
          </p:nvPr>
        </p:nvSpPr>
        <p:spPr>
          <a:xfrm>
            <a:off x="2286000" y="457201"/>
            <a:ext cx="7615238" cy="608013"/>
          </a:xfrm>
        </p:spPr>
        <p:txBody>
          <a:bodyPr/>
          <a:lstStyle/>
          <a:p>
            <a:pPr eaLnBrk="1" hangingPunct="1"/>
            <a:r>
              <a:rPr lang="en-US" altLang="en-US" dirty="0"/>
              <a:t>Treatment of Ulcer – Marshall</a:t>
            </a:r>
          </a:p>
        </p:txBody>
      </p:sp>
      <p:sp>
        <p:nvSpPr>
          <p:cNvPr id="103427" name="Text Box 3">
            <a:extLst>
              <a:ext uri="{FF2B5EF4-FFF2-40B4-BE49-F238E27FC236}">
                <a16:creationId xmlns:a16="http://schemas.microsoft.com/office/drawing/2014/main" id="{83AC3A24-126E-4D0C-A4DC-5545AEBCA61B}"/>
              </a:ext>
            </a:extLst>
          </p:cNvPr>
          <p:cNvSpPr txBox="1">
            <a:spLocks noChangeArrowheads="1"/>
          </p:cNvSpPr>
          <p:nvPr/>
        </p:nvSpPr>
        <p:spPr bwMode="auto">
          <a:xfrm>
            <a:off x="5497482" y="1494992"/>
            <a:ext cx="6215149" cy="364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0000"/>
              </a:buClr>
              <a:buChar char="•"/>
              <a:tabLst>
                <a:tab pos="860425" algn="l"/>
                <a:tab pos="2347913" algn="l"/>
                <a:tab pos="3822700" algn="l"/>
              </a:tabLst>
              <a:defRPr sz="2800">
                <a:solidFill>
                  <a:schemeClr val="tx1"/>
                </a:solidFill>
                <a:latin typeface="Garamond" panose="02020404030301010803" pitchFamily="18" charset="0"/>
              </a:defRPr>
            </a:lvl1pPr>
            <a:lvl2pPr marL="742950" indent="-285750">
              <a:spcBef>
                <a:spcPct val="20000"/>
              </a:spcBef>
              <a:buClr>
                <a:srgbClr val="FF0000"/>
              </a:buClr>
              <a:buSzPct val="85000"/>
              <a:buFont typeface="Wingdings" panose="05000000000000000000" pitchFamily="2" charset="2"/>
              <a:buChar char="§"/>
              <a:tabLst>
                <a:tab pos="860425" algn="l"/>
                <a:tab pos="2347913" algn="l"/>
                <a:tab pos="3822700" algn="l"/>
              </a:tabLst>
              <a:defRPr sz="2400">
                <a:solidFill>
                  <a:schemeClr val="tx1"/>
                </a:solidFill>
                <a:latin typeface="Garamond" panose="02020404030301010803" pitchFamily="18" charset="0"/>
              </a:defRPr>
            </a:lvl2pPr>
            <a:lvl3pPr marL="1143000" indent="-228600">
              <a:spcBef>
                <a:spcPct val="20000"/>
              </a:spcBef>
              <a:buClr>
                <a:srgbClr val="FF0000"/>
              </a:buClr>
              <a:buChar char="•"/>
              <a:tabLst>
                <a:tab pos="860425" algn="l"/>
                <a:tab pos="2347913" algn="l"/>
                <a:tab pos="3822700" algn="l"/>
              </a:tabLst>
              <a:defRPr sz="2000">
                <a:solidFill>
                  <a:schemeClr val="tx1"/>
                </a:solidFill>
                <a:latin typeface="Garamond" panose="02020404030301010803" pitchFamily="18" charset="0"/>
              </a:defRPr>
            </a:lvl3pPr>
            <a:lvl4pPr marL="1600200" indent="-228600">
              <a:spcBef>
                <a:spcPct val="20000"/>
              </a:spcBef>
              <a:buClr>
                <a:srgbClr val="FF0000"/>
              </a:buClr>
              <a:buSzPct val="65000"/>
              <a:buFont typeface="Wingdings" panose="05000000000000000000" pitchFamily="2" charset="2"/>
              <a:buChar char="§"/>
              <a:tabLst>
                <a:tab pos="860425" algn="l"/>
                <a:tab pos="2347913" algn="l"/>
                <a:tab pos="3822700" algn="l"/>
              </a:tabLst>
              <a:defRPr sz="2000">
                <a:solidFill>
                  <a:schemeClr val="tx1"/>
                </a:solidFill>
                <a:latin typeface="Garamond" panose="02020404030301010803" pitchFamily="18" charset="0"/>
              </a:defRPr>
            </a:lvl4pPr>
            <a:lvl5pPr marL="2057400" indent="-228600">
              <a:spcBef>
                <a:spcPct val="20000"/>
              </a:spcBef>
              <a:buClr>
                <a:srgbClr val="FF0000"/>
              </a:buClr>
              <a:buSzPct val="50000"/>
              <a:buChar char="•"/>
              <a:tabLst>
                <a:tab pos="860425" algn="l"/>
                <a:tab pos="2347913" algn="l"/>
                <a:tab pos="3822700" algn="l"/>
              </a:tabLst>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rgbClr val="FF0000"/>
              </a:buClr>
              <a:buSzPct val="50000"/>
              <a:buChar char="•"/>
              <a:tabLst>
                <a:tab pos="860425" algn="l"/>
                <a:tab pos="2347913" algn="l"/>
                <a:tab pos="3822700" algn="l"/>
              </a:tabLst>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rgbClr val="FF0000"/>
              </a:buClr>
              <a:buSzPct val="50000"/>
              <a:buChar char="•"/>
              <a:tabLst>
                <a:tab pos="860425" algn="l"/>
                <a:tab pos="2347913" algn="l"/>
                <a:tab pos="3822700" algn="l"/>
              </a:tabLst>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rgbClr val="FF0000"/>
              </a:buClr>
              <a:buSzPct val="50000"/>
              <a:buChar char="•"/>
              <a:tabLst>
                <a:tab pos="860425" algn="l"/>
                <a:tab pos="2347913" algn="l"/>
                <a:tab pos="3822700" algn="l"/>
              </a:tabLst>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rgbClr val="FF0000"/>
              </a:buClr>
              <a:buSzPct val="50000"/>
              <a:buChar char="•"/>
              <a:tabLst>
                <a:tab pos="860425" algn="l"/>
                <a:tab pos="2347913" algn="l"/>
                <a:tab pos="3822700" algn="l"/>
              </a:tabLst>
              <a:defRPr sz="2000">
                <a:solidFill>
                  <a:schemeClr val="tx1"/>
                </a:solidFill>
                <a:latin typeface="Garamond" panose="02020404030301010803" pitchFamily="18" charset="0"/>
              </a:defRPr>
            </a:lvl9pPr>
          </a:lstStyle>
          <a:p>
            <a:pPr>
              <a:spcBef>
                <a:spcPct val="50000"/>
              </a:spcBef>
              <a:buClrTx/>
              <a:buFontTx/>
              <a:buNone/>
            </a:pPr>
            <a:r>
              <a:rPr lang="en-US" altLang="en-US" sz="2400" dirty="0"/>
              <a:t>Timeline:</a:t>
            </a:r>
          </a:p>
          <a:p>
            <a:pPr>
              <a:spcBef>
                <a:spcPct val="50000"/>
              </a:spcBef>
              <a:buClrTx/>
              <a:buFontTx/>
              <a:buNone/>
            </a:pPr>
            <a:r>
              <a:rPr lang="en-US" altLang="en-US" sz="1800" dirty="0"/>
              <a:t>1979: Dr. Robin Warren, pathologist at Royal Perth Hospital, Australia found bacteria in stomach of patients</a:t>
            </a:r>
          </a:p>
          <a:p>
            <a:pPr>
              <a:spcBef>
                <a:spcPct val="50000"/>
              </a:spcBef>
              <a:buClrTx/>
              <a:buFontTx/>
              <a:buNone/>
            </a:pPr>
            <a:r>
              <a:rPr lang="en-US" altLang="en-US" sz="1800" dirty="0"/>
              <a:t>1981: Dr. Barry Marshall starts residency</a:t>
            </a:r>
          </a:p>
          <a:p>
            <a:pPr>
              <a:spcBef>
                <a:spcPct val="50000"/>
              </a:spcBef>
              <a:buClrTx/>
              <a:buFontTx/>
              <a:buNone/>
            </a:pPr>
            <a:r>
              <a:rPr lang="en-US" altLang="en-US" sz="1800" dirty="0"/>
              <a:t>1982: Marshall cultivates bacteria: Helicobacter pylori, 100% in Duodenal Ulcer and 77% in Gastric Ulcer</a:t>
            </a:r>
          </a:p>
          <a:p>
            <a:pPr>
              <a:spcBef>
                <a:spcPct val="50000"/>
              </a:spcBef>
              <a:buClrTx/>
              <a:buFontTx/>
              <a:buNone/>
            </a:pPr>
            <a:r>
              <a:rPr lang="en-US" altLang="en-US" sz="1800" dirty="0"/>
              <a:t>1984: first publication in Lancet; presents treatment of ulcer with common antibioticum </a:t>
            </a:r>
          </a:p>
          <a:p>
            <a:pPr>
              <a:spcBef>
                <a:spcPct val="50000"/>
              </a:spcBef>
              <a:buClrTx/>
              <a:buFontTx/>
              <a:buNone/>
            </a:pPr>
            <a:r>
              <a:rPr lang="en-US" altLang="en-US" sz="1800" dirty="0"/>
              <a:t>1994: National Institute of Health recommends treatment of ulcer as suggested by Dr. Marshall</a:t>
            </a:r>
          </a:p>
        </p:txBody>
      </p:sp>
      <p:pic>
        <p:nvPicPr>
          <p:cNvPr id="103428" name="Picture 4" descr="An article from June 16th 1984 about treating ulcers." title="Article from the Lancet">
            <a:extLst>
              <a:ext uri="{FF2B5EF4-FFF2-40B4-BE49-F238E27FC236}">
                <a16:creationId xmlns:a16="http://schemas.microsoft.com/office/drawing/2014/main" id="{8E083D3E-264F-481E-965F-BB4D501D0C9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36716" y="2058987"/>
            <a:ext cx="388620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ABCBE936-7B43-4260-889B-D85DE4AB4352}"/>
              </a:ext>
            </a:extLst>
          </p:cNvPr>
          <p:cNvSpPr>
            <a:spLocks noGrp="1" noChangeArrowheads="1"/>
          </p:cNvSpPr>
          <p:nvPr>
            <p:ph type="body" idx="1"/>
          </p:nvPr>
        </p:nvSpPr>
        <p:spPr>
          <a:xfrm>
            <a:off x="2209801" y="2362200"/>
            <a:ext cx="7724775" cy="1524000"/>
          </a:xfrm>
        </p:spPr>
        <p:txBody>
          <a:bodyPr/>
          <a:lstStyle/>
          <a:p>
            <a:pPr algn="ctr" eaLnBrk="1" hangingPunct="1">
              <a:buFontTx/>
              <a:buNone/>
            </a:pPr>
            <a:r>
              <a:rPr lang="en-US" altLang="en-US" sz="4000" i="1" dirty="0"/>
              <a:t>	How can we accelerate change and improvements in HIV programs?</a:t>
            </a:r>
          </a:p>
        </p:txBody>
      </p:sp>
    </p:spTree>
    <p:custDataLst>
      <p:tags r:id="rId1"/>
    </p:custData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D9B4D63D-3FCF-40EB-A1DE-D21FB6E2D1BD}"/>
              </a:ext>
            </a:extLst>
          </p:cNvPr>
          <p:cNvSpPr>
            <a:spLocks noGrp="1" noChangeArrowheads="1"/>
          </p:cNvSpPr>
          <p:nvPr>
            <p:ph type="title"/>
          </p:nvPr>
        </p:nvSpPr>
        <p:spPr>
          <a:xfrm>
            <a:off x="2286000" y="537556"/>
            <a:ext cx="7772400" cy="609600"/>
          </a:xfrm>
        </p:spPr>
        <p:txBody>
          <a:bodyPr/>
          <a:lstStyle/>
          <a:p>
            <a:pPr eaLnBrk="1" hangingPunct="1"/>
            <a:r>
              <a:rPr lang="en-US" altLang="en-US" dirty="0"/>
              <a:t>Many Models for Change </a:t>
            </a:r>
          </a:p>
        </p:txBody>
      </p:sp>
      <p:sp>
        <p:nvSpPr>
          <p:cNvPr id="108548" name="Rectangle 4">
            <a:extLst>
              <a:ext uri="{FF2B5EF4-FFF2-40B4-BE49-F238E27FC236}">
                <a16:creationId xmlns:a16="http://schemas.microsoft.com/office/drawing/2014/main" id="{5111EE57-B5C8-4FFA-8AB6-A6D5FF1DD89A}"/>
              </a:ext>
            </a:extLst>
          </p:cNvPr>
          <p:cNvSpPr>
            <a:spLocks noGrp="1" noChangeArrowheads="1"/>
          </p:cNvSpPr>
          <p:nvPr>
            <p:ph type="body" sz="half" idx="2"/>
          </p:nvPr>
        </p:nvSpPr>
        <p:spPr>
          <a:xfrm>
            <a:off x="2396836" y="1519844"/>
            <a:ext cx="7239000" cy="4191000"/>
          </a:xfrm>
        </p:spPr>
        <p:txBody>
          <a:bodyPr/>
          <a:lstStyle/>
          <a:p>
            <a:pPr eaLnBrk="1" hangingPunct="1">
              <a:lnSpc>
                <a:spcPct val="80000"/>
              </a:lnSpc>
              <a:buFontTx/>
              <a:buChar char="•"/>
            </a:pPr>
            <a:r>
              <a:rPr lang="en-US" altLang="en-US" dirty="0"/>
              <a:t>There are advantages and disadvantages</a:t>
            </a:r>
          </a:p>
          <a:p>
            <a:pPr eaLnBrk="1" hangingPunct="1">
              <a:lnSpc>
                <a:spcPct val="80000"/>
              </a:lnSpc>
              <a:buFontTx/>
              <a:buChar char="•"/>
            </a:pPr>
            <a:endParaRPr lang="en-US" altLang="en-US" sz="2000" dirty="0"/>
          </a:p>
          <a:p>
            <a:pPr eaLnBrk="1" hangingPunct="1">
              <a:lnSpc>
                <a:spcPct val="80000"/>
              </a:lnSpc>
              <a:buFontTx/>
              <a:buChar char="•"/>
            </a:pPr>
            <a:r>
              <a:rPr lang="en-US" altLang="en-US" dirty="0"/>
              <a:t>What we look for: simple and robust</a:t>
            </a:r>
          </a:p>
          <a:p>
            <a:pPr lvl="1" eaLnBrk="1" hangingPunct="1">
              <a:lnSpc>
                <a:spcPct val="80000"/>
              </a:lnSpc>
            </a:pPr>
            <a:endParaRPr lang="en-US" altLang="en-US" sz="1800" dirty="0"/>
          </a:p>
          <a:p>
            <a:pPr eaLnBrk="1" hangingPunct="1">
              <a:lnSpc>
                <a:spcPct val="80000"/>
              </a:lnSpc>
              <a:buFontTx/>
              <a:buChar char="•"/>
            </a:pPr>
            <a:r>
              <a:rPr lang="en-US" altLang="en-US" dirty="0"/>
              <a:t>Model for Improvement</a:t>
            </a:r>
          </a:p>
          <a:p>
            <a:pPr lvl="1" eaLnBrk="1" hangingPunct="1">
              <a:lnSpc>
                <a:spcPct val="80000"/>
              </a:lnSpc>
            </a:pPr>
            <a:r>
              <a:rPr lang="en-US" altLang="en-US" sz="2000" dirty="0"/>
              <a:t>3 Questions &amp; PDSA Cycle</a:t>
            </a:r>
          </a:p>
          <a:p>
            <a:pPr lvl="1" eaLnBrk="1" hangingPunct="1">
              <a:lnSpc>
                <a:spcPct val="80000"/>
              </a:lnSpc>
            </a:pPr>
            <a:r>
              <a:rPr lang="en-US" altLang="en-US" sz="2000" dirty="0"/>
              <a:t>Non-linear - do what makes sense </a:t>
            </a:r>
            <a:r>
              <a:rPr lang="en-US" altLang="en-US" sz="2000" dirty="0">
                <a:sym typeface="Wingdings" panose="05000000000000000000" pitchFamily="2" charset="2"/>
              </a:rPr>
              <a:t></a:t>
            </a:r>
            <a:endParaRPr lang="en-US" altLang="en-US" sz="2000" dirty="0"/>
          </a:p>
          <a:p>
            <a:pPr lvl="1" eaLnBrk="1" hangingPunct="1">
              <a:lnSpc>
                <a:spcPct val="80000"/>
              </a:lnSpc>
            </a:pPr>
            <a:r>
              <a:rPr lang="en-US" altLang="en-US" sz="2000" dirty="0">
                <a:sym typeface="Wingdings" panose="05000000000000000000" pitchFamily="2" charset="2"/>
              </a:rPr>
              <a:t>Action-oriented</a:t>
            </a:r>
            <a:endParaRPr lang="en-US" altLang="en-US" sz="2000" dirty="0"/>
          </a:p>
          <a:p>
            <a:pPr lvl="1" eaLnBrk="1" hangingPunct="1">
              <a:lnSpc>
                <a:spcPct val="80000"/>
              </a:lnSpc>
            </a:pPr>
            <a:r>
              <a:rPr lang="en-US" altLang="en-US" sz="2000" dirty="0"/>
              <a:t>Multiple levels - very small to large</a:t>
            </a:r>
          </a:p>
          <a:p>
            <a:pPr lvl="1" eaLnBrk="1" hangingPunct="1">
              <a:lnSpc>
                <a:spcPct val="80000"/>
              </a:lnSpc>
            </a:pPr>
            <a:r>
              <a:rPr lang="en-US" altLang="en-US" sz="2000" dirty="0"/>
              <a:t>Based in inquiry, which </a:t>
            </a:r>
          </a:p>
          <a:p>
            <a:pPr lvl="2" eaLnBrk="1" hangingPunct="1">
              <a:lnSpc>
                <a:spcPct val="80000"/>
              </a:lnSpc>
              <a:buFontTx/>
              <a:buChar char="•"/>
            </a:pPr>
            <a:r>
              <a:rPr lang="en-US" altLang="en-US" dirty="0"/>
              <a:t>Fosters creativity </a:t>
            </a:r>
          </a:p>
          <a:p>
            <a:pPr lvl="2" eaLnBrk="1" hangingPunct="1">
              <a:lnSpc>
                <a:spcPct val="80000"/>
              </a:lnSpc>
              <a:buFontTx/>
              <a:buChar char="•"/>
            </a:pPr>
            <a:r>
              <a:rPr lang="en-US" altLang="en-US" dirty="0"/>
              <a:t>Reduces shackle effect </a:t>
            </a:r>
          </a:p>
        </p:txBody>
      </p:sp>
    </p:spTree>
    <p:custDataLst>
      <p:tags r:id="rId1"/>
    </p:custData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9" name="Rectangle 3">
            <a:extLst>
              <a:ext uri="{FF2B5EF4-FFF2-40B4-BE49-F238E27FC236}">
                <a16:creationId xmlns:a16="http://schemas.microsoft.com/office/drawing/2014/main" id="{4A3ED976-E19F-44EE-A2A5-57190CF7C8F4}"/>
              </a:ext>
            </a:extLst>
          </p:cNvPr>
          <p:cNvSpPr>
            <a:spLocks noGrp="1" noChangeArrowheads="1"/>
          </p:cNvSpPr>
          <p:nvPr>
            <p:ph type="body" idx="1"/>
          </p:nvPr>
        </p:nvSpPr>
        <p:spPr>
          <a:xfrm>
            <a:off x="2286000" y="1371600"/>
            <a:ext cx="7772400" cy="4191000"/>
          </a:xfrm>
        </p:spPr>
        <p:txBody>
          <a:bodyPr/>
          <a:lstStyle/>
          <a:p>
            <a:pPr algn="ctr" eaLnBrk="1" hangingPunct="1">
              <a:buFontTx/>
              <a:buNone/>
            </a:pPr>
            <a:r>
              <a:rPr lang="en-US" altLang="en-US" sz="3200" dirty="0"/>
              <a:t>Model for Improvement:</a:t>
            </a:r>
            <a:r>
              <a:rPr lang="en-US" altLang="en-US" sz="3200" b="1" dirty="0">
                <a:solidFill>
                  <a:srgbClr val="6600FF"/>
                </a:solidFill>
              </a:rPr>
              <a:t> </a:t>
            </a:r>
          </a:p>
          <a:p>
            <a:pPr algn="ctr" eaLnBrk="1" hangingPunct="1">
              <a:buFontTx/>
              <a:buNone/>
            </a:pPr>
            <a:endParaRPr lang="en-US" altLang="en-US" sz="3200" dirty="0"/>
          </a:p>
          <a:p>
            <a:pPr algn="ctr" eaLnBrk="1" hangingPunct="1">
              <a:buFontTx/>
              <a:buNone/>
            </a:pPr>
            <a:r>
              <a:rPr lang="en-US" altLang="en-US" sz="3200" i="1" dirty="0"/>
              <a:t>A method to help accelerate change… and increase the odds that the changes we make are improvements </a:t>
            </a:r>
          </a:p>
        </p:txBody>
      </p:sp>
    </p:spTree>
    <p:custDataLst>
      <p:tags r:id="rId1"/>
    </p:custData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2">
            <a:extLst>
              <a:ext uri="{FF2B5EF4-FFF2-40B4-BE49-F238E27FC236}">
                <a16:creationId xmlns:a16="http://schemas.microsoft.com/office/drawing/2014/main" id="{6314745A-134C-4E6C-B249-9636E10DEEED}"/>
              </a:ext>
            </a:extLst>
          </p:cNvPr>
          <p:cNvSpPr>
            <a:spLocks noGrp="1" noChangeArrowheads="1"/>
          </p:cNvSpPr>
          <p:nvPr>
            <p:ph idx="1"/>
          </p:nvPr>
        </p:nvSpPr>
        <p:spPr>
          <a:xfrm>
            <a:off x="1501486" y="1456113"/>
            <a:ext cx="9770572" cy="4191000"/>
          </a:xfrm>
        </p:spPr>
        <p:txBody>
          <a:bodyPr vert="horz" wrap="square" lIns="90488" tIns="44450" rIns="90488" bIns="44450" numCol="1" anchor="t" anchorCtr="0" compatLnSpc="1">
            <a:prstTxWarp prst="textNoShape">
              <a:avLst/>
            </a:prstTxWarp>
          </a:bodyPr>
          <a:lstStyle/>
          <a:p>
            <a:pPr eaLnBrk="1" hangingPunct="1">
              <a:lnSpc>
                <a:spcPct val="90000"/>
              </a:lnSpc>
            </a:pPr>
            <a:r>
              <a:rPr lang="en-US" altLang="en-US" b="1" dirty="0">
                <a:solidFill>
                  <a:schemeClr val="tx2"/>
                </a:solidFill>
              </a:rPr>
              <a:t>Improvement is trial and error (scientific method)</a:t>
            </a:r>
          </a:p>
          <a:p>
            <a:pPr lvl="1" eaLnBrk="1" hangingPunct="1">
              <a:lnSpc>
                <a:spcPct val="90000"/>
              </a:lnSpc>
            </a:pPr>
            <a:r>
              <a:rPr lang="en-US" altLang="en-US" sz="2000" dirty="0"/>
              <a:t>Improvements require change, however not all changes are an improvement</a:t>
            </a:r>
          </a:p>
          <a:p>
            <a:pPr eaLnBrk="1" hangingPunct="1">
              <a:lnSpc>
                <a:spcPct val="90000"/>
              </a:lnSpc>
            </a:pPr>
            <a:r>
              <a:rPr lang="en-US" altLang="en-US" b="1" dirty="0">
                <a:solidFill>
                  <a:schemeClr val="tx2"/>
                </a:solidFill>
              </a:rPr>
              <a:t>Measure your progress</a:t>
            </a:r>
          </a:p>
          <a:p>
            <a:pPr lvl="1" eaLnBrk="1" hangingPunct="1">
              <a:lnSpc>
                <a:spcPct val="90000"/>
              </a:lnSpc>
            </a:pPr>
            <a:r>
              <a:rPr lang="en-US" altLang="en-US" sz="2000" dirty="0">
                <a:solidFill>
                  <a:schemeClr val="tx2"/>
                </a:solidFill>
              </a:rPr>
              <a:t>Only data can tell you whether improvements are made</a:t>
            </a:r>
          </a:p>
          <a:p>
            <a:pPr lvl="1" eaLnBrk="1" hangingPunct="1">
              <a:lnSpc>
                <a:spcPct val="90000"/>
              </a:lnSpc>
            </a:pPr>
            <a:r>
              <a:rPr lang="en-US" altLang="en-US" sz="2000" dirty="0">
                <a:solidFill>
                  <a:schemeClr val="tx2"/>
                </a:solidFill>
              </a:rPr>
              <a:t>Integrate measurement into the daily routine</a:t>
            </a:r>
          </a:p>
          <a:p>
            <a:pPr eaLnBrk="1" hangingPunct="1">
              <a:lnSpc>
                <a:spcPct val="90000"/>
              </a:lnSpc>
            </a:pPr>
            <a:r>
              <a:rPr lang="en-US" altLang="en-US" b="1" dirty="0">
                <a:solidFill>
                  <a:schemeClr val="tx2"/>
                </a:solidFill>
              </a:rPr>
              <a:t>Improvements thru continuous cycles of changes</a:t>
            </a:r>
          </a:p>
          <a:p>
            <a:pPr lvl="1" eaLnBrk="1" hangingPunct="1">
              <a:lnSpc>
                <a:spcPct val="90000"/>
              </a:lnSpc>
            </a:pPr>
            <a:r>
              <a:rPr lang="en-US" altLang="en-US" sz="2000" dirty="0">
                <a:solidFill>
                  <a:schemeClr val="tx2"/>
                </a:solidFill>
              </a:rPr>
              <a:t>Plan-Do-Study-Act (PDSA) approach</a:t>
            </a:r>
          </a:p>
          <a:p>
            <a:pPr lvl="1" eaLnBrk="1" hangingPunct="1">
              <a:lnSpc>
                <a:spcPct val="90000"/>
              </a:lnSpc>
            </a:pPr>
            <a:r>
              <a:rPr lang="en-US" altLang="en-US" sz="2000" dirty="0">
                <a:solidFill>
                  <a:schemeClr val="tx2"/>
                </a:solidFill>
              </a:rPr>
              <a:t>Changes are initiated on a small scale to test them before systemwide implementation</a:t>
            </a:r>
            <a:endParaRPr lang="en-US" altLang="en-US" sz="1800" dirty="0"/>
          </a:p>
        </p:txBody>
      </p:sp>
      <p:sp>
        <p:nvSpPr>
          <p:cNvPr id="6" name="Rectangle 8">
            <a:extLst>
              <a:ext uri="{FF2B5EF4-FFF2-40B4-BE49-F238E27FC236}">
                <a16:creationId xmlns:a16="http://schemas.microsoft.com/office/drawing/2014/main" id="{120020E4-97E1-4F58-B1C7-76E507067C04}"/>
              </a:ext>
            </a:extLst>
          </p:cNvPr>
          <p:cNvSpPr>
            <a:spLocks noGrp="1" noChangeArrowheads="1"/>
          </p:cNvSpPr>
          <p:nvPr>
            <p:ph type="title"/>
          </p:nvPr>
        </p:nvSpPr>
        <p:spPr>
          <a:xfrm>
            <a:off x="2286000" y="457200"/>
            <a:ext cx="7772400" cy="731520"/>
          </a:xfrm>
        </p:spPr>
        <p:txBody>
          <a:bodyPr/>
          <a:lstStyle/>
          <a:p>
            <a:pPr eaLnBrk="1" hangingPunct="1"/>
            <a:r>
              <a:rPr lang="en-US" altLang="en-US" dirty="0">
                <a:solidFill>
                  <a:schemeClr val="tx1"/>
                </a:solidFill>
              </a:rPr>
              <a:t>Model for Improvement</a:t>
            </a:r>
          </a:p>
        </p:txBody>
      </p:sp>
    </p:spTree>
    <p:custDataLst>
      <p:tags r:id="rId1"/>
    </p:custDataLst>
    <p:extLst>
      <p:ext uri="{BB962C8B-B14F-4D97-AF65-F5344CB8AC3E}">
        <p14:creationId xmlns:p14="http://schemas.microsoft.com/office/powerpoint/2010/main" val="3570597017"/>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8" descr="This picture shows the illustration of a PDSA cycle, the model for improvement. There are three questions at the top that ask: 1. What are we trying to accomplish? 2. How will we know that a change is an improvement? And 3. What change can we make that will result in the improvement? Below is a circle divided into quadrants labelled Plan, Do, Study, Act. There are arrows between each quadrant indicating that this is a repeating cycle. " title="Model for Improvement">
            <a:extLst>
              <a:ext uri="{FF2B5EF4-FFF2-40B4-BE49-F238E27FC236}">
                <a16:creationId xmlns:a16="http://schemas.microsoft.com/office/drawing/2014/main" id="{0D69C6F6-B653-4EB1-BDF6-9B25261199E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91000" y="1219200"/>
            <a:ext cx="3886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13">
            <a:extLst>
              <a:ext uri="{FF2B5EF4-FFF2-40B4-BE49-F238E27FC236}">
                <a16:creationId xmlns:a16="http://schemas.microsoft.com/office/drawing/2014/main" id="{F133B352-9435-492E-9B17-AD515CDB1FD1}"/>
              </a:ext>
            </a:extLst>
          </p:cNvPr>
          <p:cNvSpPr txBox="1">
            <a:spLocks noChangeArrowheads="1"/>
          </p:cNvSpPr>
          <p:nvPr/>
        </p:nvSpPr>
        <p:spPr bwMode="auto">
          <a:xfrm>
            <a:off x="4920819" y="5484812"/>
            <a:ext cx="7132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000"/>
              </a:buClr>
              <a:buChar char="•"/>
              <a:defRPr sz="2800">
                <a:solidFill>
                  <a:schemeClr val="tx1"/>
                </a:solidFill>
                <a:latin typeface="Garamond" panose="02020404030301010803" pitchFamily="18" charset="0"/>
              </a:defRPr>
            </a:lvl1pPr>
            <a:lvl2pPr marL="742950" indent="-285750">
              <a:spcBef>
                <a:spcPct val="20000"/>
              </a:spcBef>
              <a:buClr>
                <a:srgbClr val="FF0000"/>
              </a:buClr>
              <a:buSzPct val="85000"/>
              <a:buFont typeface="Wingdings" panose="05000000000000000000" pitchFamily="2" charset="2"/>
              <a:buChar char="§"/>
              <a:defRPr sz="2400">
                <a:solidFill>
                  <a:schemeClr val="tx1"/>
                </a:solidFill>
                <a:latin typeface="Garamond" panose="02020404030301010803" pitchFamily="18" charset="0"/>
              </a:defRPr>
            </a:lvl2pPr>
            <a:lvl3pPr marL="1143000" indent="-228600">
              <a:spcBef>
                <a:spcPct val="20000"/>
              </a:spcBef>
              <a:buClr>
                <a:srgbClr val="FF0000"/>
              </a:buClr>
              <a:buChar char="•"/>
              <a:defRPr sz="2000">
                <a:solidFill>
                  <a:schemeClr val="tx1"/>
                </a:solidFill>
                <a:latin typeface="Garamond" panose="02020404030301010803" pitchFamily="18" charset="0"/>
              </a:defRPr>
            </a:lvl3pPr>
            <a:lvl4pPr marL="1600200" indent="-228600">
              <a:spcBef>
                <a:spcPct val="20000"/>
              </a:spcBef>
              <a:buClr>
                <a:srgbClr val="FF0000"/>
              </a:buClr>
              <a:buSzPct val="65000"/>
              <a:buFont typeface="Wingdings" panose="05000000000000000000" pitchFamily="2" charset="2"/>
              <a:buChar char="§"/>
              <a:defRPr sz="2000">
                <a:solidFill>
                  <a:schemeClr val="tx1"/>
                </a:solidFill>
                <a:latin typeface="Garamond" panose="02020404030301010803" pitchFamily="18" charset="0"/>
              </a:defRPr>
            </a:lvl4pPr>
            <a:lvl5pPr marL="2057400" indent="-228600">
              <a:spcBef>
                <a:spcPct val="20000"/>
              </a:spcBef>
              <a:buClr>
                <a:srgbClr val="FF0000"/>
              </a:buClr>
              <a:buSzPct val="50000"/>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rgbClr val="FF0000"/>
              </a:buClr>
              <a:buSzPct val="50000"/>
              <a:buChar char="•"/>
              <a:defRPr sz="2000">
                <a:solidFill>
                  <a:schemeClr val="tx1"/>
                </a:solidFill>
                <a:latin typeface="Garamond" panose="02020404030301010803" pitchFamily="18" charset="0"/>
              </a:defRPr>
            </a:lvl9pPr>
          </a:lstStyle>
          <a:p>
            <a:pPr algn="r" eaLnBrk="1" hangingPunct="1">
              <a:spcBef>
                <a:spcPct val="0"/>
              </a:spcBef>
              <a:buClrTx/>
              <a:buFontTx/>
              <a:buNone/>
            </a:pPr>
            <a:r>
              <a:rPr lang="en-US" altLang="en-US" sz="1400" b="1" dirty="0">
                <a:solidFill>
                  <a:schemeClr val="bg1"/>
                </a:solidFill>
                <a:latin typeface="Calibri" panose="020F0502020204030204" pitchFamily="34" charset="0"/>
              </a:rPr>
              <a:t>*</a:t>
            </a:r>
            <a:r>
              <a:rPr lang="en-US" altLang="en-US" sz="1200" dirty="0"/>
              <a:t>Developed by the Associates in Process Improvement.  Building on the work of W.E.Deming and Walter Shewhart</a:t>
            </a:r>
          </a:p>
        </p:txBody>
      </p:sp>
      <p:sp>
        <p:nvSpPr>
          <p:cNvPr id="5" name="Rectangle 8">
            <a:extLst>
              <a:ext uri="{FF2B5EF4-FFF2-40B4-BE49-F238E27FC236}">
                <a16:creationId xmlns:a16="http://schemas.microsoft.com/office/drawing/2014/main" id="{23AC4F27-49AB-41CA-BA5C-ED8CB0281EA7}"/>
              </a:ext>
            </a:extLst>
          </p:cNvPr>
          <p:cNvSpPr txBox="1">
            <a:spLocks noChangeArrowheads="1"/>
          </p:cNvSpPr>
          <p:nvPr/>
        </p:nvSpPr>
        <p:spPr>
          <a:xfrm>
            <a:off x="2286000" y="457200"/>
            <a:ext cx="7772400" cy="731520"/>
          </a:xfrm>
          <a:prstGeom prst="rect">
            <a:avLst/>
          </a:prstGeom>
        </p:spPr>
        <p:txBody>
          <a:bodyPr/>
          <a:lstStyle>
            <a:lvl1pPr algn="ctr" rtl="0" eaLnBrk="0" fontAlgn="base" hangingPunct="0">
              <a:spcBef>
                <a:spcPct val="0"/>
              </a:spcBef>
              <a:spcAft>
                <a:spcPct val="0"/>
              </a:spcAft>
              <a:defRPr sz="3200" b="0" i="0" u="none">
                <a:solidFill>
                  <a:schemeClr val="tx2"/>
                </a:solidFill>
                <a:latin typeface="Garamond" panose="02020404030301010803" pitchFamily="18" charset="0"/>
                <a:ea typeface="+mj-ea"/>
                <a:cs typeface="+mj-cs"/>
              </a:defRPr>
            </a:lvl1pPr>
            <a:lvl2pPr algn="ctr" rtl="0" eaLnBrk="0" fontAlgn="base" hangingPunct="0">
              <a:spcBef>
                <a:spcPct val="0"/>
              </a:spcBef>
              <a:spcAft>
                <a:spcPct val="0"/>
              </a:spcAft>
              <a:defRPr sz="3200">
                <a:solidFill>
                  <a:schemeClr val="tx2"/>
                </a:solidFill>
                <a:latin typeface="Garamond" panose="02020404030301010803" pitchFamily="18" charset="0"/>
              </a:defRPr>
            </a:lvl2pPr>
            <a:lvl3pPr algn="ctr" rtl="0" eaLnBrk="0" fontAlgn="base" hangingPunct="0">
              <a:spcBef>
                <a:spcPct val="0"/>
              </a:spcBef>
              <a:spcAft>
                <a:spcPct val="0"/>
              </a:spcAft>
              <a:defRPr sz="3200">
                <a:solidFill>
                  <a:schemeClr val="tx2"/>
                </a:solidFill>
                <a:latin typeface="Garamond" panose="02020404030301010803" pitchFamily="18" charset="0"/>
              </a:defRPr>
            </a:lvl3pPr>
            <a:lvl4pPr algn="ctr" rtl="0" eaLnBrk="0" fontAlgn="base" hangingPunct="0">
              <a:spcBef>
                <a:spcPct val="0"/>
              </a:spcBef>
              <a:spcAft>
                <a:spcPct val="0"/>
              </a:spcAft>
              <a:defRPr sz="3200">
                <a:solidFill>
                  <a:schemeClr val="tx2"/>
                </a:solidFill>
                <a:latin typeface="Garamond" panose="02020404030301010803" pitchFamily="18" charset="0"/>
              </a:defRPr>
            </a:lvl4pPr>
            <a:lvl5pPr algn="ctr" rtl="0" eaLnBrk="0" fontAlgn="base" hangingPunct="0">
              <a:spcBef>
                <a:spcPct val="0"/>
              </a:spcBef>
              <a:spcAft>
                <a:spcPct val="0"/>
              </a:spcAft>
              <a:defRPr sz="3200">
                <a:solidFill>
                  <a:schemeClr val="tx2"/>
                </a:solidFill>
                <a:latin typeface="Garamond" panose="02020404030301010803" pitchFamily="18" charset="0"/>
              </a:defRPr>
            </a:lvl5pPr>
            <a:lvl6pPr marL="457200" algn="ctr" rtl="0" fontAlgn="base">
              <a:spcBef>
                <a:spcPct val="0"/>
              </a:spcBef>
              <a:spcAft>
                <a:spcPct val="0"/>
              </a:spcAft>
              <a:defRPr sz="3200">
                <a:solidFill>
                  <a:schemeClr val="tx2"/>
                </a:solidFill>
                <a:latin typeface="Arial" charset="0"/>
              </a:defRPr>
            </a:lvl6pPr>
            <a:lvl7pPr marL="914400" algn="ctr" rtl="0" fontAlgn="base">
              <a:spcBef>
                <a:spcPct val="0"/>
              </a:spcBef>
              <a:spcAft>
                <a:spcPct val="0"/>
              </a:spcAft>
              <a:defRPr sz="3200">
                <a:solidFill>
                  <a:schemeClr val="tx2"/>
                </a:solidFill>
                <a:latin typeface="Arial" charset="0"/>
              </a:defRPr>
            </a:lvl7pPr>
            <a:lvl8pPr marL="1371600" algn="ctr" rtl="0" fontAlgn="base">
              <a:spcBef>
                <a:spcPct val="0"/>
              </a:spcBef>
              <a:spcAft>
                <a:spcPct val="0"/>
              </a:spcAft>
              <a:defRPr sz="3200">
                <a:solidFill>
                  <a:schemeClr val="tx2"/>
                </a:solidFill>
                <a:latin typeface="Arial" charset="0"/>
              </a:defRPr>
            </a:lvl8pPr>
            <a:lvl9pPr marL="1828800" algn="ctr" rtl="0" fontAlgn="base">
              <a:spcBef>
                <a:spcPct val="0"/>
              </a:spcBef>
              <a:spcAft>
                <a:spcPct val="0"/>
              </a:spcAft>
              <a:defRPr sz="3200">
                <a:solidFill>
                  <a:schemeClr val="tx2"/>
                </a:solidFill>
                <a:latin typeface="Arial" charset="0"/>
              </a:defRPr>
            </a:lvl9pPr>
          </a:lstStyle>
          <a:p>
            <a:pPr eaLnBrk="1" hangingPunct="1"/>
            <a:r>
              <a:rPr lang="en-US" altLang="en-US" kern="0" dirty="0">
                <a:solidFill>
                  <a:schemeClr val="tx1"/>
                </a:solidFill>
              </a:rPr>
              <a:t>Model for Improvement</a:t>
            </a:r>
          </a:p>
        </p:txBody>
      </p:sp>
    </p:spTree>
    <p:custDataLst>
      <p:tags r:id="rId1"/>
    </p:custData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is image highlights the first phase of the model of improvement which is to establish what is trying to be accomplished. " title="What are we trying to accomplish?">
            <a:extLst>
              <a:ext uri="{FF2B5EF4-FFF2-40B4-BE49-F238E27FC236}">
                <a16:creationId xmlns:a16="http://schemas.microsoft.com/office/drawing/2014/main" id="{7A98371A-4976-41EB-9E58-E132B0D23822}"/>
              </a:ext>
            </a:extLst>
          </p:cNvPr>
          <p:cNvPicPr/>
          <p:nvPr/>
        </p:nvPicPr>
        <p:blipFill>
          <a:blip r:embed="rId4" cstate="print">
            <a:extLst>
              <a:ext uri="{28A0092B-C50C-407E-A947-70E740481C1C}">
                <a14:useLocalDpi xmlns:a14="http://schemas.microsoft.com/office/drawing/2010/main"/>
              </a:ext>
            </a:extLst>
          </a:blip>
          <a:stretch>
            <a:fillRect/>
          </a:stretch>
        </p:blipFill>
        <p:spPr>
          <a:xfrm>
            <a:off x="3657600" y="1258207"/>
            <a:ext cx="4953000" cy="4514850"/>
          </a:xfrm>
          <a:prstGeom prst="rect">
            <a:avLst/>
          </a:prstGeom>
        </p:spPr>
      </p:pic>
      <p:sp>
        <p:nvSpPr>
          <p:cNvPr id="6" name="Rectangle 8">
            <a:extLst>
              <a:ext uri="{FF2B5EF4-FFF2-40B4-BE49-F238E27FC236}">
                <a16:creationId xmlns:a16="http://schemas.microsoft.com/office/drawing/2014/main" id="{051B38E4-BD6D-4E05-89F9-77D42847C9DA}"/>
              </a:ext>
            </a:extLst>
          </p:cNvPr>
          <p:cNvSpPr txBox="1">
            <a:spLocks noChangeArrowheads="1"/>
          </p:cNvSpPr>
          <p:nvPr/>
        </p:nvSpPr>
        <p:spPr bwMode="auto">
          <a:xfrm>
            <a:off x="2286000" y="457200"/>
            <a:ext cx="777240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0" i="0" u="none">
                <a:solidFill>
                  <a:schemeClr val="tx2"/>
                </a:solidFill>
                <a:latin typeface="Garamond" panose="02020404030301010803" pitchFamily="18" charset="0"/>
                <a:ea typeface="+mj-ea"/>
                <a:cs typeface="+mj-cs"/>
              </a:defRPr>
            </a:lvl1pPr>
            <a:lvl2pPr algn="ctr" rtl="0" eaLnBrk="0" fontAlgn="base" hangingPunct="0">
              <a:spcBef>
                <a:spcPct val="0"/>
              </a:spcBef>
              <a:spcAft>
                <a:spcPct val="0"/>
              </a:spcAft>
              <a:defRPr sz="3200">
                <a:solidFill>
                  <a:schemeClr val="tx2"/>
                </a:solidFill>
                <a:latin typeface="Garamond" panose="02020404030301010803" pitchFamily="18" charset="0"/>
              </a:defRPr>
            </a:lvl2pPr>
            <a:lvl3pPr algn="ctr" rtl="0" eaLnBrk="0" fontAlgn="base" hangingPunct="0">
              <a:spcBef>
                <a:spcPct val="0"/>
              </a:spcBef>
              <a:spcAft>
                <a:spcPct val="0"/>
              </a:spcAft>
              <a:defRPr sz="3200">
                <a:solidFill>
                  <a:schemeClr val="tx2"/>
                </a:solidFill>
                <a:latin typeface="Garamond" panose="02020404030301010803" pitchFamily="18" charset="0"/>
              </a:defRPr>
            </a:lvl3pPr>
            <a:lvl4pPr algn="ctr" rtl="0" eaLnBrk="0" fontAlgn="base" hangingPunct="0">
              <a:spcBef>
                <a:spcPct val="0"/>
              </a:spcBef>
              <a:spcAft>
                <a:spcPct val="0"/>
              </a:spcAft>
              <a:defRPr sz="3200">
                <a:solidFill>
                  <a:schemeClr val="tx2"/>
                </a:solidFill>
                <a:latin typeface="Garamond" panose="02020404030301010803" pitchFamily="18" charset="0"/>
              </a:defRPr>
            </a:lvl4pPr>
            <a:lvl5pPr algn="ctr" rtl="0" eaLnBrk="0" fontAlgn="base" hangingPunct="0">
              <a:spcBef>
                <a:spcPct val="0"/>
              </a:spcBef>
              <a:spcAft>
                <a:spcPct val="0"/>
              </a:spcAft>
              <a:defRPr sz="3200">
                <a:solidFill>
                  <a:schemeClr val="tx2"/>
                </a:solidFill>
                <a:latin typeface="Garamond" panose="02020404030301010803" pitchFamily="18" charset="0"/>
              </a:defRPr>
            </a:lvl5pPr>
            <a:lvl6pPr marL="457200" algn="ctr" rtl="0" fontAlgn="base">
              <a:spcBef>
                <a:spcPct val="0"/>
              </a:spcBef>
              <a:spcAft>
                <a:spcPct val="0"/>
              </a:spcAft>
              <a:defRPr sz="3200">
                <a:solidFill>
                  <a:schemeClr val="tx2"/>
                </a:solidFill>
                <a:latin typeface="Arial" charset="0"/>
              </a:defRPr>
            </a:lvl6pPr>
            <a:lvl7pPr marL="914400" algn="ctr" rtl="0" fontAlgn="base">
              <a:spcBef>
                <a:spcPct val="0"/>
              </a:spcBef>
              <a:spcAft>
                <a:spcPct val="0"/>
              </a:spcAft>
              <a:defRPr sz="3200">
                <a:solidFill>
                  <a:schemeClr val="tx2"/>
                </a:solidFill>
                <a:latin typeface="Arial" charset="0"/>
              </a:defRPr>
            </a:lvl7pPr>
            <a:lvl8pPr marL="1371600" algn="ctr" rtl="0" fontAlgn="base">
              <a:spcBef>
                <a:spcPct val="0"/>
              </a:spcBef>
              <a:spcAft>
                <a:spcPct val="0"/>
              </a:spcAft>
              <a:defRPr sz="3200">
                <a:solidFill>
                  <a:schemeClr val="tx2"/>
                </a:solidFill>
                <a:latin typeface="Arial" charset="0"/>
              </a:defRPr>
            </a:lvl8pPr>
            <a:lvl9pPr marL="1828800" algn="ctr" rtl="0" fontAlgn="base">
              <a:spcBef>
                <a:spcPct val="0"/>
              </a:spcBef>
              <a:spcAft>
                <a:spcPct val="0"/>
              </a:spcAft>
              <a:defRPr sz="3200">
                <a:solidFill>
                  <a:schemeClr val="tx2"/>
                </a:solidFill>
                <a:latin typeface="Arial" charset="0"/>
              </a:defRPr>
            </a:lvl9pPr>
          </a:lstStyle>
          <a:p>
            <a:pPr eaLnBrk="1" hangingPunct="1"/>
            <a:r>
              <a:rPr lang="en-US" altLang="en-US" kern="0" dirty="0">
                <a:solidFill>
                  <a:schemeClr val="tx1"/>
                </a:solidFill>
              </a:rPr>
              <a:t>Model for Improvement</a:t>
            </a:r>
          </a:p>
        </p:txBody>
      </p:sp>
    </p:spTree>
    <p:custDataLst>
      <p:tags r:id="rId1"/>
    </p:custDataLst>
    <p:extLst>
      <p:ext uri="{BB962C8B-B14F-4D97-AF65-F5344CB8AC3E}">
        <p14:creationId xmlns:p14="http://schemas.microsoft.com/office/powerpoint/2010/main" val="818442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B5741050-3D60-4940-8EBB-9AEDA826A497}"/>
              </a:ext>
            </a:extLst>
          </p:cNvPr>
          <p:cNvSpPr>
            <a:spLocks noGrp="1" noChangeArrowheads="1"/>
          </p:cNvSpPr>
          <p:nvPr>
            <p:ph type="title" idx="4294967295"/>
          </p:nvPr>
        </p:nvSpPr>
        <p:spPr>
          <a:xfrm>
            <a:off x="2286000" y="457200"/>
            <a:ext cx="7772400" cy="762000"/>
          </a:xfrm>
        </p:spPr>
        <p:txBody>
          <a:bodyPr/>
          <a:lstStyle/>
          <a:p>
            <a:pPr eaLnBrk="1" hangingPunct="1"/>
            <a:r>
              <a:rPr lang="en-US" altLang="en-US" dirty="0">
                <a:solidFill>
                  <a:schemeClr val="tx1"/>
                </a:solidFill>
              </a:rPr>
              <a:t>Expectations of TOT Participants (cont.)</a:t>
            </a:r>
          </a:p>
        </p:txBody>
      </p:sp>
      <p:sp>
        <p:nvSpPr>
          <p:cNvPr id="12291" name="Rectangle 3">
            <a:extLst>
              <a:ext uri="{FF2B5EF4-FFF2-40B4-BE49-F238E27FC236}">
                <a16:creationId xmlns:a16="http://schemas.microsoft.com/office/drawing/2014/main" id="{F097B255-16FE-4DDC-BC65-FFCBBC8EC15B}"/>
              </a:ext>
            </a:extLst>
          </p:cNvPr>
          <p:cNvSpPr>
            <a:spLocks noGrp="1" noChangeArrowheads="1"/>
          </p:cNvSpPr>
          <p:nvPr>
            <p:ph type="body" idx="4294967295"/>
          </p:nvPr>
        </p:nvSpPr>
        <p:spPr/>
        <p:txBody>
          <a:bodyPr/>
          <a:lstStyle/>
          <a:p>
            <a:pPr marL="0" indent="0" eaLnBrk="1" hangingPunct="1">
              <a:buClr>
                <a:srgbClr val="DD1821"/>
              </a:buClr>
              <a:buNone/>
            </a:pPr>
            <a:r>
              <a:rPr lang="en-US" altLang="en-US" sz="2800" dirty="0"/>
              <a:t>Post-TOT work</a:t>
            </a:r>
          </a:p>
          <a:p>
            <a:pPr lvl="1" eaLnBrk="1" hangingPunct="1">
              <a:buClr>
                <a:srgbClr val="DD1821"/>
              </a:buClr>
              <a:buFont typeface="Arial" panose="020B0604020202020204" pitchFamily="34" charset="0"/>
              <a:buChar char="•"/>
            </a:pPr>
            <a:r>
              <a:rPr lang="en-US" altLang="en-US" sz="2400" i="1" dirty="0"/>
              <a:t>Provide three (3) QI trainings within 120 days of completion of the TOT session and report these trainings to CQII</a:t>
            </a:r>
          </a:p>
          <a:p>
            <a:pPr lvl="1" eaLnBrk="1" hangingPunct="1">
              <a:buClr>
                <a:srgbClr val="DD1821"/>
              </a:buClr>
              <a:buFont typeface="Arial" panose="020B0604020202020204" pitchFamily="34" charset="0"/>
              <a:buChar char="•"/>
            </a:pPr>
            <a:r>
              <a:rPr lang="en-US" altLang="en-US" sz="2400" i="1" dirty="0"/>
              <a:t>Meet with assigned TOT Study Groups at least twice within 120 days of the TOT</a:t>
            </a:r>
          </a:p>
          <a:p>
            <a:pPr lvl="1" eaLnBrk="1" hangingPunct="1">
              <a:buClr>
                <a:srgbClr val="DD1821"/>
              </a:buClr>
              <a:buFont typeface="Arial" panose="020B0604020202020204" pitchFamily="34" charset="0"/>
              <a:buChar char="•"/>
            </a:pPr>
            <a:r>
              <a:rPr lang="en-US" altLang="en-US" sz="2400" i="1" dirty="0"/>
              <a:t>Participate in post-TOT webinars with CQII staff and TOT faculty</a:t>
            </a:r>
          </a:p>
        </p:txBody>
      </p:sp>
    </p:spTree>
    <p:custDataLst>
      <p:tags r:id="rId1"/>
    </p:custDataLst>
    <p:extLst>
      <p:ext uri="{BB962C8B-B14F-4D97-AF65-F5344CB8AC3E}">
        <p14:creationId xmlns:p14="http://schemas.microsoft.com/office/powerpoint/2010/main" val="12314280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8" name="Rectangle 8">
            <a:extLst>
              <a:ext uri="{FF2B5EF4-FFF2-40B4-BE49-F238E27FC236}">
                <a16:creationId xmlns:a16="http://schemas.microsoft.com/office/drawing/2014/main" id="{F12F801A-B86B-467B-831A-1E3E28921BF9}"/>
              </a:ext>
            </a:extLst>
          </p:cNvPr>
          <p:cNvSpPr>
            <a:spLocks noGrp="1" noChangeArrowheads="1"/>
          </p:cNvSpPr>
          <p:nvPr>
            <p:ph type="title"/>
          </p:nvPr>
        </p:nvSpPr>
        <p:spPr>
          <a:xfrm>
            <a:off x="2286000" y="457200"/>
            <a:ext cx="7772400" cy="731520"/>
          </a:xfrm>
        </p:spPr>
        <p:txBody>
          <a:bodyPr/>
          <a:lstStyle/>
          <a:p>
            <a:pPr eaLnBrk="1" hangingPunct="1"/>
            <a:r>
              <a:rPr lang="en-US" altLang="en-US" dirty="0">
                <a:solidFill>
                  <a:schemeClr val="tx1"/>
                </a:solidFill>
              </a:rPr>
              <a:t>Model for Improvement</a:t>
            </a:r>
          </a:p>
        </p:txBody>
      </p:sp>
      <p:pic>
        <p:nvPicPr>
          <p:cNvPr id="7" name="Picture 6" descr="This image highlights the second phase of the model of improvement which is to understand whether a change is an improvement. " title="How will we know that a change is an improvement?">
            <a:extLst>
              <a:ext uri="{FF2B5EF4-FFF2-40B4-BE49-F238E27FC236}">
                <a16:creationId xmlns:a16="http://schemas.microsoft.com/office/drawing/2014/main" id="{B2031DA0-6DC2-4F9E-A0FB-71748AB5DE88}"/>
              </a:ext>
            </a:extLst>
          </p:cNvPr>
          <p:cNvPicPr/>
          <p:nvPr/>
        </p:nvPicPr>
        <p:blipFill>
          <a:blip r:embed="rId4" cstate="print">
            <a:extLst>
              <a:ext uri="{28A0092B-C50C-407E-A947-70E740481C1C}">
                <a14:useLocalDpi xmlns:a14="http://schemas.microsoft.com/office/drawing/2010/main"/>
              </a:ext>
            </a:extLst>
          </a:blip>
          <a:stretch>
            <a:fillRect/>
          </a:stretch>
        </p:blipFill>
        <p:spPr>
          <a:xfrm>
            <a:off x="3790950" y="1371600"/>
            <a:ext cx="4762500" cy="4343400"/>
          </a:xfrm>
          <a:prstGeom prst="rect">
            <a:avLst/>
          </a:prstGeom>
        </p:spPr>
      </p:pic>
    </p:spTree>
    <p:custDataLst>
      <p:tags r:id="rId1"/>
    </p:custDataLst>
    <p:extLst>
      <p:ext uri="{BB962C8B-B14F-4D97-AF65-F5344CB8AC3E}">
        <p14:creationId xmlns:p14="http://schemas.microsoft.com/office/powerpoint/2010/main" val="2801787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6" name="Rectangle 8">
            <a:extLst>
              <a:ext uri="{FF2B5EF4-FFF2-40B4-BE49-F238E27FC236}">
                <a16:creationId xmlns:a16="http://schemas.microsoft.com/office/drawing/2014/main" id="{5A56A67E-61AC-4DEE-A41E-2EC7F6036A56}"/>
              </a:ext>
            </a:extLst>
          </p:cNvPr>
          <p:cNvSpPr>
            <a:spLocks noGrp="1" noChangeArrowheads="1"/>
          </p:cNvSpPr>
          <p:nvPr>
            <p:ph type="title"/>
          </p:nvPr>
        </p:nvSpPr>
        <p:spPr>
          <a:xfrm>
            <a:off x="2286000" y="457200"/>
            <a:ext cx="7772400" cy="731520"/>
          </a:xfrm>
        </p:spPr>
        <p:txBody>
          <a:bodyPr/>
          <a:lstStyle/>
          <a:p>
            <a:pPr eaLnBrk="1" hangingPunct="1"/>
            <a:r>
              <a:rPr lang="en-US" altLang="en-US" dirty="0">
                <a:solidFill>
                  <a:schemeClr val="tx1"/>
                </a:solidFill>
              </a:rPr>
              <a:t>Model for Improvement</a:t>
            </a:r>
          </a:p>
        </p:txBody>
      </p:sp>
      <p:pic>
        <p:nvPicPr>
          <p:cNvPr id="7" name="Picture 6" descr="This image highlights the third phase of the model of improvement which is ask what changes can be made that will lead to improvement. " title="What change can we make that will result in improvement? ">
            <a:extLst>
              <a:ext uri="{FF2B5EF4-FFF2-40B4-BE49-F238E27FC236}">
                <a16:creationId xmlns:a16="http://schemas.microsoft.com/office/drawing/2014/main" id="{DCFEEB00-EC07-46A2-AC1D-28902952859D}"/>
              </a:ext>
            </a:extLst>
          </p:cNvPr>
          <p:cNvPicPr/>
          <p:nvPr/>
        </p:nvPicPr>
        <p:blipFill>
          <a:blip r:embed="rId4" cstate="print">
            <a:extLst>
              <a:ext uri="{28A0092B-C50C-407E-A947-70E740481C1C}">
                <a14:useLocalDpi xmlns:a14="http://schemas.microsoft.com/office/drawing/2010/main"/>
              </a:ext>
            </a:extLst>
          </a:blip>
          <a:stretch>
            <a:fillRect/>
          </a:stretch>
        </p:blipFill>
        <p:spPr>
          <a:xfrm>
            <a:off x="3733800" y="1397000"/>
            <a:ext cx="4876800" cy="4267200"/>
          </a:xfrm>
          <a:prstGeom prst="rect">
            <a:avLst/>
          </a:prstGeom>
        </p:spPr>
      </p:pic>
    </p:spTree>
    <p:custDataLst>
      <p:tags r:id="rId1"/>
    </p:custDataLst>
    <p:extLst>
      <p:ext uri="{BB962C8B-B14F-4D97-AF65-F5344CB8AC3E}">
        <p14:creationId xmlns:p14="http://schemas.microsoft.com/office/powerpoint/2010/main" val="5201382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859B1CC7-05BB-4526-88C4-A8C5C06BEB70}"/>
              </a:ext>
            </a:extLst>
          </p:cNvPr>
          <p:cNvSpPr>
            <a:spLocks noGrp="1" noChangeArrowheads="1"/>
          </p:cNvSpPr>
          <p:nvPr>
            <p:ph type="title"/>
          </p:nvPr>
        </p:nvSpPr>
        <p:spPr>
          <a:xfrm>
            <a:off x="2209800" y="457200"/>
            <a:ext cx="7772400" cy="762000"/>
          </a:xfrm>
        </p:spPr>
        <p:txBody>
          <a:bodyPr/>
          <a:lstStyle/>
          <a:p>
            <a:pPr eaLnBrk="1" hangingPunct="1"/>
            <a:r>
              <a:rPr lang="en-US" altLang="en-US" dirty="0">
                <a:solidFill>
                  <a:schemeClr val="tx1"/>
                </a:solidFill>
              </a:rPr>
              <a:t>Change </a:t>
            </a:r>
          </a:p>
        </p:txBody>
      </p:sp>
      <p:sp>
        <p:nvSpPr>
          <p:cNvPr id="117763" name="Rectangle 3">
            <a:extLst>
              <a:ext uri="{FF2B5EF4-FFF2-40B4-BE49-F238E27FC236}">
                <a16:creationId xmlns:a16="http://schemas.microsoft.com/office/drawing/2014/main" id="{2DE4E270-7469-41B8-BA7D-4022D836809D}"/>
              </a:ext>
            </a:extLst>
          </p:cNvPr>
          <p:cNvSpPr>
            <a:spLocks noGrp="1" noChangeArrowheads="1"/>
          </p:cNvSpPr>
          <p:nvPr>
            <p:ph type="body" sz="half" idx="1"/>
          </p:nvPr>
        </p:nvSpPr>
        <p:spPr>
          <a:xfrm>
            <a:off x="1232131" y="1676399"/>
            <a:ext cx="5080000" cy="3962400"/>
          </a:xfrm>
        </p:spPr>
        <p:txBody>
          <a:bodyPr/>
          <a:lstStyle/>
          <a:p>
            <a:pPr eaLnBrk="1" hangingPunct="1">
              <a:lnSpc>
                <a:spcPct val="90000"/>
              </a:lnSpc>
              <a:buFontTx/>
              <a:buNone/>
            </a:pPr>
            <a:r>
              <a:rPr lang="en-US" altLang="en-US" sz="3200" dirty="0"/>
              <a:t>Improvement </a:t>
            </a:r>
          </a:p>
          <a:p>
            <a:pPr eaLnBrk="1" hangingPunct="1">
              <a:lnSpc>
                <a:spcPct val="90000"/>
              </a:lnSpc>
              <a:buFontTx/>
              <a:buNone/>
            </a:pPr>
            <a:r>
              <a:rPr lang="en-US" altLang="en-US" sz="3200" dirty="0"/>
              <a:t>usually requires change…</a:t>
            </a:r>
          </a:p>
          <a:p>
            <a:pPr eaLnBrk="1" hangingPunct="1">
              <a:lnSpc>
                <a:spcPct val="90000"/>
              </a:lnSpc>
              <a:buFontTx/>
              <a:buNone/>
            </a:pPr>
            <a:r>
              <a:rPr lang="en-US" altLang="en-US" sz="3200" dirty="0"/>
              <a:t> </a:t>
            </a:r>
          </a:p>
          <a:p>
            <a:pPr eaLnBrk="1" hangingPunct="1">
              <a:lnSpc>
                <a:spcPct val="90000"/>
              </a:lnSpc>
              <a:buFontTx/>
              <a:buNone/>
            </a:pPr>
            <a:r>
              <a:rPr lang="en-US" altLang="en-US" sz="3200" dirty="0"/>
              <a:t>However not all</a:t>
            </a:r>
          </a:p>
          <a:p>
            <a:pPr eaLnBrk="1" hangingPunct="1">
              <a:lnSpc>
                <a:spcPct val="90000"/>
              </a:lnSpc>
              <a:buFontTx/>
              <a:buNone/>
            </a:pPr>
            <a:r>
              <a:rPr lang="en-US" altLang="en-US" sz="3200" dirty="0"/>
              <a:t>changes are an</a:t>
            </a:r>
          </a:p>
          <a:p>
            <a:pPr eaLnBrk="1" hangingPunct="1">
              <a:lnSpc>
                <a:spcPct val="90000"/>
              </a:lnSpc>
              <a:buFontTx/>
              <a:buNone/>
            </a:pPr>
            <a:r>
              <a:rPr lang="en-US" altLang="en-US" sz="3200" dirty="0"/>
              <a:t>improvement!</a:t>
            </a:r>
          </a:p>
        </p:txBody>
      </p:sp>
      <p:pic>
        <p:nvPicPr>
          <p:cNvPr id="2050" name="Picture 2" descr="Target? - Office Guy Cartoons">
            <a:extLst>
              <a:ext uri="{FF2B5EF4-FFF2-40B4-BE49-F238E27FC236}">
                <a16:creationId xmlns:a16="http://schemas.microsoft.com/office/drawing/2014/main" id="{B35BE247-9010-4593-9609-38545C8C00E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6000" y="1521618"/>
            <a:ext cx="5391234" cy="38147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56B42478-6830-481D-9FF4-37C8FFC89408}"/>
              </a:ext>
            </a:extLst>
          </p:cNvPr>
          <p:cNvSpPr>
            <a:spLocks noGrp="1" noChangeArrowheads="1"/>
          </p:cNvSpPr>
          <p:nvPr>
            <p:ph type="title"/>
          </p:nvPr>
        </p:nvSpPr>
        <p:spPr>
          <a:xfrm>
            <a:off x="2209800" y="457200"/>
            <a:ext cx="7772400" cy="731520"/>
          </a:xfrm>
        </p:spPr>
        <p:txBody>
          <a:bodyPr/>
          <a:lstStyle/>
          <a:p>
            <a:pPr eaLnBrk="1" hangingPunct="1"/>
            <a:r>
              <a:rPr lang="en-US" altLang="en-US" dirty="0">
                <a:solidFill>
                  <a:schemeClr val="tx1"/>
                </a:solidFill>
              </a:rPr>
              <a:t>Change Ideas</a:t>
            </a:r>
          </a:p>
        </p:txBody>
      </p:sp>
      <p:sp>
        <p:nvSpPr>
          <p:cNvPr id="131075" name="Rectangle 3">
            <a:extLst>
              <a:ext uri="{FF2B5EF4-FFF2-40B4-BE49-F238E27FC236}">
                <a16:creationId xmlns:a16="http://schemas.microsoft.com/office/drawing/2014/main" id="{7F79F0D3-57F2-40E8-BF8E-9857ECCF07C1}"/>
              </a:ext>
            </a:extLst>
          </p:cNvPr>
          <p:cNvSpPr>
            <a:spLocks noGrp="1" noChangeArrowheads="1"/>
          </p:cNvSpPr>
          <p:nvPr>
            <p:ph type="body" sz="half" idx="1"/>
          </p:nvPr>
        </p:nvSpPr>
        <p:spPr>
          <a:xfrm>
            <a:off x="914399" y="1395413"/>
            <a:ext cx="4946073" cy="4191000"/>
          </a:xfrm>
        </p:spPr>
        <p:txBody>
          <a:bodyPr/>
          <a:lstStyle/>
          <a:p>
            <a:pPr marL="457200" indent="-457200" eaLnBrk="1" hangingPunct="1">
              <a:lnSpc>
                <a:spcPct val="90000"/>
              </a:lnSpc>
              <a:buFont typeface="Wingdings" panose="05000000000000000000" pitchFamily="2" charset="2"/>
              <a:buChar char="v"/>
              <a:defRPr/>
            </a:pPr>
            <a:r>
              <a:rPr lang="en-US" altLang="en-US" sz="2400" dirty="0"/>
              <a:t>HRSA Ryan White HIV/AIDS Program Center for Quality Improvement &amp; Innovation:</a:t>
            </a:r>
          </a:p>
          <a:p>
            <a:pPr marL="857250" lvl="1" indent="-457200" eaLnBrk="1" hangingPunct="1">
              <a:lnSpc>
                <a:spcPct val="90000"/>
              </a:lnSpc>
              <a:buFont typeface="Wingdings" panose="05000000000000000000" pitchFamily="2" charset="2"/>
              <a:buChar char="v"/>
              <a:defRPr/>
            </a:pPr>
            <a:r>
              <a:rPr lang="en-US" altLang="en-US" sz="2000" dirty="0"/>
              <a:t>Quality Academy</a:t>
            </a:r>
          </a:p>
          <a:p>
            <a:pPr marL="857250" lvl="1" indent="-457200" eaLnBrk="1" hangingPunct="1">
              <a:lnSpc>
                <a:spcPct val="90000"/>
              </a:lnSpc>
              <a:buFont typeface="Wingdings" panose="05000000000000000000" pitchFamily="2" charset="2"/>
              <a:buChar char="v"/>
              <a:defRPr/>
            </a:pPr>
            <a:r>
              <a:rPr lang="en-US" altLang="en-US" sz="2000" dirty="0"/>
              <a:t>Quality Resources</a:t>
            </a:r>
          </a:p>
          <a:p>
            <a:pPr marL="857250" lvl="1" indent="-457200" eaLnBrk="1" hangingPunct="1">
              <a:lnSpc>
                <a:spcPct val="90000"/>
              </a:lnSpc>
              <a:buFont typeface="Wingdings" panose="05000000000000000000" pitchFamily="2" charset="2"/>
              <a:buChar char="v"/>
              <a:defRPr/>
            </a:pPr>
            <a:r>
              <a:rPr lang="en-US" altLang="en-US" sz="2000" dirty="0"/>
              <a:t>Self-Management/Consumer Involvement</a:t>
            </a:r>
          </a:p>
          <a:p>
            <a:pPr marL="857250" lvl="1" indent="-457200" eaLnBrk="1" hangingPunct="1">
              <a:lnSpc>
                <a:spcPct val="90000"/>
              </a:lnSpc>
              <a:buFont typeface="Wingdings" panose="05000000000000000000" pitchFamily="2" charset="2"/>
              <a:buChar char="v"/>
              <a:defRPr/>
            </a:pPr>
            <a:r>
              <a:rPr lang="en-US" altLang="en-US" sz="2000" dirty="0"/>
              <a:t>Interventions from past Collaboratives</a:t>
            </a:r>
          </a:p>
          <a:p>
            <a:pPr marL="857250" lvl="1" indent="-457200" eaLnBrk="1" hangingPunct="1">
              <a:lnSpc>
                <a:spcPct val="90000"/>
              </a:lnSpc>
              <a:buFont typeface="Wingdings" panose="05000000000000000000" pitchFamily="2" charset="2"/>
              <a:buChar char="v"/>
              <a:defRPr/>
            </a:pPr>
            <a:r>
              <a:rPr lang="en-US" altLang="en-US" sz="2000" dirty="0"/>
              <a:t>Quality Award Winners</a:t>
            </a:r>
          </a:p>
        </p:txBody>
      </p:sp>
      <p:sp>
        <p:nvSpPr>
          <p:cNvPr id="131076" name="Rectangle 4">
            <a:extLst>
              <a:ext uri="{FF2B5EF4-FFF2-40B4-BE49-F238E27FC236}">
                <a16:creationId xmlns:a16="http://schemas.microsoft.com/office/drawing/2014/main" id="{D95F6815-B295-492B-8218-177A9A8BC000}"/>
              </a:ext>
            </a:extLst>
          </p:cNvPr>
          <p:cNvSpPr>
            <a:spLocks noGrp="1" noChangeArrowheads="1"/>
          </p:cNvSpPr>
          <p:nvPr>
            <p:ph type="body" sz="half" idx="2"/>
          </p:nvPr>
        </p:nvSpPr>
        <p:spPr>
          <a:xfrm>
            <a:off x="6172199" y="1447800"/>
            <a:ext cx="5557059" cy="4191000"/>
          </a:xfrm>
        </p:spPr>
        <p:txBody>
          <a:bodyPr/>
          <a:lstStyle/>
          <a:p>
            <a:pPr eaLnBrk="1" hangingPunct="1">
              <a:lnSpc>
                <a:spcPct val="90000"/>
              </a:lnSpc>
              <a:buFont typeface="Wingdings" panose="05000000000000000000" pitchFamily="2" charset="2"/>
              <a:buChar char="v"/>
              <a:defRPr/>
            </a:pPr>
            <a:r>
              <a:rPr lang="en-US" altLang="en-US" sz="2400" dirty="0"/>
              <a:t>Best Practice Compilations</a:t>
            </a:r>
            <a:br>
              <a:rPr lang="en-US" altLang="en-US" sz="2400" dirty="0"/>
            </a:br>
            <a:r>
              <a:rPr lang="en-US" altLang="en-US" sz="2000" dirty="0">
                <a:hlinkClick r:id="rId4"/>
              </a:rPr>
              <a:t>https://targethiv.org/bestpractices</a:t>
            </a:r>
            <a:endParaRPr lang="en-US" altLang="en-US" sz="2000" dirty="0"/>
          </a:p>
          <a:p>
            <a:pPr eaLnBrk="1" hangingPunct="1">
              <a:lnSpc>
                <a:spcPct val="90000"/>
              </a:lnSpc>
              <a:buFont typeface="Wingdings" panose="05000000000000000000" pitchFamily="2" charset="2"/>
              <a:buChar char="v"/>
              <a:defRPr/>
            </a:pPr>
            <a:endParaRPr lang="en-US" altLang="en-US" sz="2400" dirty="0"/>
          </a:p>
          <a:p>
            <a:pPr eaLnBrk="1" hangingPunct="1">
              <a:lnSpc>
                <a:spcPct val="90000"/>
              </a:lnSpc>
              <a:buFont typeface="Wingdings" panose="05000000000000000000" pitchFamily="2" charset="2"/>
              <a:buChar char="v"/>
              <a:defRPr/>
            </a:pPr>
            <a:r>
              <a:rPr lang="en-US" altLang="en-US" sz="2400" dirty="0"/>
              <a:t>IHI Change Packages at </a:t>
            </a:r>
            <a:r>
              <a:rPr lang="en-US" altLang="en-US" sz="2000" dirty="0">
                <a:hlinkClick r:id="rId5"/>
              </a:rPr>
              <a:t>http://www.ihi.org</a:t>
            </a:r>
            <a:r>
              <a:rPr lang="en-US" altLang="en-US" sz="2000" dirty="0"/>
              <a:t>:</a:t>
            </a:r>
          </a:p>
          <a:p>
            <a:pPr lvl="1" eaLnBrk="1" hangingPunct="1">
              <a:lnSpc>
                <a:spcPct val="90000"/>
              </a:lnSpc>
              <a:buFont typeface="Wingdings" panose="05000000000000000000" pitchFamily="2" charset="2"/>
              <a:buChar char="v"/>
              <a:defRPr/>
            </a:pPr>
            <a:r>
              <a:rPr lang="en-US" altLang="en-US" sz="2000" dirty="0"/>
              <a:t>Search Changes (12 pages of packages)</a:t>
            </a:r>
          </a:p>
          <a:p>
            <a:pPr lvl="1" eaLnBrk="1" hangingPunct="1">
              <a:lnSpc>
                <a:spcPct val="90000"/>
              </a:lnSpc>
              <a:buFont typeface="Wingdings" panose="05000000000000000000" pitchFamily="2" charset="2"/>
              <a:buChar char="v"/>
              <a:defRPr/>
            </a:pPr>
            <a:r>
              <a:rPr lang="en-US" altLang="en-US" sz="2000" dirty="0"/>
              <a:t>Chronic Care Model</a:t>
            </a:r>
          </a:p>
          <a:p>
            <a:pPr lvl="1" eaLnBrk="1" hangingPunct="1">
              <a:lnSpc>
                <a:spcPct val="90000"/>
              </a:lnSpc>
              <a:buFont typeface="Wingdings" panose="05000000000000000000" pitchFamily="2" charset="2"/>
              <a:buChar char="v"/>
              <a:defRPr/>
            </a:pPr>
            <a:r>
              <a:rPr lang="en-US" altLang="en-US" sz="2000" dirty="0"/>
              <a:t>Access and Efficiency</a:t>
            </a:r>
          </a:p>
          <a:p>
            <a:pPr lvl="3" eaLnBrk="1" hangingPunct="1">
              <a:lnSpc>
                <a:spcPct val="90000"/>
              </a:lnSpc>
              <a:defRPr/>
            </a:pPr>
            <a:endParaRPr lang="en-US" altLang="en-US" sz="1600" dirty="0"/>
          </a:p>
          <a:p>
            <a:pPr eaLnBrk="1" hangingPunct="1">
              <a:lnSpc>
                <a:spcPct val="90000"/>
              </a:lnSpc>
              <a:buFont typeface="Wingdings" panose="05000000000000000000" pitchFamily="2" charset="2"/>
              <a:buChar char="v"/>
              <a:defRPr/>
            </a:pPr>
            <a:r>
              <a:rPr lang="en-US" altLang="en-US" sz="2400" dirty="0"/>
              <a:t>Other Change Packages: </a:t>
            </a:r>
          </a:p>
          <a:p>
            <a:pPr lvl="1" eaLnBrk="1" hangingPunct="1">
              <a:lnSpc>
                <a:spcPct val="90000"/>
              </a:lnSpc>
              <a:buFont typeface="Wingdings" panose="05000000000000000000" pitchFamily="2" charset="2"/>
              <a:buChar char="v"/>
              <a:defRPr/>
            </a:pPr>
            <a:r>
              <a:rPr lang="en-US" altLang="en-US" sz="2000" dirty="0"/>
              <a:t>Improvement Guide by Langley et all</a:t>
            </a:r>
          </a:p>
        </p:txBody>
      </p:sp>
    </p:spTree>
    <p:custDataLst>
      <p:tags r:id="rId1"/>
    </p:custData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17">
            <a:extLst>
              <a:ext uri="{FF2B5EF4-FFF2-40B4-BE49-F238E27FC236}">
                <a16:creationId xmlns:a16="http://schemas.microsoft.com/office/drawing/2014/main" id="{E3061AF8-3E5B-4B17-B8C3-00F3AF94F0ED}"/>
              </a:ext>
            </a:extLst>
          </p:cNvPr>
          <p:cNvSpPr>
            <a:spLocks noGrp="1" noChangeArrowheads="1"/>
          </p:cNvSpPr>
          <p:nvPr>
            <p:ph type="title"/>
          </p:nvPr>
        </p:nvSpPr>
        <p:spPr>
          <a:xfrm>
            <a:off x="1905001" y="304801"/>
            <a:ext cx="8412163" cy="835025"/>
          </a:xfrm>
        </p:spPr>
        <p:txBody>
          <a:bodyPr/>
          <a:lstStyle/>
          <a:p>
            <a:pPr eaLnBrk="1" hangingPunct="1"/>
            <a:r>
              <a:rPr lang="en-US" altLang="en-US" dirty="0">
                <a:solidFill>
                  <a:schemeClr val="tx1"/>
                </a:solidFill>
              </a:rPr>
              <a:t>The PDSA Cycle for Learning and Improvement</a:t>
            </a:r>
          </a:p>
        </p:txBody>
      </p:sp>
      <p:pic>
        <p:nvPicPr>
          <p:cNvPr id="123907" name="Picture 4" descr="This graphic shows the steps of the PDSA cycle and a description of each component of the cycle " title="PDSA cycle">
            <a:extLst>
              <a:ext uri="{FF2B5EF4-FFF2-40B4-BE49-F238E27FC236}">
                <a16:creationId xmlns:a16="http://schemas.microsoft.com/office/drawing/2014/main" id="{B45505C6-3FC5-44C2-A40E-BEAE843E7DD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03538" y="1066801"/>
            <a:ext cx="6076950"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9">
            <a:extLst>
              <a:ext uri="{FF2B5EF4-FFF2-40B4-BE49-F238E27FC236}">
                <a16:creationId xmlns:a16="http://schemas.microsoft.com/office/drawing/2014/main" id="{20B1C24E-8008-419E-90DB-6772455A18FF}"/>
              </a:ext>
            </a:extLst>
          </p:cNvPr>
          <p:cNvSpPr>
            <a:spLocks noGrp="1" noChangeArrowheads="1"/>
          </p:cNvSpPr>
          <p:nvPr>
            <p:ph type="title"/>
          </p:nvPr>
        </p:nvSpPr>
        <p:spPr>
          <a:xfrm>
            <a:off x="2133600" y="2514600"/>
            <a:ext cx="7772400" cy="1066800"/>
          </a:xfrm>
        </p:spPr>
        <p:txBody>
          <a:bodyPr/>
          <a:lstStyle/>
          <a:p>
            <a:pPr eaLnBrk="1" hangingPunct="1"/>
            <a:r>
              <a:rPr lang="en-US" altLang="en-US" dirty="0"/>
              <a:t>PDSA (test) Cycles …</a:t>
            </a:r>
            <a:br>
              <a:rPr lang="en-US" altLang="en-US" dirty="0"/>
            </a:br>
            <a:r>
              <a:rPr lang="en-US" altLang="en-US" dirty="0"/>
              <a:t>Have Been Going on for Years</a:t>
            </a:r>
          </a:p>
        </p:txBody>
      </p:sp>
    </p:spTree>
    <p:custDataLst>
      <p:tags r:id="rId1"/>
    </p:custData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3">
            <a:extLst>
              <a:ext uri="{FF2B5EF4-FFF2-40B4-BE49-F238E27FC236}">
                <a16:creationId xmlns:a16="http://schemas.microsoft.com/office/drawing/2014/main" id="{24205C22-114B-41DC-A12B-75D765B8658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15192" y="1041865"/>
            <a:ext cx="4114800"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1" name="Rectangle 6">
            <a:extLst>
              <a:ext uri="{FF2B5EF4-FFF2-40B4-BE49-F238E27FC236}">
                <a16:creationId xmlns:a16="http://schemas.microsoft.com/office/drawing/2014/main" id="{349B5E14-E50B-41EC-BD6C-24E75420EDC3}"/>
              </a:ext>
            </a:extLst>
          </p:cNvPr>
          <p:cNvSpPr>
            <a:spLocks noChangeArrowheads="1"/>
          </p:cNvSpPr>
          <p:nvPr/>
        </p:nvSpPr>
        <p:spPr bwMode="auto">
          <a:xfrm>
            <a:off x="6362010" y="2475808"/>
            <a:ext cx="531737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0000"/>
              </a:buClr>
              <a:buChar char="•"/>
              <a:defRPr sz="2800">
                <a:solidFill>
                  <a:schemeClr val="tx1"/>
                </a:solidFill>
                <a:latin typeface="Arial" panose="020B0604020202020204" pitchFamily="34" charset="0"/>
              </a:defRPr>
            </a:lvl1pPr>
            <a:lvl2pPr marL="742950" indent="-285750">
              <a:spcBef>
                <a:spcPct val="20000"/>
              </a:spcBef>
              <a:buClr>
                <a:srgbClr val="FF0000"/>
              </a:buClr>
              <a:buSzPct val="85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rgbClr val="FF0000"/>
              </a:buClr>
              <a:buChar char="•"/>
              <a:defRPr sz="2000">
                <a:solidFill>
                  <a:schemeClr val="tx1"/>
                </a:solidFill>
                <a:latin typeface="Arial" panose="020B0604020202020204" pitchFamily="34" charset="0"/>
              </a:defRPr>
            </a:lvl3pPr>
            <a:lvl4pPr marL="1600200" indent="-228600">
              <a:spcBef>
                <a:spcPct val="20000"/>
              </a:spcBef>
              <a:buClr>
                <a:srgbClr val="FF0000"/>
              </a:buClr>
              <a:buSzPct val="6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rgbClr val="FF0000"/>
              </a:buClr>
              <a:buSzPct val="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50000"/>
              <a:buChar char="•"/>
              <a:defRPr sz="2000">
                <a:solidFill>
                  <a:schemeClr val="tx1"/>
                </a:solidFill>
                <a:latin typeface="Arial" panose="020B0604020202020204" pitchFamily="34" charset="0"/>
              </a:defRPr>
            </a:lvl9pPr>
          </a:lstStyle>
          <a:p>
            <a:pPr algn="ctr">
              <a:spcBef>
                <a:spcPct val="0"/>
              </a:spcBef>
              <a:buClrTx/>
              <a:buFontTx/>
              <a:buNone/>
            </a:pPr>
            <a:r>
              <a:rPr lang="en-US" altLang="en-US" b="1" dirty="0">
                <a:latin typeface="Garamond" panose="02020404030301010803" pitchFamily="18" charset="0"/>
              </a:rPr>
              <a:t>“Negative results on the fish…</a:t>
            </a:r>
          </a:p>
          <a:p>
            <a:pPr algn="ctr">
              <a:spcBef>
                <a:spcPct val="0"/>
              </a:spcBef>
              <a:buClrTx/>
              <a:buFontTx/>
              <a:buNone/>
            </a:pPr>
            <a:r>
              <a:rPr lang="en-US" altLang="en-US" b="1" dirty="0">
                <a:latin typeface="Garamond" panose="02020404030301010803" pitchFamily="18" charset="0"/>
              </a:rPr>
              <a:t>Let’s try rubbing two sticks together.”</a:t>
            </a:r>
          </a:p>
        </p:txBody>
      </p:sp>
    </p:spTree>
    <p:extLst>
      <p:ext uri="{BB962C8B-B14F-4D97-AF65-F5344CB8AC3E}">
        <p14:creationId xmlns:p14="http://schemas.microsoft.com/office/powerpoint/2010/main" val="7003270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A433C5D1-D1B6-49EA-96DD-A900CE5F76CD}"/>
              </a:ext>
            </a:extLst>
          </p:cNvPr>
          <p:cNvSpPr>
            <a:spLocks noGrp="1" noChangeArrowheads="1"/>
          </p:cNvSpPr>
          <p:nvPr>
            <p:ph type="title"/>
          </p:nvPr>
        </p:nvSpPr>
        <p:spPr>
          <a:xfrm>
            <a:off x="2209800" y="507077"/>
            <a:ext cx="7772400" cy="685800"/>
          </a:xfrm>
        </p:spPr>
        <p:txBody>
          <a:bodyPr/>
          <a:lstStyle/>
          <a:p>
            <a:pPr eaLnBrk="1" hangingPunct="1"/>
            <a:r>
              <a:rPr lang="en-US" altLang="en-US" dirty="0"/>
              <a:t>Why Test?</a:t>
            </a:r>
          </a:p>
        </p:txBody>
      </p:sp>
      <p:sp>
        <p:nvSpPr>
          <p:cNvPr id="371715" name="Rectangle 3">
            <a:extLst>
              <a:ext uri="{FF2B5EF4-FFF2-40B4-BE49-F238E27FC236}">
                <a16:creationId xmlns:a16="http://schemas.microsoft.com/office/drawing/2014/main" id="{9A10788E-F81A-4E56-9563-27864108DC1C}"/>
              </a:ext>
            </a:extLst>
          </p:cNvPr>
          <p:cNvSpPr>
            <a:spLocks noGrp="1" noChangeArrowheads="1"/>
          </p:cNvSpPr>
          <p:nvPr>
            <p:ph type="body" idx="1"/>
          </p:nvPr>
        </p:nvSpPr>
        <p:spPr/>
        <p:txBody>
          <a:bodyPr/>
          <a:lstStyle/>
          <a:p>
            <a:pPr eaLnBrk="1" hangingPunct="1">
              <a:buClr>
                <a:srgbClr val="DD1821"/>
              </a:buClr>
            </a:pPr>
            <a:r>
              <a:rPr lang="en-US" altLang="en-US" dirty="0"/>
              <a:t>Increase your confidence that the change will result in improvement in your organization</a:t>
            </a:r>
          </a:p>
          <a:p>
            <a:pPr eaLnBrk="1" hangingPunct="1">
              <a:buClr>
                <a:srgbClr val="DD1821"/>
              </a:buClr>
            </a:pPr>
            <a:r>
              <a:rPr lang="en-US" altLang="en-US" dirty="0"/>
              <a:t>Learn to adapt the change to conditions in the local environment</a:t>
            </a:r>
          </a:p>
          <a:p>
            <a:pPr eaLnBrk="1" hangingPunct="1">
              <a:buClr>
                <a:srgbClr val="DD1821"/>
              </a:buClr>
            </a:pPr>
            <a:r>
              <a:rPr lang="en-US" altLang="en-US" dirty="0"/>
              <a:t>Minimize resistance when you move to implementation</a:t>
            </a:r>
          </a:p>
          <a:p>
            <a:pPr eaLnBrk="1" hangingPunct="1"/>
            <a:endParaRPr lang="en-US" altLang="en-US" dirty="0"/>
          </a:p>
        </p:txBody>
      </p:sp>
    </p:spTree>
    <p:custDataLst>
      <p:tags r:id="rId1"/>
    </p:custData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2E5E75-0225-4EF2-A6E1-E6E58F79BD99}"/>
              </a:ext>
            </a:extLst>
          </p:cNvPr>
          <p:cNvSpPr>
            <a:spLocks noGrp="1"/>
          </p:cNvSpPr>
          <p:nvPr>
            <p:ph type="title"/>
          </p:nvPr>
        </p:nvSpPr>
        <p:spPr>
          <a:xfrm>
            <a:off x="838200" y="575829"/>
            <a:ext cx="10515600" cy="542980"/>
          </a:xfrm>
        </p:spPr>
        <p:txBody>
          <a:bodyPr/>
          <a:lstStyle/>
          <a:p>
            <a:r>
              <a:rPr lang="en-US" dirty="0"/>
              <a:t>The PDSA Cycle Requires Iterative Tests to Solve Problems</a:t>
            </a:r>
          </a:p>
        </p:txBody>
      </p:sp>
      <p:cxnSp>
        <p:nvCxnSpPr>
          <p:cNvPr id="7" name="Straight Arrow Connector 6">
            <a:extLst>
              <a:ext uri="{FF2B5EF4-FFF2-40B4-BE49-F238E27FC236}">
                <a16:creationId xmlns:a16="http://schemas.microsoft.com/office/drawing/2014/main" id="{E9E83553-E95C-4C44-B842-DCD25980EB2D}"/>
              </a:ext>
              <a:ext uri="{C183D7F6-B498-43B3-948B-1728B52AA6E4}">
                <adec:decorative xmlns:adec="http://schemas.microsoft.com/office/drawing/2017/decorative" val="1"/>
              </a:ext>
            </a:extLst>
          </p:cNvPr>
          <p:cNvCxnSpPr>
            <a:cxnSpLocks/>
          </p:cNvCxnSpPr>
          <p:nvPr/>
        </p:nvCxnSpPr>
        <p:spPr>
          <a:xfrm flipV="1">
            <a:off x="2829366" y="4287565"/>
            <a:ext cx="7704146" cy="80290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2666145-7CF5-4F82-A2FE-FB5503F004DF}"/>
              </a:ext>
            </a:extLst>
          </p:cNvPr>
          <p:cNvSpPr txBox="1"/>
          <p:nvPr/>
        </p:nvSpPr>
        <p:spPr>
          <a:xfrm>
            <a:off x="7826946" y="4619324"/>
            <a:ext cx="1736474" cy="830997"/>
          </a:xfrm>
          <a:prstGeom prst="rect">
            <a:avLst/>
          </a:prstGeom>
          <a:noFill/>
        </p:spPr>
        <p:txBody>
          <a:bodyPr wrap="square" rtlCol="0">
            <a:spAutoFit/>
          </a:bodyPr>
          <a:lstStyle/>
          <a:p>
            <a:pPr algn="ctr"/>
            <a:r>
              <a:rPr lang="en-US" sz="2400" dirty="0">
                <a:latin typeface="Impact" panose="020B0806030902050204" pitchFamily="34" charset="0"/>
              </a:rPr>
              <a:t>IMPACT ON AIMS</a:t>
            </a:r>
          </a:p>
        </p:txBody>
      </p:sp>
      <p:sp>
        <p:nvSpPr>
          <p:cNvPr id="17" name="TextBox 16">
            <a:extLst>
              <a:ext uri="{FF2B5EF4-FFF2-40B4-BE49-F238E27FC236}">
                <a16:creationId xmlns:a16="http://schemas.microsoft.com/office/drawing/2014/main" id="{EC35CF52-B521-4BED-8AC3-104494A749C9}"/>
              </a:ext>
            </a:extLst>
          </p:cNvPr>
          <p:cNvSpPr txBox="1"/>
          <p:nvPr/>
        </p:nvSpPr>
        <p:spPr>
          <a:xfrm>
            <a:off x="2000185" y="5197153"/>
            <a:ext cx="201168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Anecdotal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Change</a:t>
            </a:r>
          </a:p>
        </p:txBody>
      </p:sp>
      <p:sp>
        <p:nvSpPr>
          <p:cNvPr id="18" name="TextBox 17">
            <a:extLst>
              <a:ext uri="{FF2B5EF4-FFF2-40B4-BE49-F238E27FC236}">
                <a16:creationId xmlns:a16="http://schemas.microsoft.com/office/drawing/2014/main" id="{EC33E641-DF54-4637-A92B-3F8929346D81}"/>
              </a:ext>
            </a:extLst>
          </p:cNvPr>
          <p:cNvSpPr txBox="1"/>
          <p:nvPr/>
        </p:nvSpPr>
        <p:spPr>
          <a:xfrm>
            <a:off x="3581443" y="5075094"/>
            <a:ext cx="201168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Qualitative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Change</a:t>
            </a:r>
          </a:p>
        </p:txBody>
      </p:sp>
      <p:sp>
        <p:nvSpPr>
          <p:cNvPr id="19" name="TextBox 18">
            <a:extLst>
              <a:ext uri="{FF2B5EF4-FFF2-40B4-BE49-F238E27FC236}">
                <a16:creationId xmlns:a16="http://schemas.microsoft.com/office/drawing/2014/main" id="{9626D1FD-BD92-450C-A201-6D2B8199BB72}"/>
              </a:ext>
            </a:extLst>
          </p:cNvPr>
          <p:cNvSpPr txBox="1"/>
          <p:nvPr/>
        </p:nvSpPr>
        <p:spPr>
          <a:xfrm>
            <a:off x="5416965" y="4803579"/>
            <a:ext cx="201168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Quantitative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Change</a:t>
            </a:r>
          </a:p>
        </p:txBody>
      </p:sp>
      <p:sp>
        <p:nvSpPr>
          <p:cNvPr id="2" name="Callout: Double Bent Line with No Border 1">
            <a:extLst>
              <a:ext uri="{FF2B5EF4-FFF2-40B4-BE49-F238E27FC236}">
                <a16:creationId xmlns:a16="http://schemas.microsoft.com/office/drawing/2014/main" id="{96B89016-79B2-4986-AEF7-89520139B10B}"/>
              </a:ext>
            </a:extLst>
          </p:cNvPr>
          <p:cNvSpPr/>
          <p:nvPr/>
        </p:nvSpPr>
        <p:spPr bwMode="auto">
          <a:xfrm>
            <a:off x="445784" y="2537566"/>
            <a:ext cx="1736102" cy="1450983"/>
          </a:xfrm>
          <a:prstGeom prst="callout3">
            <a:avLst>
              <a:gd name="adj1" fmla="val 18750"/>
              <a:gd name="adj2" fmla="val -8333"/>
              <a:gd name="adj3" fmla="val 18750"/>
              <a:gd name="adj4" fmla="val -16667"/>
              <a:gd name="adj5" fmla="val 117783"/>
              <a:gd name="adj6" fmla="val -15874"/>
              <a:gd name="adj7" fmla="val 117633"/>
              <a:gd name="adj8" fmla="val 111003"/>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rPr>
              <a:t>This initial cycle requires the most planning</a:t>
            </a:r>
          </a:p>
        </p:txBody>
      </p:sp>
      <p:sp>
        <p:nvSpPr>
          <p:cNvPr id="3" name="TextBox 2">
            <a:extLst>
              <a:ext uri="{FF2B5EF4-FFF2-40B4-BE49-F238E27FC236}">
                <a16:creationId xmlns:a16="http://schemas.microsoft.com/office/drawing/2014/main" id="{E867C6E2-AEB7-4545-9958-D56BADDD0913}"/>
              </a:ext>
            </a:extLst>
          </p:cNvPr>
          <p:cNvSpPr txBox="1"/>
          <p:nvPr/>
        </p:nvSpPr>
        <p:spPr>
          <a:xfrm rot="20664994">
            <a:off x="4570421" y="1759887"/>
            <a:ext cx="2215555" cy="400110"/>
          </a:xfrm>
          <a:prstGeom prst="rect">
            <a:avLst/>
          </a:prstGeom>
          <a:noFill/>
        </p:spPr>
        <p:txBody>
          <a:bodyPr wrap="square" rtlCol="0">
            <a:spAutoFit/>
          </a:bodyPr>
          <a:lstStyle/>
          <a:p>
            <a:r>
              <a:rPr lang="en-US" sz="2000" dirty="0"/>
              <a:t>Data Collection</a:t>
            </a:r>
          </a:p>
        </p:txBody>
      </p:sp>
      <p:cxnSp>
        <p:nvCxnSpPr>
          <p:cNvPr id="20" name="Straight Arrow Connector 19">
            <a:extLst>
              <a:ext uri="{FF2B5EF4-FFF2-40B4-BE49-F238E27FC236}">
                <a16:creationId xmlns:a16="http://schemas.microsoft.com/office/drawing/2014/main" id="{90A2BD23-C430-43BC-942B-A73AF8FBFD45}"/>
              </a:ext>
            </a:extLst>
          </p:cNvPr>
          <p:cNvCxnSpPr>
            <a:cxnSpLocks/>
          </p:cNvCxnSpPr>
          <p:nvPr/>
        </p:nvCxnSpPr>
        <p:spPr>
          <a:xfrm flipV="1">
            <a:off x="2594545" y="1196073"/>
            <a:ext cx="6858000" cy="1961686"/>
          </a:xfrm>
          <a:prstGeom prst="straightConnector1">
            <a:avLst/>
          </a:prstGeom>
          <a:ln w="31750">
            <a:prstDash val="lgDash"/>
            <a:tailEnd type="triangle"/>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40E14F70-6DCC-4322-848D-85DED1E4414B}"/>
              </a:ext>
            </a:extLst>
          </p:cNvPr>
          <p:cNvGrpSpPr/>
          <p:nvPr/>
        </p:nvGrpSpPr>
        <p:grpSpPr>
          <a:xfrm>
            <a:off x="2494818" y="3196454"/>
            <a:ext cx="1322624" cy="1748743"/>
            <a:chOff x="2450049" y="3455032"/>
            <a:chExt cx="1322624" cy="1748743"/>
          </a:xfrm>
        </p:grpSpPr>
        <p:sp>
          <p:nvSpPr>
            <p:cNvPr id="13" name="TextBox 12">
              <a:extLst>
                <a:ext uri="{FF2B5EF4-FFF2-40B4-BE49-F238E27FC236}">
                  <a16:creationId xmlns:a16="http://schemas.microsoft.com/office/drawing/2014/main" id="{84BBA8DD-89B7-4281-A099-65872975D7F8}"/>
                </a:ext>
              </a:extLst>
            </p:cNvPr>
            <p:cNvSpPr txBox="1"/>
            <p:nvPr/>
          </p:nvSpPr>
          <p:spPr>
            <a:xfrm>
              <a:off x="2576451" y="3455032"/>
              <a:ext cx="1085889" cy="1163281"/>
            </a:xfrm>
            <a:prstGeom prst="rect">
              <a:avLst/>
            </a:prstGeom>
            <a:noFill/>
          </p:spPr>
          <p:txBody>
            <a:bodyPr wrap="square" rtlCol="0">
              <a:spAutoFit/>
            </a:bodyPr>
            <a:lstStyle/>
            <a:p>
              <a:r>
                <a:rPr lang="en-US" sz="1600" dirty="0"/>
                <a:t>Test  n=1</a:t>
              </a:r>
            </a:p>
          </p:txBody>
        </p:sp>
        <p:graphicFrame>
          <p:nvGraphicFramePr>
            <p:cNvPr id="21" name="Chart 20">
              <a:extLst>
                <a:ext uri="{FF2B5EF4-FFF2-40B4-BE49-F238E27FC236}">
                  <a16:creationId xmlns:a16="http://schemas.microsoft.com/office/drawing/2014/main" id="{C8F7AE7D-B943-48AB-BB0B-9C7530D613D5}"/>
                </a:ext>
              </a:extLst>
            </p:cNvPr>
            <p:cNvGraphicFramePr/>
            <p:nvPr/>
          </p:nvGraphicFramePr>
          <p:xfrm>
            <a:off x="2450049" y="3775461"/>
            <a:ext cx="1322624" cy="1428314"/>
          </p:xfrm>
          <a:graphic>
            <a:graphicData uri="http://schemas.openxmlformats.org/drawingml/2006/chart">
              <c:chart xmlns:c="http://schemas.openxmlformats.org/drawingml/2006/chart" xmlns:r="http://schemas.openxmlformats.org/officeDocument/2006/relationships" r:id="rId2"/>
            </a:graphicData>
          </a:graphic>
        </p:graphicFrame>
      </p:grpSp>
      <p:grpSp>
        <p:nvGrpSpPr>
          <p:cNvPr id="53" name="Group 52">
            <a:extLst>
              <a:ext uri="{FF2B5EF4-FFF2-40B4-BE49-F238E27FC236}">
                <a16:creationId xmlns:a16="http://schemas.microsoft.com/office/drawing/2014/main" id="{E25925BA-DE9B-423E-9EC0-8464F3990DD8}"/>
              </a:ext>
            </a:extLst>
          </p:cNvPr>
          <p:cNvGrpSpPr/>
          <p:nvPr/>
        </p:nvGrpSpPr>
        <p:grpSpPr>
          <a:xfrm>
            <a:off x="3625511" y="2768056"/>
            <a:ext cx="1816575" cy="2120862"/>
            <a:chOff x="3670131" y="3141031"/>
            <a:chExt cx="1640917" cy="1909915"/>
          </a:xfrm>
        </p:grpSpPr>
        <p:sp>
          <p:nvSpPr>
            <p:cNvPr id="14" name="TextBox 13">
              <a:extLst>
                <a:ext uri="{FF2B5EF4-FFF2-40B4-BE49-F238E27FC236}">
                  <a16:creationId xmlns:a16="http://schemas.microsoft.com/office/drawing/2014/main" id="{F33D9D67-569F-49CE-B805-62C0D2CEEBC4}"/>
                </a:ext>
              </a:extLst>
            </p:cNvPr>
            <p:cNvSpPr txBox="1"/>
            <p:nvPr/>
          </p:nvSpPr>
          <p:spPr>
            <a:xfrm>
              <a:off x="3863051" y="3141031"/>
              <a:ext cx="1085889" cy="1163281"/>
            </a:xfrm>
            <a:prstGeom prst="rect">
              <a:avLst/>
            </a:prstGeom>
            <a:noFill/>
          </p:spPr>
          <p:txBody>
            <a:bodyPr wrap="square" rtlCol="0">
              <a:spAutoFit/>
            </a:bodyPr>
            <a:lstStyle/>
            <a:p>
              <a:r>
                <a:rPr lang="en-US" sz="1600" dirty="0"/>
                <a:t>Test  n=5</a:t>
              </a:r>
            </a:p>
          </p:txBody>
        </p:sp>
        <p:graphicFrame>
          <p:nvGraphicFramePr>
            <p:cNvPr id="49" name="Chart 48">
              <a:extLst>
                <a:ext uri="{FF2B5EF4-FFF2-40B4-BE49-F238E27FC236}">
                  <a16:creationId xmlns:a16="http://schemas.microsoft.com/office/drawing/2014/main" id="{69FCB040-DA40-46F8-9E2A-BC7619EB5A90}"/>
                </a:ext>
              </a:extLst>
            </p:cNvPr>
            <p:cNvGraphicFramePr/>
            <p:nvPr/>
          </p:nvGraphicFramePr>
          <p:xfrm>
            <a:off x="3670131" y="3376997"/>
            <a:ext cx="1640917" cy="1673949"/>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54" name="Group 53">
            <a:extLst>
              <a:ext uri="{FF2B5EF4-FFF2-40B4-BE49-F238E27FC236}">
                <a16:creationId xmlns:a16="http://schemas.microsoft.com/office/drawing/2014/main" id="{DE931E2B-6011-4B5B-8FDC-92D9E6C31932}"/>
              </a:ext>
            </a:extLst>
          </p:cNvPr>
          <p:cNvGrpSpPr/>
          <p:nvPr/>
        </p:nvGrpSpPr>
        <p:grpSpPr>
          <a:xfrm>
            <a:off x="5233911" y="2220484"/>
            <a:ext cx="2258487" cy="2468533"/>
            <a:chOff x="5151527" y="2455068"/>
            <a:chExt cx="2043709" cy="2182973"/>
          </a:xfrm>
        </p:grpSpPr>
        <p:sp>
          <p:nvSpPr>
            <p:cNvPr id="15" name="TextBox 14">
              <a:extLst>
                <a:ext uri="{FF2B5EF4-FFF2-40B4-BE49-F238E27FC236}">
                  <a16:creationId xmlns:a16="http://schemas.microsoft.com/office/drawing/2014/main" id="{750799F7-B32D-428B-990D-56D02F9C6665}"/>
                </a:ext>
              </a:extLst>
            </p:cNvPr>
            <p:cNvSpPr txBox="1"/>
            <p:nvPr/>
          </p:nvSpPr>
          <p:spPr>
            <a:xfrm>
              <a:off x="5528614" y="2455068"/>
              <a:ext cx="1146834" cy="1163281"/>
            </a:xfrm>
            <a:prstGeom prst="rect">
              <a:avLst/>
            </a:prstGeom>
            <a:noFill/>
          </p:spPr>
          <p:txBody>
            <a:bodyPr wrap="square" rtlCol="0">
              <a:spAutoFit/>
            </a:bodyPr>
            <a:lstStyle/>
            <a:p>
              <a:r>
                <a:rPr lang="en-US" sz="1600" dirty="0"/>
                <a:t>Test  n=20</a:t>
              </a:r>
            </a:p>
          </p:txBody>
        </p:sp>
        <p:graphicFrame>
          <p:nvGraphicFramePr>
            <p:cNvPr id="50" name="Chart 49">
              <a:extLst>
                <a:ext uri="{FF2B5EF4-FFF2-40B4-BE49-F238E27FC236}">
                  <a16:creationId xmlns:a16="http://schemas.microsoft.com/office/drawing/2014/main" id="{3E5FF3D8-ADAF-4F81-AAD8-3265C1974BC1}"/>
                </a:ext>
              </a:extLst>
            </p:cNvPr>
            <p:cNvGraphicFramePr/>
            <p:nvPr/>
          </p:nvGraphicFramePr>
          <p:xfrm>
            <a:off x="5151527" y="2666911"/>
            <a:ext cx="2043709" cy="1971130"/>
          </p:xfrm>
          <a:graphic>
            <a:graphicData uri="http://schemas.openxmlformats.org/drawingml/2006/chart">
              <c:chart xmlns:c="http://schemas.openxmlformats.org/drawingml/2006/chart" xmlns:r="http://schemas.openxmlformats.org/officeDocument/2006/relationships" r:id="rId4"/>
            </a:graphicData>
          </a:graphic>
        </p:graphicFrame>
      </p:grpSp>
      <p:grpSp>
        <p:nvGrpSpPr>
          <p:cNvPr id="57" name="Group 56">
            <a:extLst>
              <a:ext uri="{FF2B5EF4-FFF2-40B4-BE49-F238E27FC236}">
                <a16:creationId xmlns:a16="http://schemas.microsoft.com/office/drawing/2014/main" id="{B868616E-7D62-4BCF-A405-2DC3BD689882}"/>
              </a:ext>
            </a:extLst>
          </p:cNvPr>
          <p:cNvGrpSpPr/>
          <p:nvPr/>
        </p:nvGrpSpPr>
        <p:grpSpPr>
          <a:xfrm>
            <a:off x="7163788" y="1578951"/>
            <a:ext cx="2899865" cy="2891275"/>
            <a:chOff x="7660150" y="1858274"/>
            <a:chExt cx="2528663" cy="2549884"/>
          </a:xfrm>
        </p:grpSpPr>
        <p:sp>
          <p:nvSpPr>
            <p:cNvPr id="16" name="TextBox 15">
              <a:extLst>
                <a:ext uri="{FF2B5EF4-FFF2-40B4-BE49-F238E27FC236}">
                  <a16:creationId xmlns:a16="http://schemas.microsoft.com/office/drawing/2014/main" id="{085E43D8-6E29-4E70-8D41-5B99AC736BC8}"/>
                </a:ext>
              </a:extLst>
            </p:cNvPr>
            <p:cNvSpPr txBox="1"/>
            <p:nvPr/>
          </p:nvSpPr>
          <p:spPr>
            <a:xfrm>
              <a:off x="8371222" y="1858274"/>
              <a:ext cx="1381391" cy="1163281"/>
            </a:xfrm>
            <a:prstGeom prst="rect">
              <a:avLst/>
            </a:prstGeom>
            <a:noFill/>
          </p:spPr>
          <p:txBody>
            <a:bodyPr wrap="square" rtlCol="0">
              <a:spAutoFit/>
            </a:bodyPr>
            <a:lstStyle/>
            <a:p>
              <a:r>
                <a:rPr lang="en-US" sz="1600" dirty="0"/>
                <a:t>Test  ALL</a:t>
              </a:r>
            </a:p>
          </p:txBody>
        </p:sp>
        <p:graphicFrame>
          <p:nvGraphicFramePr>
            <p:cNvPr id="51" name="Chart 50">
              <a:extLst>
                <a:ext uri="{FF2B5EF4-FFF2-40B4-BE49-F238E27FC236}">
                  <a16:creationId xmlns:a16="http://schemas.microsoft.com/office/drawing/2014/main" id="{F3124B42-16C9-4A69-A821-A0770C180AC5}"/>
                </a:ext>
              </a:extLst>
            </p:cNvPr>
            <p:cNvGraphicFramePr/>
            <p:nvPr/>
          </p:nvGraphicFramePr>
          <p:xfrm>
            <a:off x="7660150" y="2056876"/>
            <a:ext cx="2528663" cy="2351282"/>
          </p:xfrm>
          <a:graphic>
            <a:graphicData uri="http://schemas.openxmlformats.org/drawingml/2006/chart">
              <c:chart xmlns:c="http://schemas.openxmlformats.org/drawingml/2006/chart" xmlns:r="http://schemas.openxmlformats.org/officeDocument/2006/relationships" r:id="rId5"/>
            </a:graphicData>
          </a:graphic>
        </p:graphicFrame>
      </p:grpSp>
    </p:spTree>
    <p:extLst>
      <p:ext uri="{BB962C8B-B14F-4D97-AF65-F5344CB8AC3E}">
        <p14:creationId xmlns:p14="http://schemas.microsoft.com/office/powerpoint/2010/main" val="6002582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2E5E75-0225-4EF2-A6E1-E6E58F79BD99}"/>
              </a:ext>
            </a:extLst>
          </p:cNvPr>
          <p:cNvSpPr>
            <a:spLocks noGrp="1"/>
          </p:cNvSpPr>
          <p:nvPr>
            <p:ph type="title"/>
          </p:nvPr>
        </p:nvSpPr>
        <p:spPr>
          <a:xfrm>
            <a:off x="838200" y="553549"/>
            <a:ext cx="10515600" cy="542980"/>
          </a:xfrm>
        </p:spPr>
        <p:txBody>
          <a:bodyPr/>
          <a:lstStyle/>
          <a:p>
            <a:r>
              <a:rPr lang="en-US" dirty="0"/>
              <a:t>PDSA Cycle Example</a:t>
            </a:r>
          </a:p>
        </p:txBody>
      </p:sp>
      <p:cxnSp>
        <p:nvCxnSpPr>
          <p:cNvPr id="7" name="Straight Arrow Connector 6">
            <a:extLst>
              <a:ext uri="{FF2B5EF4-FFF2-40B4-BE49-F238E27FC236}">
                <a16:creationId xmlns:a16="http://schemas.microsoft.com/office/drawing/2014/main" id="{E9E83553-E95C-4C44-B842-DCD25980EB2D}"/>
              </a:ext>
              <a:ext uri="{C183D7F6-B498-43B3-948B-1728B52AA6E4}">
                <adec:decorative xmlns:adec="http://schemas.microsoft.com/office/drawing/2017/decorative" val="1"/>
              </a:ext>
            </a:extLst>
          </p:cNvPr>
          <p:cNvCxnSpPr>
            <a:cxnSpLocks/>
          </p:cNvCxnSpPr>
          <p:nvPr/>
        </p:nvCxnSpPr>
        <p:spPr>
          <a:xfrm flipV="1">
            <a:off x="2829366" y="4287565"/>
            <a:ext cx="7704146" cy="80290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2666145-7CF5-4F82-A2FE-FB5503F004DF}"/>
              </a:ext>
            </a:extLst>
          </p:cNvPr>
          <p:cNvSpPr txBox="1"/>
          <p:nvPr/>
        </p:nvSpPr>
        <p:spPr>
          <a:xfrm>
            <a:off x="7826946" y="4619324"/>
            <a:ext cx="173647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Cycle 1d: test script across all patients for one week</a:t>
            </a:r>
          </a:p>
        </p:txBody>
      </p:sp>
      <p:sp>
        <p:nvSpPr>
          <p:cNvPr id="17" name="TextBox 16">
            <a:extLst>
              <a:ext uri="{FF2B5EF4-FFF2-40B4-BE49-F238E27FC236}">
                <a16:creationId xmlns:a16="http://schemas.microsoft.com/office/drawing/2014/main" id="{EC35CF52-B521-4BED-8AC3-104494A749C9}"/>
              </a:ext>
            </a:extLst>
          </p:cNvPr>
          <p:cNvSpPr txBox="1"/>
          <p:nvPr/>
        </p:nvSpPr>
        <p:spPr>
          <a:xfrm>
            <a:off x="1678147" y="5172943"/>
            <a:ext cx="201168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Cycle 1a: Arthur tried with one of his patients</a:t>
            </a:r>
          </a:p>
        </p:txBody>
      </p:sp>
      <p:sp>
        <p:nvSpPr>
          <p:cNvPr id="18" name="TextBox 17">
            <a:extLst>
              <a:ext uri="{FF2B5EF4-FFF2-40B4-BE49-F238E27FC236}">
                <a16:creationId xmlns:a16="http://schemas.microsoft.com/office/drawing/2014/main" id="{EC33E641-DF54-4637-A92B-3F8929346D81}"/>
              </a:ext>
            </a:extLst>
          </p:cNvPr>
          <p:cNvSpPr txBox="1"/>
          <p:nvPr/>
        </p:nvSpPr>
        <p:spPr>
          <a:xfrm>
            <a:off x="3581443" y="5075094"/>
            <a:ext cx="20116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Cycle</a:t>
            </a:r>
            <a:r>
              <a:rPr lang="en-US" sz="1200" dirty="0">
                <a:solidFill>
                  <a:prstClr val="black"/>
                </a:solidFill>
                <a:latin typeface="Calibri" panose="020F0502020204030204"/>
                <a:ea typeface="+mn-ea"/>
              </a:rPr>
              <a:t> 1b: Revise call message based on learning and test again with Laura’s patients on Friday</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9626D1FD-BD92-450C-A201-6D2B8199BB72}"/>
              </a:ext>
            </a:extLst>
          </p:cNvPr>
          <p:cNvSpPr txBox="1"/>
          <p:nvPr/>
        </p:nvSpPr>
        <p:spPr>
          <a:xfrm>
            <a:off x="5416965" y="4803579"/>
            <a:ext cx="2011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Cycle 1c: Deve</a:t>
            </a:r>
            <a:r>
              <a:rPr lang="en-US" sz="1400" dirty="0">
                <a:solidFill>
                  <a:prstClr val="black"/>
                </a:solidFill>
                <a:latin typeface="Calibri" panose="020F0502020204030204"/>
                <a:ea typeface="+mn-ea"/>
              </a:rPr>
              <a:t>loped alternate script and trying across two care teams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0" name="Straight Arrow Connector 19">
            <a:extLst>
              <a:ext uri="{FF2B5EF4-FFF2-40B4-BE49-F238E27FC236}">
                <a16:creationId xmlns:a16="http://schemas.microsoft.com/office/drawing/2014/main" id="{90A2BD23-C430-43BC-942B-A73AF8FBFD45}"/>
              </a:ext>
            </a:extLst>
          </p:cNvPr>
          <p:cNvCxnSpPr>
            <a:cxnSpLocks/>
          </p:cNvCxnSpPr>
          <p:nvPr/>
        </p:nvCxnSpPr>
        <p:spPr>
          <a:xfrm flipV="1">
            <a:off x="2594545" y="1196073"/>
            <a:ext cx="6858000" cy="1961686"/>
          </a:xfrm>
          <a:prstGeom prst="straightConnector1">
            <a:avLst/>
          </a:prstGeom>
          <a:ln w="31750">
            <a:prstDash val="lgDash"/>
            <a:tailEnd type="triangle"/>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40E14F70-6DCC-4322-848D-85DED1E4414B}"/>
              </a:ext>
            </a:extLst>
          </p:cNvPr>
          <p:cNvGrpSpPr/>
          <p:nvPr/>
        </p:nvGrpSpPr>
        <p:grpSpPr>
          <a:xfrm>
            <a:off x="2494818" y="3196454"/>
            <a:ext cx="1322624" cy="1748743"/>
            <a:chOff x="2450049" y="3455032"/>
            <a:chExt cx="1322624" cy="1748743"/>
          </a:xfrm>
        </p:grpSpPr>
        <p:sp>
          <p:nvSpPr>
            <p:cNvPr id="13" name="TextBox 12">
              <a:extLst>
                <a:ext uri="{FF2B5EF4-FFF2-40B4-BE49-F238E27FC236}">
                  <a16:creationId xmlns:a16="http://schemas.microsoft.com/office/drawing/2014/main" id="{84BBA8DD-89B7-4281-A099-65872975D7F8}"/>
                </a:ext>
              </a:extLst>
            </p:cNvPr>
            <p:cNvSpPr txBox="1"/>
            <p:nvPr/>
          </p:nvSpPr>
          <p:spPr>
            <a:xfrm>
              <a:off x="2576451" y="3455032"/>
              <a:ext cx="1085889" cy="1163281"/>
            </a:xfrm>
            <a:prstGeom prst="rect">
              <a:avLst/>
            </a:prstGeom>
            <a:noFill/>
          </p:spPr>
          <p:txBody>
            <a:bodyPr wrap="square" rtlCol="0">
              <a:spAutoFit/>
            </a:bodyPr>
            <a:lstStyle/>
            <a:p>
              <a:r>
                <a:rPr lang="en-US" sz="1600" dirty="0"/>
                <a:t>Test  n=1</a:t>
              </a:r>
            </a:p>
          </p:txBody>
        </p:sp>
        <p:graphicFrame>
          <p:nvGraphicFramePr>
            <p:cNvPr id="21" name="Chart 20">
              <a:extLst>
                <a:ext uri="{FF2B5EF4-FFF2-40B4-BE49-F238E27FC236}">
                  <a16:creationId xmlns:a16="http://schemas.microsoft.com/office/drawing/2014/main" id="{C8F7AE7D-B943-48AB-BB0B-9C7530D613D5}"/>
                </a:ext>
              </a:extLst>
            </p:cNvPr>
            <p:cNvGraphicFramePr/>
            <p:nvPr/>
          </p:nvGraphicFramePr>
          <p:xfrm>
            <a:off x="2450049" y="3775461"/>
            <a:ext cx="1322624" cy="1428314"/>
          </p:xfrm>
          <a:graphic>
            <a:graphicData uri="http://schemas.openxmlformats.org/drawingml/2006/chart">
              <c:chart xmlns:c="http://schemas.openxmlformats.org/drawingml/2006/chart" xmlns:r="http://schemas.openxmlformats.org/officeDocument/2006/relationships" r:id="rId2"/>
            </a:graphicData>
          </a:graphic>
        </p:graphicFrame>
      </p:grpSp>
      <p:grpSp>
        <p:nvGrpSpPr>
          <p:cNvPr id="53" name="Group 52">
            <a:extLst>
              <a:ext uri="{FF2B5EF4-FFF2-40B4-BE49-F238E27FC236}">
                <a16:creationId xmlns:a16="http://schemas.microsoft.com/office/drawing/2014/main" id="{E25925BA-DE9B-423E-9EC0-8464F3990DD8}"/>
              </a:ext>
            </a:extLst>
          </p:cNvPr>
          <p:cNvGrpSpPr/>
          <p:nvPr/>
        </p:nvGrpSpPr>
        <p:grpSpPr>
          <a:xfrm>
            <a:off x="3625511" y="2768056"/>
            <a:ext cx="1816575" cy="2120862"/>
            <a:chOff x="3670131" y="3141031"/>
            <a:chExt cx="1640917" cy="1909915"/>
          </a:xfrm>
        </p:grpSpPr>
        <p:sp>
          <p:nvSpPr>
            <p:cNvPr id="14" name="TextBox 13">
              <a:extLst>
                <a:ext uri="{FF2B5EF4-FFF2-40B4-BE49-F238E27FC236}">
                  <a16:creationId xmlns:a16="http://schemas.microsoft.com/office/drawing/2014/main" id="{F33D9D67-569F-49CE-B805-62C0D2CEEBC4}"/>
                </a:ext>
              </a:extLst>
            </p:cNvPr>
            <p:cNvSpPr txBox="1"/>
            <p:nvPr/>
          </p:nvSpPr>
          <p:spPr>
            <a:xfrm>
              <a:off x="3863051" y="3141031"/>
              <a:ext cx="1085889" cy="1163281"/>
            </a:xfrm>
            <a:prstGeom prst="rect">
              <a:avLst/>
            </a:prstGeom>
            <a:noFill/>
          </p:spPr>
          <p:txBody>
            <a:bodyPr wrap="square" rtlCol="0">
              <a:spAutoFit/>
            </a:bodyPr>
            <a:lstStyle/>
            <a:p>
              <a:r>
                <a:rPr lang="en-US" sz="1600" dirty="0"/>
                <a:t>Test  n=5</a:t>
              </a:r>
            </a:p>
          </p:txBody>
        </p:sp>
        <p:graphicFrame>
          <p:nvGraphicFramePr>
            <p:cNvPr id="49" name="Chart 48">
              <a:extLst>
                <a:ext uri="{FF2B5EF4-FFF2-40B4-BE49-F238E27FC236}">
                  <a16:creationId xmlns:a16="http://schemas.microsoft.com/office/drawing/2014/main" id="{69FCB040-DA40-46F8-9E2A-BC7619EB5A90}"/>
                </a:ext>
              </a:extLst>
            </p:cNvPr>
            <p:cNvGraphicFramePr/>
            <p:nvPr/>
          </p:nvGraphicFramePr>
          <p:xfrm>
            <a:off x="3670131" y="3376997"/>
            <a:ext cx="1640917" cy="1673949"/>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54" name="Group 53">
            <a:extLst>
              <a:ext uri="{FF2B5EF4-FFF2-40B4-BE49-F238E27FC236}">
                <a16:creationId xmlns:a16="http://schemas.microsoft.com/office/drawing/2014/main" id="{DE931E2B-6011-4B5B-8FDC-92D9E6C31932}"/>
              </a:ext>
            </a:extLst>
          </p:cNvPr>
          <p:cNvGrpSpPr/>
          <p:nvPr/>
        </p:nvGrpSpPr>
        <p:grpSpPr>
          <a:xfrm>
            <a:off x="5233911" y="2220484"/>
            <a:ext cx="2258487" cy="2468533"/>
            <a:chOff x="5151527" y="2455068"/>
            <a:chExt cx="2043709" cy="2182973"/>
          </a:xfrm>
        </p:grpSpPr>
        <p:sp>
          <p:nvSpPr>
            <p:cNvPr id="15" name="TextBox 14">
              <a:extLst>
                <a:ext uri="{FF2B5EF4-FFF2-40B4-BE49-F238E27FC236}">
                  <a16:creationId xmlns:a16="http://schemas.microsoft.com/office/drawing/2014/main" id="{750799F7-B32D-428B-990D-56D02F9C6665}"/>
                </a:ext>
              </a:extLst>
            </p:cNvPr>
            <p:cNvSpPr txBox="1"/>
            <p:nvPr/>
          </p:nvSpPr>
          <p:spPr>
            <a:xfrm>
              <a:off x="5528614" y="2455068"/>
              <a:ext cx="1146834" cy="1163281"/>
            </a:xfrm>
            <a:prstGeom prst="rect">
              <a:avLst/>
            </a:prstGeom>
            <a:noFill/>
          </p:spPr>
          <p:txBody>
            <a:bodyPr wrap="square" rtlCol="0">
              <a:spAutoFit/>
            </a:bodyPr>
            <a:lstStyle/>
            <a:p>
              <a:r>
                <a:rPr lang="en-US" sz="1600" dirty="0"/>
                <a:t>Test  n=20</a:t>
              </a:r>
            </a:p>
          </p:txBody>
        </p:sp>
        <p:graphicFrame>
          <p:nvGraphicFramePr>
            <p:cNvPr id="50" name="Chart 49">
              <a:extLst>
                <a:ext uri="{FF2B5EF4-FFF2-40B4-BE49-F238E27FC236}">
                  <a16:creationId xmlns:a16="http://schemas.microsoft.com/office/drawing/2014/main" id="{3E5FF3D8-ADAF-4F81-AAD8-3265C1974BC1}"/>
                </a:ext>
              </a:extLst>
            </p:cNvPr>
            <p:cNvGraphicFramePr/>
            <p:nvPr/>
          </p:nvGraphicFramePr>
          <p:xfrm>
            <a:off x="5151527" y="2666911"/>
            <a:ext cx="2043709" cy="1971130"/>
          </p:xfrm>
          <a:graphic>
            <a:graphicData uri="http://schemas.openxmlformats.org/drawingml/2006/chart">
              <c:chart xmlns:c="http://schemas.openxmlformats.org/drawingml/2006/chart" xmlns:r="http://schemas.openxmlformats.org/officeDocument/2006/relationships" r:id="rId4"/>
            </a:graphicData>
          </a:graphic>
        </p:graphicFrame>
      </p:grpSp>
      <p:grpSp>
        <p:nvGrpSpPr>
          <p:cNvPr id="57" name="Group 56">
            <a:extLst>
              <a:ext uri="{FF2B5EF4-FFF2-40B4-BE49-F238E27FC236}">
                <a16:creationId xmlns:a16="http://schemas.microsoft.com/office/drawing/2014/main" id="{B868616E-7D62-4BCF-A405-2DC3BD689882}"/>
              </a:ext>
            </a:extLst>
          </p:cNvPr>
          <p:cNvGrpSpPr/>
          <p:nvPr/>
        </p:nvGrpSpPr>
        <p:grpSpPr>
          <a:xfrm>
            <a:off x="7163788" y="1578951"/>
            <a:ext cx="2899865" cy="2891275"/>
            <a:chOff x="7660150" y="1858274"/>
            <a:chExt cx="2528663" cy="2549884"/>
          </a:xfrm>
        </p:grpSpPr>
        <p:sp>
          <p:nvSpPr>
            <p:cNvPr id="16" name="TextBox 15">
              <a:extLst>
                <a:ext uri="{FF2B5EF4-FFF2-40B4-BE49-F238E27FC236}">
                  <a16:creationId xmlns:a16="http://schemas.microsoft.com/office/drawing/2014/main" id="{085E43D8-6E29-4E70-8D41-5B99AC736BC8}"/>
                </a:ext>
              </a:extLst>
            </p:cNvPr>
            <p:cNvSpPr txBox="1"/>
            <p:nvPr/>
          </p:nvSpPr>
          <p:spPr>
            <a:xfrm>
              <a:off x="8371222" y="1858274"/>
              <a:ext cx="1381391" cy="1163281"/>
            </a:xfrm>
            <a:prstGeom prst="rect">
              <a:avLst/>
            </a:prstGeom>
            <a:noFill/>
          </p:spPr>
          <p:txBody>
            <a:bodyPr wrap="square" rtlCol="0">
              <a:spAutoFit/>
            </a:bodyPr>
            <a:lstStyle/>
            <a:p>
              <a:r>
                <a:rPr lang="en-US" sz="1600" dirty="0"/>
                <a:t>Test  ALL</a:t>
              </a:r>
            </a:p>
          </p:txBody>
        </p:sp>
        <p:graphicFrame>
          <p:nvGraphicFramePr>
            <p:cNvPr id="51" name="Chart 50">
              <a:extLst>
                <a:ext uri="{FF2B5EF4-FFF2-40B4-BE49-F238E27FC236}">
                  <a16:creationId xmlns:a16="http://schemas.microsoft.com/office/drawing/2014/main" id="{F3124B42-16C9-4A69-A821-A0770C180AC5}"/>
                </a:ext>
              </a:extLst>
            </p:cNvPr>
            <p:cNvGraphicFramePr/>
            <p:nvPr/>
          </p:nvGraphicFramePr>
          <p:xfrm>
            <a:off x="7660150" y="2056876"/>
            <a:ext cx="2528663" cy="2351282"/>
          </p:xfrm>
          <a:graphic>
            <a:graphicData uri="http://schemas.openxmlformats.org/drawingml/2006/chart">
              <c:chart xmlns:c="http://schemas.openxmlformats.org/drawingml/2006/chart" xmlns:r="http://schemas.openxmlformats.org/officeDocument/2006/relationships" r:id="rId5"/>
            </a:graphicData>
          </a:graphic>
        </p:graphicFrame>
      </p:grpSp>
      <p:sp>
        <p:nvSpPr>
          <p:cNvPr id="5" name="TextBox 4">
            <a:extLst>
              <a:ext uri="{FF2B5EF4-FFF2-40B4-BE49-F238E27FC236}">
                <a16:creationId xmlns:a16="http://schemas.microsoft.com/office/drawing/2014/main" id="{349B048C-FA87-29B7-D5DF-BA67E15A0E63}"/>
              </a:ext>
            </a:extLst>
          </p:cNvPr>
          <p:cNvSpPr txBox="1"/>
          <p:nvPr/>
        </p:nvSpPr>
        <p:spPr>
          <a:xfrm>
            <a:off x="304800" y="1362409"/>
            <a:ext cx="3223959" cy="369332"/>
          </a:xfrm>
          <a:prstGeom prst="rect">
            <a:avLst/>
          </a:prstGeom>
          <a:noFill/>
        </p:spPr>
        <p:txBody>
          <a:bodyPr wrap="none" rtlCol="0">
            <a:spAutoFit/>
          </a:bodyPr>
          <a:lstStyle/>
          <a:p>
            <a:r>
              <a:rPr lang="en-US" b="1" dirty="0"/>
              <a:t>Aim: Improve no-show rate </a:t>
            </a:r>
          </a:p>
        </p:txBody>
      </p:sp>
      <p:sp>
        <p:nvSpPr>
          <p:cNvPr id="24" name="TextBox 23">
            <a:extLst>
              <a:ext uri="{FF2B5EF4-FFF2-40B4-BE49-F238E27FC236}">
                <a16:creationId xmlns:a16="http://schemas.microsoft.com/office/drawing/2014/main" id="{8A9947FE-B87C-79E2-5E7A-D0954C14535A}"/>
              </a:ext>
            </a:extLst>
          </p:cNvPr>
          <p:cNvSpPr txBox="1"/>
          <p:nvPr/>
        </p:nvSpPr>
        <p:spPr>
          <a:xfrm>
            <a:off x="304800" y="1804143"/>
            <a:ext cx="4249881" cy="646331"/>
          </a:xfrm>
          <a:prstGeom prst="rect">
            <a:avLst/>
          </a:prstGeom>
          <a:noFill/>
        </p:spPr>
        <p:txBody>
          <a:bodyPr wrap="none" rtlCol="0">
            <a:spAutoFit/>
          </a:bodyPr>
          <a:lstStyle/>
          <a:p>
            <a:r>
              <a:rPr lang="en-US" b="1" dirty="0"/>
              <a:t>Change: day-prior reminder call from</a:t>
            </a:r>
          </a:p>
          <a:p>
            <a:r>
              <a:rPr lang="en-US" b="1" dirty="0"/>
              <a:t>trusted member of team</a:t>
            </a:r>
          </a:p>
        </p:txBody>
      </p:sp>
      <p:sp>
        <p:nvSpPr>
          <p:cNvPr id="6" name="TextBox 5">
            <a:extLst>
              <a:ext uri="{FF2B5EF4-FFF2-40B4-BE49-F238E27FC236}">
                <a16:creationId xmlns:a16="http://schemas.microsoft.com/office/drawing/2014/main" id="{0EF33ABA-DEE3-9F04-3C56-7FA9A25F9966}"/>
              </a:ext>
            </a:extLst>
          </p:cNvPr>
          <p:cNvSpPr txBox="1"/>
          <p:nvPr/>
        </p:nvSpPr>
        <p:spPr>
          <a:xfrm>
            <a:off x="10274845" y="4689017"/>
            <a:ext cx="915635" cy="646331"/>
          </a:xfrm>
          <a:prstGeom prst="rect">
            <a:avLst/>
          </a:prstGeom>
          <a:noFill/>
        </p:spPr>
        <p:txBody>
          <a:bodyPr wrap="none" rtlCol="0">
            <a:spAutoFit/>
          </a:bodyPr>
          <a:lstStyle/>
          <a:p>
            <a:r>
              <a:rPr lang="en-US" dirty="0"/>
              <a:t>Adapt?</a:t>
            </a:r>
          </a:p>
          <a:p>
            <a:r>
              <a:rPr lang="en-US" dirty="0"/>
              <a:t>Adopt?</a:t>
            </a:r>
          </a:p>
        </p:txBody>
      </p:sp>
    </p:spTree>
    <p:extLst>
      <p:ext uri="{BB962C8B-B14F-4D97-AF65-F5344CB8AC3E}">
        <p14:creationId xmlns:p14="http://schemas.microsoft.com/office/powerpoint/2010/main" val="599084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48BB3207-832A-4340-9399-C5DDDCD4683E}"/>
              </a:ext>
            </a:extLst>
          </p:cNvPr>
          <p:cNvSpPr>
            <a:spLocks noGrp="1" noChangeArrowheads="1"/>
          </p:cNvSpPr>
          <p:nvPr>
            <p:ph type="title"/>
          </p:nvPr>
        </p:nvSpPr>
        <p:spPr>
          <a:xfrm>
            <a:off x="2286000" y="457200"/>
            <a:ext cx="7772400" cy="762000"/>
          </a:xfrm>
        </p:spPr>
        <p:txBody>
          <a:bodyPr/>
          <a:lstStyle/>
          <a:p>
            <a:r>
              <a:rPr lang="en-US" altLang="en-US" dirty="0"/>
              <a:t>TOT Agenda Overview</a:t>
            </a:r>
          </a:p>
        </p:txBody>
      </p:sp>
      <p:sp>
        <p:nvSpPr>
          <p:cNvPr id="20483" name="Content Placeholder 2">
            <a:extLst>
              <a:ext uri="{FF2B5EF4-FFF2-40B4-BE49-F238E27FC236}">
                <a16:creationId xmlns:a16="http://schemas.microsoft.com/office/drawing/2014/main" id="{6FE1FF50-1A64-44A7-BA36-7B5DF5FC0071}"/>
              </a:ext>
            </a:extLst>
          </p:cNvPr>
          <p:cNvSpPr>
            <a:spLocks noGrp="1" noChangeArrowheads="1"/>
          </p:cNvSpPr>
          <p:nvPr>
            <p:ph idx="1"/>
          </p:nvPr>
        </p:nvSpPr>
        <p:spPr/>
        <p:txBody>
          <a:bodyPr/>
          <a:lstStyle/>
          <a:p>
            <a:pPr>
              <a:lnSpc>
                <a:spcPct val="114000"/>
              </a:lnSpc>
              <a:buClr>
                <a:srgbClr val="DD1821"/>
              </a:buClr>
              <a:buFont typeface="Arial" panose="020B0604020202020204" pitchFamily="34" charset="0"/>
              <a:buChar char="•"/>
              <a:defRPr/>
            </a:pPr>
            <a:r>
              <a:rPr lang="en-US" altLang="en-US" dirty="0"/>
              <a:t>Day 1: “</a:t>
            </a:r>
            <a:r>
              <a:rPr lang="en-US" altLang="en-US" b="1" dirty="0"/>
              <a:t>The What</a:t>
            </a:r>
            <a:r>
              <a:rPr lang="en-US" altLang="en-US" dirty="0"/>
              <a:t>”</a:t>
            </a:r>
          </a:p>
          <a:p>
            <a:pPr marL="1598613" lvl="1">
              <a:lnSpc>
                <a:spcPct val="114000"/>
              </a:lnSpc>
              <a:buClr>
                <a:srgbClr val="DD1821"/>
              </a:buClr>
              <a:buFont typeface="Arial" panose="020B0604020202020204" pitchFamily="34" charset="0"/>
              <a:buChar char="•"/>
              <a:defRPr/>
            </a:pPr>
            <a:r>
              <a:rPr lang="en-US" altLang="en-US" dirty="0"/>
              <a:t>Learning the quality content</a:t>
            </a:r>
          </a:p>
          <a:p>
            <a:pPr>
              <a:lnSpc>
                <a:spcPct val="114000"/>
              </a:lnSpc>
              <a:buClr>
                <a:srgbClr val="DD1821"/>
              </a:buClr>
              <a:buFont typeface="Arial" panose="020B0604020202020204" pitchFamily="34" charset="0"/>
              <a:buChar char="•"/>
              <a:defRPr/>
            </a:pPr>
            <a:r>
              <a:rPr lang="en-US" altLang="en-US" dirty="0"/>
              <a:t>Day 2: “</a:t>
            </a:r>
            <a:r>
              <a:rPr lang="en-US" altLang="en-US" b="1" dirty="0"/>
              <a:t>The How</a:t>
            </a:r>
            <a:r>
              <a:rPr lang="en-US" altLang="en-US" dirty="0"/>
              <a:t>”</a:t>
            </a:r>
          </a:p>
          <a:p>
            <a:pPr marL="1598613" lvl="1">
              <a:lnSpc>
                <a:spcPct val="114000"/>
              </a:lnSpc>
              <a:buClr>
                <a:srgbClr val="DD1821"/>
              </a:buClr>
              <a:buFont typeface="Arial" panose="020B0604020202020204" pitchFamily="34" charset="0"/>
              <a:buChar char="•"/>
              <a:defRPr/>
            </a:pPr>
            <a:r>
              <a:rPr lang="en-US" altLang="en-US" dirty="0"/>
              <a:t>Designing a quality training for your audience(s)</a:t>
            </a:r>
          </a:p>
          <a:p>
            <a:pPr>
              <a:lnSpc>
                <a:spcPct val="114000"/>
              </a:lnSpc>
              <a:buClr>
                <a:srgbClr val="DD1821"/>
              </a:buClr>
              <a:buFont typeface="Arial" panose="020B0604020202020204" pitchFamily="34" charset="0"/>
              <a:buChar char="•"/>
              <a:defRPr/>
            </a:pPr>
            <a:r>
              <a:rPr lang="en-US" altLang="en-US" dirty="0"/>
              <a:t>Day 3: “</a:t>
            </a:r>
            <a:r>
              <a:rPr lang="en-US" altLang="en-US" b="1" dirty="0"/>
              <a:t>Delivery</a:t>
            </a:r>
            <a:r>
              <a:rPr lang="en-US" altLang="en-US" dirty="0"/>
              <a:t>”</a:t>
            </a:r>
          </a:p>
          <a:p>
            <a:pPr marL="1598613" lvl="1">
              <a:lnSpc>
                <a:spcPct val="114000"/>
              </a:lnSpc>
              <a:buClr>
                <a:srgbClr val="DD1821"/>
              </a:buClr>
              <a:buFont typeface="Arial" panose="020B0604020202020204" pitchFamily="34" charset="0"/>
              <a:buChar char="•"/>
              <a:defRPr/>
            </a:pPr>
            <a:r>
              <a:rPr lang="en-US" altLang="en-US" dirty="0"/>
              <a:t>Nailing down the where, who, and when, technique, and practice</a:t>
            </a:r>
          </a:p>
          <a:p>
            <a:pPr lvl="1">
              <a:buClr>
                <a:srgbClr val="DD1821"/>
              </a:buClr>
              <a:buFont typeface="Arial" panose="020B0604020202020204" pitchFamily="34" charset="0"/>
              <a:buChar char="•"/>
              <a:defRPr/>
            </a:pPr>
            <a:endParaRPr lang="en-US" altLang="en-US" dirty="0"/>
          </a:p>
          <a:p>
            <a:pPr marL="0" indent="0">
              <a:buClr>
                <a:srgbClr val="DD1821"/>
              </a:buClr>
              <a:buNone/>
              <a:defRPr/>
            </a:pPr>
            <a:r>
              <a:rPr lang="en-US" altLang="en-US" dirty="0"/>
              <a:t>	</a:t>
            </a:r>
          </a:p>
          <a:p>
            <a:pPr lvl="1">
              <a:buClr>
                <a:srgbClr val="DD1821"/>
              </a:buClr>
              <a:buFont typeface="Arial" panose="020B0604020202020204" pitchFamily="34" charset="0"/>
              <a:buChar char="•"/>
              <a:defRPr/>
            </a:pPr>
            <a:endParaRPr lang="en-US" altLang="en-U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828800" y="914400"/>
            <a:ext cx="8458200" cy="475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99499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6CCF340-EB49-43CD-BA6D-D39AB60F96C7}"/>
              </a:ext>
            </a:extLst>
          </p:cNvPr>
          <p:cNvSpPr txBox="1">
            <a:spLocks/>
          </p:cNvSpPr>
          <p:nvPr/>
        </p:nvSpPr>
        <p:spPr bwMode="auto">
          <a:xfrm>
            <a:off x="2802194" y="2514600"/>
            <a:ext cx="7848600" cy="1371600"/>
          </a:xfrm>
          <a:prstGeom prst="rect">
            <a:avLst/>
          </a:prstGeom>
          <a:solidFill>
            <a:schemeClr val="bg1">
              <a:lumMod val="65000"/>
            </a:schemeClr>
          </a:solidFill>
          <a:ln w="9525">
            <a:noFill/>
            <a:miter lim="800000"/>
            <a:headEnd/>
            <a:tailEnd/>
          </a:ln>
        </p:spPr>
        <p:txBody>
          <a:bodyPr anchor="ctr"/>
          <a:lstStyle/>
          <a:p>
            <a:pPr algn="ctr">
              <a:defRPr/>
            </a:pPr>
            <a:endParaRPr lang="en-US" sz="4400" dirty="0">
              <a:solidFill>
                <a:srgbClr val="000000"/>
              </a:solidFill>
              <a:ea typeface="+mj-ea"/>
              <a:cs typeface="+mj-cs"/>
            </a:endParaRPr>
          </a:p>
        </p:txBody>
      </p:sp>
      <p:sp>
        <p:nvSpPr>
          <p:cNvPr id="3" name="Title 1">
            <a:extLst>
              <a:ext uri="{FF2B5EF4-FFF2-40B4-BE49-F238E27FC236}">
                <a16:creationId xmlns:a16="http://schemas.microsoft.com/office/drawing/2014/main" id="{C35421F1-00F3-459D-80AA-7D9E42287A13}"/>
              </a:ext>
            </a:extLst>
          </p:cNvPr>
          <p:cNvSpPr txBox="1">
            <a:spLocks/>
          </p:cNvSpPr>
          <p:nvPr/>
        </p:nvSpPr>
        <p:spPr bwMode="auto">
          <a:xfrm>
            <a:off x="2057400" y="2362200"/>
            <a:ext cx="8610600" cy="1143000"/>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nchorCtr="1"/>
          <a:lstStyle>
            <a:lvl1pPr>
              <a:spcBef>
                <a:spcPct val="20000"/>
              </a:spcBef>
              <a:buClr>
                <a:srgbClr val="FF0000"/>
              </a:buClr>
              <a:buChar char="•"/>
              <a:defRPr sz="24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rgbClr val="FF0000"/>
              </a:buClr>
              <a:buSzPct val="85000"/>
              <a:buFont typeface="Wingdings" panose="05000000000000000000" pitchFamily="2" charset="2"/>
              <a:buChar char="§"/>
              <a:defRPr sz="22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rgbClr val="FF0000"/>
              </a:buClr>
              <a:buChar char="•"/>
              <a:defRPr sz="20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rgbClr val="FF0000"/>
              </a:buClr>
              <a:buSzPct val="65000"/>
              <a:buFont typeface="Wingdings" panose="05000000000000000000" pitchFamily="2" charset="2"/>
              <a:buChar char="§"/>
              <a:defRPr>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rgbClr val="FF0000"/>
              </a:buClr>
              <a:buSzPct val="50000"/>
              <a:buChar char="•"/>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rgbClr val="FF0000"/>
              </a:buClr>
              <a:buSzPct val="50000"/>
              <a:buChar char="•"/>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rgbClr val="FF0000"/>
              </a:buClr>
              <a:buSzPct val="50000"/>
              <a:buChar char="•"/>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rgbClr val="FF0000"/>
              </a:buClr>
              <a:buSzPct val="50000"/>
              <a:buChar char="•"/>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rgbClr val="FF0000"/>
              </a:buClr>
              <a:buSzPct val="50000"/>
              <a:buChar char="•"/>
              <a:defRPr>
                <a:solidFill>
                  <a:schemeClr val="tx1"/>
                </a:solidFill>
                <a:latin typeface="Garamond" panose="02020404030301010803" pitchFamily="18" charset="0"/>
                <a:ea typeface="ＭＳ Ｐゴシック" panose="020B0600070205080204" pitchFamily="34" charset="-128"/>
              </a:defRPr>
            </a:lvl9pPr>
          </a:lstStyle>
          <a:p>
            <a:pPr algn="ctr">
              <a:spcBef>
                <a:spcPct val="0"/>
              </a:spcBef>
              <a:buClrTx/>
              <a:buFontTx/>
              <a:buNone/>
            </a:pPr>
            <a:r>
              <a:rPr lang="en-US" altLang="en-US" sz="3800" dirty="0">
                <a:solidFill>
                  <a:srgbClr val="FFFFFF"/>
                </a:solidFill>
                <a:latin typeface="Times New Roman" panose="02020603050405020304" pitchFamily="18" charset="0"/>
                <a:cs typeface="Times New Roman" panose="02020603050405020304" pitchFamily="18" charset="0"/>
              </a:rPr>
              <a:t>PDSA Exercise</a:t>
            </a:r>
          </a:p>
        </p:txBody>
      </p:sp>
    </p:spTree>
    <p:custDataLst>
      <p:tags r:id="rId1"/>
    </p:custData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74066FA8-C28E-476D-BBDA-F6AFFBCC4BC7}"/>
              </a:ext>
            </a:extLst>
          </p:cNvPr>
          <p:cNvSpPr>
            <a:spLocks noGrp="1" noChangeArrowheads="1"/>
          </p:cNvSpPr>
          <p:nvPr>
            <p:ph type="title"/>
          </p:nvPr>
        </p:nvSpPr>
        <p:spPr>
          <a:xfrm>
            <a:off x="2286000" y="457200"/>
            <a:ext cx="7772400" cy="762000"/>
          </a:xfrm>
        </p:spPr>
        <p:txBody>
          <a:bodyPr/>
          <a:lstStyle/>
          <a:p>
            <a:pPr eaLnBrk="1" hangingPunct="1"/>
            <a:r>
              <a:rPr lang="en-US" altLang="en-US" dirty="0"/>
              <a:t>How Tests Lead to Improvements</a:t>
            </a:r>
          </a:p>
        </p:txBody>
      </p:sp>
      <p:sp>
        <p:nvSpPr>
          <p:cNvPr id="373763" name="Rectangle 3">
            <a:extLst>
              <a:ext uri="{FF2B5EF4-FFF2-40B4-BE49-F238E27FC236}">
                <a16:creationId xmlns:a16="http://schemas.microsoft.com/office/drawing/2014/main" id="{E3DB81F5-02C4-4B56-990C-D8B60D0BCA59}"/>
              </a:ext>
            </a:extLst>
          </p:cNvPr>
          <p:cNvSpPr>
            <a:spLocks noGrp="1" noChangeArrowheads="1"/>
          </p:cNvSpPr>
          <p:nvPr>
            <p:ph type="body" idx="1"/>
          </p:nvPr>
        </p:nvSpPr>
        <p:spPr>
          <a:xfrm>
            <a:off x="2285999" y="1828800"/>
            <a:ext cx="8977745" cy="3352800"/>
          </a:xfrm>
        </p:spPr>
        <p:txBody>
          <a:bodyPr/>
          <a:lstStyle/>
          <a:p>
            <a:pPr eaLnBrk="1" hangingPunct="1">
              <a:buClr>
                <a:srgbClr val="DD1821"/>
              </a:buClr>
            </a:pPr>
            <a:r>
              <a:rPr lang="en-US" altLang="en-US" dirty="0"/>
              <a:t>You learn something from each test</a:t>
            </a:r>
          </a:p>
          <a:p>
            <a:pPr eaLnBrk="1" hangingPunct="1">
              <a:buClr>
                <a:srgbClr val="DD1821"/>
              </a:buClr>
            </a:pPr>
            <a:r>
              <a:rPr lang="en-US" altLang="en-US" dirty="0"/>
              <a:t>That knowledge gets incorporated into the next test</a:t>
            </a:r>
          </a:p>
          <a:p>
            <a:pPr eaLnBrk="1" hangingPunct="1">
              <a:buClr>
                <a:srgbClr val="DD1821"/>
              </a:buClr>
            </a:pPr>
            <a:r>
              <a:rPr lang="en-US" altLang="en-US" dirty="0"/>
              <a:t>Over time, as you build knowledge and expertise, you design a change that will more likely result in improvement in your environment</a:t>
            </a:r>
          </a:p>
          <a:p>
            <a:pPr eaLnBrk="1" hangingPunct="1">
              <a:lnSpc>
                <a:spcPct val="80000"/>
              </a:lnSpc>
              <a:buFontTx/>
              <a:buNone/>
            </a:pPr>
            <a:endParaRPr lang="en-US" altLang="en-US" sz="4200" dirty="0"/>
          </a:p>
        </p:txBody>
      </p:sp>
    </p:spTree>
    <p:custDataLst>
      <p:tags r:id="rId1"/>
    </p:custData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422EC-D7BD-2622-2486-0A7022EE7D05}"/>
              </a:ext>
            </a:extLst>
          </p:cNvPr>
          <p:cNvSpPr>
            <a:spLocks noGrp="1"/>
          </p:cNvSpPr>
          <p:nvPr>
            <p:ph type="title"/>
          </p:nvPr>
        </p:nvSpPr>
        <p:spPr>
          <a:xfrm>
            <a:off x="914400" y="457200"/>
            <a:ext cx="10363200" cy="762000"/>
          </a:xfrm>
        </p:spPr>
        <p:txBody>
          <a:bodyPr/>
          <a:lstStyle/>
          <a:p>
            <a:r>
              <a:rPr lang="en-US" altLang="en-US" dirty="0">
                <a:solidFill>
                  <a:schemeClr val="tx1"/>
                </a:solidFill>
              </a:rPr>
              <a:t>Tips for PDSA Cycles</a:t>
            </a:r>
            <a:endParaRPr lang="en-US" dirty="0"/>
          </a:p>
        </p:txBody>
      </p:sp>
      <p:sp>
        <p:nvSpPr>
          <p:cNvPr id="3" name="Content Placeholder 2">
            <a:extLst>
              <a:ext uri="{FF2B5EF4-FFF2-40B4-BE49-F238E27FC236}">
                <a16:creationId xmlns:a16="http://schemas.microsoft.com/office/drawing/2014/main" id="{D3F135DB-CABE-1D28-FADB-2C71A0ABF9AF}"/>
              </a:ext>
            </a:extLst>
          </p:cNvPr>
          <p:cNvSpPr>
            <a:spLocks noGrp="1"/>
          </p:cNvSpPr>
          <p:nvPr>
            <p:ph idx="1"/>
          </p:nvPr>
        </p:nvSpPr>
        <p:spPr>
          <a:xfrm>
            <a:off x="532015" y="2651760"/>
            <a:ext cx="5455379" cy="3215640"/>
          </a:xfrm>
        </p:spPr>
        <p:txBody>
          <a:bodyPr/>
          <a:lstStyle/>
          <a:p>
            <a:r>
              <a:rPr lang="en-US" dirty="0">
                <a:ea typeface="MS PGothic"/>
              </a:rPr>
              <a:t>Define your target state (system level) and then work backwards (to the ground)</a:t>
            </a:r>
            <a:endParaRPr lang="en-US" dirty="0"/>
          </a:p>
          <a:p>
            <a:r>
              <a:rPr lang="en-US" dirty="0">
                <a:ea typeface="MS PGothic"/>
              </a:rPr>
              <a:t>Identify the smallest place to test your intervention</a:t>
            </a:r>
          </a:p>
        </p:txBody>
      </p:sp>
      <p:grpSp>
        <p:nvGrpSpPr>
          <p:cNvPr id="9" name="Group 8">
            <a:extLst>
              <a:ext uri="{FF2B5EF4-FFF2-40B4-BE49-F238E27FC236}">
                <a16:creationId xmlns:a16="http://schemas.microsoft.com/office/drawing/2014/main" id="{8FD08517-B50D-9162-DE58-24E827F59CDA}"/>
              </a:ext>
            </a:extLst>
          </p:cNvPr>
          <p:cNvGrpSpPr/>
          <p:nvPr/>
        </p:nvGrpSpPr>
        <p:grpSpPr>
          <a:xfrm>
            <a:off x="5867400" y="1447799"/>
            <a:ext cx="5943600" cy="4296111"/>
            <a:chOff x="5867400" y="1447799"/>
            <a:chExt cx="5943600" cy="4296111"/>
          </a:xfrm>
          <a:solidFill>
            <a:srgbClr val="FF6700"/>
          </a:solidFill>
        </p:grpSpPr>
        <p:sp>
          <p:nvSpPr>
            <p:cNvPr id="10" name="Freeform: Shape 9">
              <a:extLst>
                <a:ext uri="{FF2B5EF4-FFF2-40B4-BE49-F238E27FC236}">
                  <a16:creationId xmlns:a16="http://schemas.microsoft.com/office/drawing/2014/main" id="{65D1BE19-4029-8751-E991-B7AF7C600249}"/>
                </a:ext>
              </a:extLst>
            </p:cNvPr>
            <p:cNvSpPr/>
            <p:nvPr/>
          </p:nvSpPr>
          <p:spPr>
            <a:xfrm>
              <a:off x="5867400" y="1447799"/>
              <a:ext cx="5943600" cy="859224"/>
            </a:xfrm>
            <a:custGeom>
              <a:avLst/>
              <a:gdLst>
                <a:gd name="connsiteX0" fmla="*/ 0 w 5943600"/>
                <a:gd name="connsiteY0" fmla="*/ 859222 h 859222"/>
                <a:gd name="connsiteX1" fmla="*/ 594358 w 5943600"/>
                <a:gd name="connsiteY1" fmla="*/ 0 h 859222"/>
                <a:gd name="connsiteX2" fmla="*/ 5349242 w 5943600"/>
                <a:gd name="connsiteY2" fmla="*/ 0 h 859222"/>
                <a:gd name="connsiteX3" fmla="*/ 5943600 w 5943600"/>
                <a:gd name="connsiteY3" fmla="*/ 859222 h 859222"/>
                <a:gd name="connsiteX4" fmla="*/ 0 w 5943600"/>
                <a:gd name="connsiteY4" fmla="*/ 859222 h 859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600" h="859222">
                  <a:moveTo>
                    <a:pt x="5943600" y="1"/>
                  </a:moveTo>
                  <a:lnTo>
                    <a:pt x="5349242" y="859221"/>
                  </a:lnTo>
                  <a:lnTo>
                    <a:pt x="594358" y="859221"/>
                  </a:lnTo>
                  <a:lnTo>
                    <a:pt x="0" y="1"/>
                  </a:lnTo>
                  <a:lnTo>
                    <a:pt x="5943600" y="1"/>
                  </a:lnTo>
                  <a:close/>
                </a:path>
              </a:pathLst>
            </a:custGeom>
            <a:grp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040129" tIns="55881" rIns="1040131" bIns="55881" numCol="1" spcCol="1270" anchor="ctr" anchorCtr="0">
              <a:noAutofit/>
            </a:bodyPr>
            <a:lstStyle/>
            <a:p>
              <a:pPr marL="0" lvl="0" indent="0" algn="ctr" defTabSz="1955800">
                <a:lnSpc>
                  <a:spcPct val="90000"/>
                </a:lnSpc>
                <a:spcBef>
                  <a:spcPct val="0"/>
                </a:spcBef>
                <a:spcAft>
                  <a:spcPct val="35000"/>
                </a:spcAft>
                <a:buNone/>
              </a:pPr>
              <a:r>
                <a:rPr lang="en-US" sz="4400" b="1" kern="1200" dirty="0">
                  <a:solidFill>
                    <a:schemeClr val="tx1"/>
                  </a:solidFill>
                </a:rPr>
                <a:t>Clinic</a:t>
              </a:r>
            </a:p>
          </p:txBody>
        </p:sp>
        <p:sp>
          <p:nvSpPr>
            <p:cNvPr id="11" name="Freeform: Shape 10">
              <a:extLst>
                <a:ext uri="{FF2B5EF4-FFF2-40B4-BE49-F238E27FC236}">
                  <a16:creationId xmlns:a16="http://schemas.microsoft.com/office/drawing/2014/main" id="{0D33F77D-24E1-3221-4347-FFDB5793DEF6}"/>
                </a:ext>
              </a:extLst>
            </p:cNvPr>
            <p:cNvSpPr/>
            <p:nvPr/>
          </p:nvSpPr>
          <p:spPr>
            <a:xfrm>
              <a:off x="6461760" y="2307021"/>
              <a:ext cx="4754879" cy="859224"/>
            </a:xfrm>
            <a:custGeom>
              <a:avLst/>
              <a:gdLst>
                <a:gd name="connsiteX0" fmla="*/ 0 w 4754879"/>
                <a:gd name="connsiteY0" fmla="*/ 859222 h 859222"/>
                <a:gd name="connsiteX1" fmla="*/ 594358 w 4754879"/>
                <a:gd name="connsiteY1" fmla="*/ 0 h 859222"/>
                <a:gd name="connsiteX2" fmla="*/ 4160521 w 4754879"/>
                <a:gd name="connsiteY2" fmla="*/ 0 h 859222"/>
                <a:gd name="connsiteX3" fmla="*/ 4754879 w 4754879"/>
                <a:gd name="connsiteY3" fmla="*/ 859222 h 859222"/>
                <a:gd name="connsiteX4" fmla="*/ 0 w 4754879"/>
                <a:gd name="connsiteY4" fmla="*/ 859222 h 859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4879" h="859222">
                  <a:moveTo>
                    <a:pt x="4754879" y="1"/>
                  </a:moveTo>
                  <a:lnTo>
                    <a:pt x="4160521" y="859221"/>
                  </a:lnTo>
                  <a:lnTo>
                    <a:pt x="594358" y="859221"/>
                  </a:lnTo>
                  <a:lnTo>
                    <a:pt x="0" y="1"/>
                  </a:lnTo>
                  <a:lnTo>
                    <a:pt x="4754879" y="1"/>
                  </a:lnTo>
                  <a:close/>
                </a:path>
              </a:pathLst>
            </a:custGeom>
            <a:grp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832103" tIns="45721" rIns="832104" bIns="45721"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tx1"/>
                  </a:solidFill>
                </a:rPr>
                <a:t>One Provider</a:t>
              </a:r>
            </a:p>
          </p:txBody>
        </p:sp>
        <p:sp>
          <p:nvSpPr>
            <p:cNvPr id="12" name="Freeform: Shape 11">
              <a:extLst>
                <a:ext uri="{FF2B5EF4-FFF2-40B4-BE49-F238E27FC236}">
                  <a16:creationId xmlns:a16="http://schemas.microsoft.com/office/drawing/2014/main" id="{BD600F7D-A4F9-F37C-5E7F-704115693710}"/>
                </a:ext>
              </a:extLst>
            </p:cNvPr>
            <p:cNvSpPr/>
            <p:nvPr/>
          </p:nvSpPr>
          <p:spPr>
            <a:xfrm>
              <a:off x="7056119" y="3166244"/>
              <a:ext cx="3566160" cy="859223"/>
            </a:xfrm>
            <a:custGeom>
              <a:avLst/>
              <a:gdLst>
                <a:gd name="connsiteX0" fmla="*/ 0 w 3566160"/>
                <a:gd name="connsiteY0" fmla="*/ 859222 h 859222"/>
                <a:gd name="connsiteX1" fmla="*/ 594358 w 3566160"/>
                <a:gd name="connsiteY1" fmla="*/ 0 h 859222"/>
                <a:gd name="connsiteX2" fmla="*/ 2971802 w 3566160"/>
                <a:gd name="connsiteY2" fmla="*/ 0 h 859222"/>
                <a:gd name="connsiteX3" fmla="*/ 3566160 w 3566160"/>
                <a:gd name="connsiteY3" fmla="*/ 859222 h 859222"/>
                <a:gd name="connsiteX4" fmla="*/ 0 w 3566160"/>
                <a:gd name="connsiteY4" fmla="*/ 859222 h 859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6160" h="859222">
                  <a:moveTo>
                    <a:pt x="3566160" y="1"/>
                  </a:moveTo>
                  <a:lnTo>
                    <a:pt x="2971802" y="859221"/>
                  </a:lnTo>
                  <a:lnTo>
                    <a:pt x="594358" y="859221"/>
                  </a:lnTo>
                  <a:lnTo>
                    <a:pt x="0" y="1"/>
                  </a:lnTo>
                  <a:lnTo>
                    <a:pt x="3566160" y="1"/>
                  </a:lnTo>
                  <a:close/>
                </a:path>
              </a:pathLst>
            </a:custGeom>
            <a:grp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624078" tIns="35560" rIns="624078" bIns="35561"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rPr>
                <a:t>Patients seen next week</a:t>
              </a:r>
            </a:p>
          </p:txBody>
        </p:sp>
        <p:sp>
          <p:nvSpPr>
            <p:cNvPr id="13" name="Freeform: Shape 12">
              <a:extLst>
                <a:ext uri="{FF2B5EF4-FFF2-40B4-BE49-F238E27FC236}">
                  <a16:creationId xmlns:a16="http://schemas.microsoft.com/office/drawing/2014/main" id="{00DAED6D-BFB1-8981-7766-E27BE37E947A}"/>
                </a:ext>
              </a:extLst>
            </p:cNvPr>
            <p:cNvSpPr/>
            <p:nvPr/>
          </p:nvSpPr>
          <p:spPr>
            <a:xfrm>
              <a:off x="7650479" y="4025466"/>
              <a:ext cx="2377440" cy="859223"/>
            </a:xfrm>
            <a:custGeom>
              <a:avLst/>
              <a:gdLst>
                <a:gd name="connsiteX0" fmla="*/ 0 w 2377439"/>
                <a:gd name="connsiteY0" fmla="*/ 859222 h 859222"/>
                <a:gd name="connsiteX1" fmla="*/ 594358 w 2377439"/>
                <a:gd name="connsiteY1" fmla="*/ 0 h 859222"/>
                <a:gd name="connsiteX2" fmla="*/ 1783081 w 2377439"/>
                <a:gd name="connsiteY2" fmla="*/ 0 h 859222"/>
                <a:gd name="connsiteX3" fmla="*/ 2377439 w 2377439"/>
                <a:gd name="connsiteY3" fmla="*/ 859222 h 859222"/>
                <a:gd name="connsiteX4" fmla="*/ 0 w 2377439"/>
                <a:gd name="connsiteY4" fmla="*/ 859222 h 859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439" h="859222">
                  <a:moveTo>
                    <a:pt x="2377439" y="1"/>
                  </a:moveTo>
                  <a:lnTo>
                    <a:pt x="1783081" y="859221"/>
                  </a:lnTo>
                  <a:lnTo>
                    <a:pt x="594358" y="859221"/>
                  </a:lnTo>
                  <a:lnTo>
                    <a:pt x="0" y="1"/>
                  </a:lnTo>
                  <a:lnTo>
                    <a:pt x="2377439" y="1"/>
                  </a:lnTo>
                  <a:close/>
                </a:path>
              </a:pathLst>
            </a:custGeom>
            <a:grp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416053" tIns="25400" rIns="416051" bIns="25401"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Patients seen next Tuesday</a:t>
              </a:r>
            </a:p>
          </p:txBody>
        </p:sp>
        <p:sp>
          <p:nvSpPr>
            <p:cNvPr id="14" name="Freeform: Shape 13">
              <a:extLst>
                <a:ext uri="{FF2B5EF4-FFF2-40B4-BE49-F238E27FC236}">
                  <a16:creationId xmlns:a16="http://schemas.microsoft.com/office/drawing/2014/main" id="{1BEEB659-C7EA-817F-4133-302E982ECC1F}"/>
                </a:ext>
              </a:extLst>
            </p:cNvPr>
            <p:cNvSpPr/>
            <p:nvPr/>
          </p:nvSpPr>
          <p:spPr>
            <a:xfrm>
              <a:off x="8244838" y="4884688"/>
              <a:ext cx="1188720" cy="859222"/>
            </a:xfrm>
            <a:custGeom>
              <a:avLst/>
              <a:gdLst>
                <a:gd name="connsiteX0" fmla="*/ 0 w 1188719"/>
                <a:gd name="connsiteY0" fmla="*/ 859222 h 859222"/>
                <a:gd name="connsiteX1" fmla="*/ 594358 w 1188719"/>
                <a:gd name="connsiteY1" fmla="*/ 0 h 859222"/>
                <a:gd name="connsiteX2" fmla="*/ 594361 w 1188719"/>
                <a:gd name="connsiteY2" fmla="*/ 0 h 859222"/>
                <a:gd name="connsiteX3" fmla="*/ 1188719 w 1188719"/>
                <a:gd name="connsiteY3" fmla="*/ 859222 h 859222"/>
                <a:gd name="connsiteX4" fmla="*/ 0 w 1188719"/>
                <a:gd name="connsiteY4" fmla="*/ 859222 h 859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719" h="859222">
                  <a:moveTo>
                    <a:pt x="1188719" y="0"/>
                  </a:moveTo>
                  <a:lnTo>
                    <a:pt x="594361" y="859222"/>
                  </a:lnTo>
                  <a:lnTo>
                    <a:pt x="594358" y="859222"/>
                  </a:lnTo>
                  <a:lnTo>
                    <a:pt x="0" y="0"/>
                  </a:lnTo>
                  <a:lnTo>
                    <a:pt x="1188719" y="0"/>
                  </a:lnTo>
                  <a:close/>
                </a:path>
              </a:pathLst>
            </a:custGeom>
            <a:grp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 tIns="69850" rIns="0" bIns="69850" numCol="1" spcCol="1270" anchor="ctr" anchorCtr="0">
              <a:noAutofit/>
            </a:bodyPr>
            <a:lstStyle/>
            <a:p>
              <a:pPr marL="0" lvl="0" indent="0" algn="ctr" defTabSz="2444750">
                <a:lnSpc>
                  <a:spcPct val="90000"/>
                </a:lnSpc>
                <a:spcBef>
                  <a:spcPct val="0"/>
                </a:spcBef>
                <a:spcAft>
                  <a:spcPct val="35000"/>
                </a:spcAft>
                <a:buNone/>
              </a:pPr>
              <a:r>
                <a:rPr lang="en-US" sz="5500" kern="1200" dirty="0">
                  <a:solidFill>
                    <a:schemeClr val="tx1"/>
                  </a:solidFill>
                </a:rPr>
                <a:t>1</a:t>
              </a:r>
            </a:p>
          </p:txBody>
        </p:sp>
      </p:grpSp>
      <p:sp>
        <p:nvSpPr>
          <p:cNvPr id="25" name="TextBox 24">
            <a:extLst>
              <a:ext uri="{FF2B5EF4-FFF2-40B4-BE49-F238E27FC236}">
                <a16:creationId xmlns:a16="http://schemas.microsoft.com/office/drawing/2014/main" id="{BF0F6144-72B7-1E03-8E37-6F67590ACE30}"/>
              </a:ext>
            </a:extLst>
          </p:cNvPr>
          <p:cNvSpPr txBox="1"/>
          <p:nvPr/>
        </p:nvSpPr>
        <p:spPr>
          <a:xfrm>
            <a:off x="9906000" y="4643734"/>
            <a:ext cx="1905000" cy="923330"/>
          </a:xfrm>
          <a:prstGeom prst="rect">
            <a:avLst/>
          </a:prstGeom>
          <a:noFill/>
        </p:spPr>
        <p:txBody>
          <a:bodyPr wrap="square">
            <a:spAutoFit/>
          </a:bodyPr>
          <a:lstStyle/>
          <a:p>
            <a:pPr lvl="0"/>
            <a:r>
              <a:rPr lang="en-US" i="1" dirty="0">
                <a:latin typeface="+mn-lt"/>
              </a:rPr>
              <a:t>One patient in key population seen next Tuesday</a:t>
            </a:r>
          </a:p>
        </p:txBody>
      </p:sp>
      <p:cxnSp>
        <p:nvCxnSpPr>
          <p:cNvPr id="7" name="Connector: Elbow 6">
            <a:extLst>
              <a:ext uri="{FF2B5EF4-FFF2-40B4-BE49-F238E27FC236}">
                <a16:creationId xmlns:a16="http://schemas.microsoft.com/office/drawing/2014/main" id="{6E4AD692-FA70-3A78-2059-B4A95A48314E}"/>
              </a:ext>
            </a:extLst>
          </p:cNvPr>
          <p:cNvCxnSpPr>
            <a:cxnSpLocks/>
            <a:stCxn id="25" idx="1"/>
          </p:cNvCxnSpPr>
          <p:nvPr/>
        </p:nvCxnSpPr>
        <p:spPr bwMode="auto">
          <a:xfrm rot="10800000" flipV="1">
            <a:off x="8915400" y="5105399"/>
            <a:ext cx="990600" cy="638508"/>
          </a:xfrm>
          <a:prstGeom prst="bentConnector3">
            <a:avLst/>
          </a:prstGeom>
          <a:solidFill>
            <a:schemeClr val="accent1"/>
          </a:solidFill>
          <a:ln w="1270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164034075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15A11AD7-8365-4C3C-8E81-9B6E05C8CDD6}"/>
              </a:ext>
            </a:extLst>
          </p:cNvPr>
          <p:cNvSpPr>
            <a:spLocks noGrp="1" noChangeArrowheads="1"/>
          </p:cNvSpPr>
          <p:nvPr>
            <p:ph type="title"/>
          </p:nvPr>
        </p:nvSpPr>
        <p:spPr>
          <a:xfrm>
            <a:off x="2275114" y="457200"/>
            <a:ext cx="7772400" cy="731520"/>
          </a:xfrm>
        </p:spPr>
        <p:txBody>
          <a:bodyPr/>
          <a:lstStyle/>
          <a:p>
            <a:pPr eaLnBrk="1" hangingPunct="1"/>
            <a:r>
              <a:rPr lang="en-US" altLang="en-US" dirty="0"/>
              <a:t>Tips for PDSA Cycles (cont.)</a:t>
            </a:r>
          </a:p>
        </p:txBody>
      </p:sp>
      <p:sp>
        <p:nvSpPr>
          <p:cNvPr id="7171" name="Rectangle 3">
            <a:extLst>
              <a:ext uri="{FF2B5EF4-FFF2-40B4-BE49-F238E27FC236}">
                <a16:creationId xmlns:a16="http://schemas.microsoft.com/office/drawing/2014/main" id="{8F59595A-65D1-4D93-9E7C-8A06F28B0B36}"/>
              </a:ext>
            </a:extLst>
          </p:cNvPr>
          <p:cNvSpPr>
            <a:spLocks noGrp="1" noChangeArrowheads="1"/>
          </p:cNvSpPr>
          <p:nvPr>
            <p:ph idx="1"/>
          </p:nvPr>
        </p:nvSpPr>
        <p:spPr/>
        <p:txBody>
          <a:bodyPr/>
          <a:lstStyle/>
          <a:p>
            <a:pPr eaLnBrk="1" hangingPunct="1">
              <a:buClr>
                <a:srgbClr val="DD1821"/>
              </a:buClr>
            </a:pPr>
            <a:r>
              <a:rPr lang="en-US" altLang="en-US" dirty="0"/>
              <a:t>Learn from others (‘Steal shamelessly, Share senselessly’)</a:t>
            </a:r>
          </a:p>
          <a:p>
            <a:pPr eaLnBrk="1" hangingPunct="1">
              <a:buClr>
                <a:srgbClr val="DD1821"/>
              </a:buClr>
            </a:pPr>
            <a:r>
              <a:rPr lang="en-US" altLang="en-US" dirty="0"/>
              <a:t>Just do it – get started with Rule of 1</a:t>
            </a:r>
          </a:p>
          <a:p>
            <a:pPr eaLnBrk="1" hangingPunct="1">
              <a:buClr>
                <a:srgbClr val="DD1821"/>
              </a:buClr>
            </a:pPr>
            <a:r>
              <a:rPr lang="en-US" altLang="en-US" dirty="0"/>
              <a:t>Volunteers at first; move to others</a:t>
            </a:r>
          </a:p>
          <a:p>
            <a:pPr eaLnBrk="1" hangingPunct="1">
              <a:buClr>
                <a:srgbClr val="DD1821"/>
              </a:buClr>
            </a:pPr>
            <a:r>
              <a:rPr lang="en-US" altLang="en-US" dirty="0"/>
              <a:t>Useful, not perfect, data</a:t>
            </a:r>
          </a:p>
          <a:p>
            <a:pPr eaLnBrk="1" hangingPunct="1">
              <a:buClr>
                <a:srgbClr val="DD1821"/>
              </a:buClr>
            </a:pPr>
            <a:r>
              <a:rPr lang="en-US" altLang="en-US" dirty="0"/>
              <a:t>Use “huddles” to report</a:t>
            </a:r>
          </a:p>
          <a:p>
            <a:pPr eaLnBrk="1" hangingPunct="1">
              <a:buClr>
                <a:srgbClr val="DD1821"/>
              </a:buClr>
            </a:pPr>
            <a:r>
              <a:rPr lang="en-US" altLang="en-US" dirty="0"/>
              <a:t>Design toward sustainability</a:t>
            </a:r>
          </a:p>
          <a:p>
            <a:pPr eaLnBrk="1" hangingPunct="1"/>
            <a:endParaRPr lang="en-US" altLang="en-US" sz="3200" dirty="0"/>
          </a:p>
        </p:txBody>
      </p:sp>
    </p:spTree>
    <p:custDataLst>
      <p:tags r:id="rId1"/>
    </p:custDataLst>
    <p:extLst>
      <p:ext uri="{BB962C8B-B14F-4D97-AF65-F5344CB8AC3E}">
        <p14:creationId xmlns:p14="http://schemas.microsoft.com/office/powerpoint/2010/main" val="24315262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a:extLst>
              <a:ext uri="{FF2B5EF4-FFF2-40B4-BE49-F238E27FC236}">
                <a16:creationId xmlns:a16="http://schemas.microsoft.com/office/drawing/2014/main" id="{842E0F07-8845-4780-A8AA-9B40A8DA1811}"/>
              </a:ext>
            </a:extLst>
          </p:cNvPr>
          <p:cNvSpPr>
            <a:spLocks noGrp="1" noChangeArrowheads="1"/>
          </p:cNvSpPr>
          <p:nvPr>
            <p:ph type="title"/>
          </p:nvPr>
        </p:nvSpPr>
        <p:spPr>
          <a:xfrm>
            <a:off x="2286000" y="548640"/>
            <a:ext cx="7772400" cy="533400"/>
          </a:xfrm>
        </p:spPr>
        <p:txBody>
          <a:bodyPr/>
          <a:lstStyle/>
          <a:p>
            <a:pPr eaLnBrk="1" hangingPunct="1"/>
            <a:r>
              <a:rPr lang="en-US" altLang="en-US" dirty="0">
                <a:solidFill>
                  <a:schemeClr val="tx1"/>
                </a:solidFill>
              </a:rPr>
              <a:t>What Questions Do You Have? </a:t>
            </a:r>
          </a:p>
        </p:txBody>
      </p:sp>
      <p:sp>
        <p:nvSpPr>
          <p:cNvPr id="413702" name="Rectangle 6">
            <a:extLst>
              <a:ext uri="{FF2B5EF4-FFF2-40B4-BE49-F238E27FC236}">
                <a16:creationId xmlns:a16="http://schemas.microsoft.com/office/drawing/2014/main" id="{35CF6C80-3E5F-4DF4-B1FF-DA5A0DE26BB8}"/>
              </a:ext>
            </a:extLst>
          </p:cNvPr>
          <p:cNvSpPr>
            <a:spLocks noGrp="1" noChangeArrowheads="1"/>
          </p:cNvSpPr>
          <p:nvPr>
            <p:ph type="body" sz="half" idx="1"/>
          </p:nvPr>
        </p:nvSpPr>
        <p:spPr>
          <a:xfrm>
            <a:off x="831273" y="2133600"/>
            <a:ext cx="6018414" cy="2438400"/>
          </a:xfrm>
        </p:spPr>
        <p:txBody>
          <a:bodyPr/>
          <a:lstStyle/>
          <a:p>
            <a:pPr marL="0" indent="0" eaLnBrk="1" hangingPunct="1">
              <a:buNone/>
              <a:defRPr/>
            </a:pPr>
            <a:r>
              <a:rPr lang="en-US" altLang="en-US" sz="2800" dirty="0"/>
              <a:t>I have one for you: </a:t>
            </a:r>
          </a:p>
          <a:p>
            <a:pPr marL="0" indent="0" eaLnBrk="1" hangingPunct="1">
              <a:buNone/>
              <a:defRPr/>
            </a:pPr>
            <a:endParaRPr lang="en-US" altLang="en-US" sz="1050" dirty="0"/>
          </a:p>
          <a:p>
            <a:pPr marL="0" indent="0" eaLnBrk="1" hangingPunct="1">
              <a:buNone/>
              <a:defRPr/>
            </a:pPr>
            <a:r>
              <a:rPr lang="en-US" altLang="en-US" sz="2800" dirty="0"/>
              <a:t>Do  you have any ideas for a next cycle.. ?</a:t>
            </a:r>
          </a:p>
          <a:p>
            <a:pPr eaLnBrk="1" hangingPunct="1">
              <a:defRPr/>
            </a:pPr>
            <a:endParaRPr lang="en-US" altLang="en-US" sz="2800" dirty="0"/>
          </a:p>
        </p:txBody>
      </p:sp>
      <p:pic>
        <p:nvPicPr>
          <p:cNvPr id="3" name="Picture 2" descr="Technicians climbing a fuel storage tank staircase">
            <a:extLst>
              <a:ext uri="{FF2B5EF4-FFF2-40B4-BE49-F238E27FC236}">
                <a16:creationId xmlns:a16="http://schemas.microsoft.com/office/drawing/2014/main" id="{C856BCB2-FEC3-411C-BC97-04EC2D63E1C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369530" y="1730829"/>
            <a:ext cx="4399399" cy="3575956"/>
          </a:xfrm>
          <a:prstGeom prst="rect">
            <a:avLst/>
          </a:prstGeom>
        </p:spPr>
      </p:pic>
    </p:spTree>
    <p:custDataLst>
      <p:tags r:id="rId1"/>
    </p:custDataLst>
    <p:extLst>
      <p:ext uri="{BB962C8B-B14F-4D97-AF65-F5344CB8AC3E}">
        <p14:creationId xmlns:p14="http://schemas.microsoft.com/office/powerpoint/2010/main" val="425730129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4">
            <a:extLst>
              <a:ext uri="{FF2B5EF4-FFF2-40B4-BE49-F238E27FC236}">
                <a16:creationId xmlns:a16="http://schemas.microsoft.com/office/drawing/2014/main" id="{0FC97190-0C03-4B8B-B77C-74B1F252E4EB}"/>
              </a:ext>
            </a:extLst>
          </p:cNvPr>
          <p:cNvSpPr>
            <a:spLocks noGrp="1" noChangeArrowheads="1"/>
          </p:cNvSpPr>
          <p:nvPr>
            <p:ph type="title"/>
          </p:nvPr>
        </p:nvSpPr>
        <p:spPr>
          <a:xfrm>
            <a:off x="2209800" y="457200"/>
            <a:ext cx="7772400" cy="762000"/>
          </a:xfrm>
        </p:spPr>
        <p:txBody>
          <a:bodyPr/>
          <a:lstStyle/>
          <a:p>
            <a:pPr eaLnBrk="1" hangingPunct="1"/>
            <a:r>
              <a:rPr lang="en-US" altLang="en-US" dirty="0"/>
              <a:t>The Need for Both </a:t>
            </a:r>
          </a:p>
        </p:txBody>
      </p:sp>
      <p:sp>
        <p:nvSpPr>
          <p:cNvPr id="13315" name="Rectangle 5">
            <a:extLst>
              <a:ext uri="{FF2B5EF4-FFF2-40B4-BE49-F238E27FC236}">
                <a16:creationId xmlns:a16="http://schemas.microsoft.com/office/drawing/2014/main" id="{3B5D2C29-0B69-4EA3-95D3-B7470E9E2DDA}"/>
              </a:ext>
            </a:extLst>
          </p:cNvPr>
          <p:cNvSpPr>
            <a:spLocks noGrp="1" noChangeArrowheads="1"/>
          </p:cNvSpPr>
          <p:nvPr>
            <p:ph idx="1"/>
          </p:nvPr>
        </p:nvSpPr>
        <p:spPr>
          <a:xfrm>
            <a:off x="2133600" y="2286000"/>
            <a:ext cx="7924800" cy="2362200"/>
          </a:xfrm>
        </p:spPr>
        <p:txBody>
          <a:bodyPr/>
          <a:lstStyle/>
          <a:p>
            <a:pPr algn="ctr" eaLnBrk="1" hangingPunct="1">
              <a:buFontTx/>
              <a:buNone/>
            </a:pPr>
            <a:r>
              <a:rPr lang="en-US" altLang="en-US" sz="3200" i="1" dirty="0"/>
              <a:t>Good changes and a robust Model for </a:t>
            </a:r>
          </a:p>
          <a:p>
            <a:pPr algn="ctr" eaLnBrk="1" hangingPunct="1">
              <a:buFontTx/>
              <a:buNone/>
            </a:pPr>
            <a:r>
              <a:rPr lang="en-US" altLang="en-US" sz="3200" i="1" dirty="0"/>
              <a:t>Improvement (one that incorporates learning and action) are both needed to help accelerate change and increase the odds that the changes we make are improvements.</a:t>
            </a:r>
          </a:p>
        </p:txBody>
      </p:sp>
    </p:spTree>
    <p:custDataLst>
      <p:tags r:id="rId1"/>
    </p:custDataLst>
    <p:extLst>
      <p:ext uri="{BB962C8B-B14F-4D97-AF65-F5344CB8AC3E}">
        <p14:creationId xmlns:p14="http://schemas.microsoft.com/office/powerpoint/2010/main" val="142076911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7AF276-01BF-4EE4-BC3E-E9E616BA3DD6}"/>
              </a:ext>
            </a:extLst>
          </p:cNvPr>
          <p:cNvSpPr>
            <a:spLocks noGrp="1"/>
          </p:cNvSpPr>
          <p:nvPr>
            <p:ph type="title"/>
          </p:nvPr>
        </p:nvSpPr>
        <p:spPr/>
        <p:txBody>
          <a:bodyPr/>
          <a:lstStyle/>
          <a:p>
            <a:r>
              <a:rPr lang="en-US" dirty="0"/>
              <a:t>Change Hats</a:t>
            </a:r>
          </a:p>
        </p:txBody>
      </p:sp>
      <p:pic>
        <p:nvPicPr>
          <p:cNvPr id="13" name="Picture 12" descr="Person facing wall of hats">
            <a:extLst>
              <a:ext uri="{FF2B5EF4-FFF2-40B4-BE49-F238E27FC236}">
                <a16:creationId xmlns:a16="http://schemas.microsoft.com/office/drawing/2014/main" id="{7676435C-60A2-4923-AC0C-8CED22A801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54631" y="1254365"/>
            <a:ext cx="6883400" cy="4588031"/>
          </a:xfrm>
          <a:prstGeom prst="rect">
            <a:avLst/>
          </a:prstGeom>
        </p:spPr>
      </p:pic>
      <p:pic>
        <p:nvPicPr>
          <p:cNvPr id="3" name="Graphic 2" descr="Open book outline">
            <a:extLst>
              <a:ext uri="{FF2B5EF4-FFF2-40B4-BE49-F238E27FC236}">
                <a16:creationId xmlns:a16="http://schemas.microsoft.com/office/drawing/2014/main" id="{B36FB772-D4A5-D646-5162-0ED79B105D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63466" y="436683"/>
            <a:ext cx="914400" cy="914400"/>
          </a:xfrm>
          <a:prstGeom prst="rect">
            <a:avLst/>
          </a:prstGeom>
        </p:spPr>
      </p:pic>
    </p:spTree>
    <p:extLst>
      <p:ext uri="{BB962C8B-B14F-4D97-AF65-F5344CB8AC3E}">
        <p14:creationId xmlns:p14="http://schemas.microsoft.com/office/powerpoint/2010/main" val="6193528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54DA9EC7-0B93-4C93-9457-AD0BB3C24F55}"/>
              </a:ext>
            </a:extLst>
          </p:cNvPr>
          <p:cNvGraphicFramePr/>
          <p:nvPr>
            <p:extLst>
              <p:ext uri="{D42A27DB-BD31-4B8C-83A1-F6EECF244321}">
                <p14:modId xmlns:p14="http://schemas.microsoft.com/office/powerpoint/2010/main" val="3063721691"/>
              </p:ext>
            </p:extLst>
          </p:nvPr>
        </p:nvGraphicFramePr>
        <p:xfrm>
          <a:off x="2286000" y="1285142"/>
          <a:ext cx="7416800" cy="48429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82FF78C7-9B4E-4D27-B67E-AF9D04298FE1}"/>
                  </a:ext>
                </a:extLst>
              </p:cNvPr>
              <p:cNvGraphicFramePr>
                <a:graphicFrameLocks noChangeAspect="1"/>
              </p:cNvGraphicFramePr>
              <p:nvPr/>
            </p:nvGraphicFramePr>
            <p:xfrm>
              <a:off x="6100396" y="2743200"/>
              <a:ext cx="685800" cy="385763"/>
            </p:xfrm>
            <a:graphic>
              <a:graphicData uri="http://schemas.microsoft.com/office/powerpoint/2016/slidezoom">
                <pslz:sldZm>
                  <pslz:sldZmObj sldId="4237" cId="307360500">
                    <pslz:zmPr id="{660753C9-290B-4F42-9C5F-06CECED5F9DE}" returnToParent="0" transitionDur="1000" showBg="0">
                      <p166:blipFill xmlns:p166="http://schemas.microsoft.com/office/powerpoint/2016/6/main">
                        <a:blip r:embed="rId7"/>
                        <a:stretch>
                          <a:fillRect/>
                        </a:stretch>
                      </p166:blipFill>
                      <p166:spPr xmlns:p166="http://schemas.microsoft.com/office/powerpoint/2016/6/main">
                        <a:xfrm>
                          <a:off x="0" y="0"/>
                          <a:ext cx="685800" cy="385763"/>
                        </a:xfrm>
                        <a:prstGeom prst="rect">
                          <a:avLst/>
                        </a:prstGeom>
                      </p166:spPr>
                    </pslz:zmPr>
                  </pslz:sldZmObj>
                </pslz:sldZm>
              </a:graphicData>
            </a:graphic>
          </p:graphicFrame>
        </mc:Choice>
        <mc:Fallback xmlns="">
          <p:pic>
            <p:nvPicPr>
              <p:cNvPr id="10" name="Slide Zoom 9">
                <a:extLst>
                  <a:ext uri="{FF2B5EF4-FFF2-40B4-BE49-F238E27FC236}">
                    <a16:creationId xmlns:a16="http://schemas.microsoft.com/office/drawing/2014/main" id="{82FF78C7-9B4E-4D27-B67E-AF9D04298FE1}"/>
                  </a:ext>
                </a:extLst>
              </p:cNvPr>
              <p:cNvPicPr>
                <a:picLocks noGrp="1" noRot="1" noChangeAspect="1" noMove="1" noResize="1" noEditPoints="1" noAdjustHandles="1" noChangeArrowheads="1" noChangeShapeType="1"/>
              </p:cNvPicPr>
              <p:nvPr/>
            </p:nvPicPr>
            <p:blipFill>
              <a:blip r:embed="rId8"/>
              <a:stretch>
                <a:fillRect/>
              </a:stretch>
            </p:blipFill>
            <p:spPr>
              <a:xfrm>
                <a:off x="6100396" y="2743200"/>
                <a:ext cx="685800" cy="385763"/>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12" name="Slide Zoom 11">
                <a:extLst>
                  <a:ext uri="{FF2B5EF4-FFF2-40B4-BE49-F238E27FC236}">
                    <a16:creationId xmlns:a16="http://schemas.microsoft.com/office/drawing/2014/main" id="{3F275ED1-059B-4023-ACCF-8259F1C28FB1}"/>
                  </a:ext>
                </a:extLst>
              </p:cNvPr>
              <p:cNvGraphicFramePr>
                <a:graphicFrameLocks noChangeAspect="1"/>
              </p:cNvGraphicFramePr>
              <p:nvPr/>
            </p:nvGraphicFramePr>
            <p:xfrm>
              <a:off x="6400800" y="3505200"/>
              <a:ext cx="573698" cy="322705"/>
            </p:xfrm>
            <a:graphic>
              <a:graphicData uri="http://schemas.microsoft.com/office/powerpoint/2016/slidezoom">
                <pslz:sldZm>
                  <pslz:sldZmObj sldId="4238" cId="3911908596">
                    <pslz:zmPr id="{963E9CD1-892B-4C12-A6F8-EEC81AE3F5FC}" returnToParent="0" transitionDur="1000" showBg="0">
                      <p166:blipFill xmlns:p166="http://schemas.microsoft.com/office/powerpoint/2016/6/main">
                        <a:blip r:embed="rId9"/>
                        <a:stretch>
                          <a:fillRect/>
                        </a:stretch>
                      </p166:blipFill>
                      <p166:spPr xmlns:p166="http://schemas.microsoft.com/office/powerpoint/2016/6/main">
                        <a:xfrm>
                          <a:off x="0" y="0"/>
                          <a:ext cx="573698" cy="322705"/>
                        </a:xfrm>
                        <a:prstGeom prst="rect">
                          <a:avLst/>
                        </a:prstGeom>
                      </p166:spPr>
                    </pslz:zmPr>
                  </pslz:sldZmObj>
                </pslz:sldZm>
              </a:graphicData>
            </a:graphic>
          </p:graphicFrame>
        </mc:Choice>
        <mc:Fallback xmlns="">
          <p:pic>
            <p:nvPicPr>
              <p:cNvPr id="12" name="Slide Zoom 11">
                <a:extLst>
                  <a:ext uri="{FF2B5EF4-FFF2-40B4-BE49-F238E27FC236}">
                    <a16:creationId xmlns:a16="http://schemas.microsoft.com/office/drawing/2014/main" id="{3F275ED1-059B-4023-ACCF-8259F1C28FB1}"/>
                  </a:ext>
                </a:extLst>
              </p:cNvPr>
              <p:cNvPicPr>
                <a:picLocks noGrp="1" noRot="1" noChangeAspect="1" noMove="1" noResize="1" noEditPoints="1" noAdjustHandles="1" noChangeArrowheads="1" noChangeShapeType="1"/>
              </p:cNvPicPr>
              <p:nvPr/>
            </p:nvPicPr>
            <p:blipFill>
              <a:blip r:embed="rId10"/>
              <a:stretch>
                <a:fillRect/>
              </a:stretch>
            </p:blipFill>
            <p:spPr>
              <a:xfrm>
                <a:off x="6400800" y="3505200"/>
                <a:ext cx="573698" cy="322705"/>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38106537-FCF3-EA03-79B8-E24DD931C656}"/>
                  </a:ext>
                </a:extLst>
              </p:cNvPr>
              <p:cNvGraphicFramePr>
                <a:graphicFrameLocks noChangeAspect="1"/>
              </p:cNvGraphicFramePr>
              <p:nvPr/>
            </p:nvGraphicFramePr>
            <p:xfrm>
              <a:off x="6241924" y="4295279"/>
              <a:ext cx="500416" cy="281484"/>
            </p:xfrm>
            <a:graphic>
              <a:graphicData uri="http://schemas.microsoft.com/office/powerpoint/2016/slidezoom">
                <pslz:sldZm>
                  <pslz:sldZmObj sldId="4239" cId="3184967418">
                    <pslz:zmPr id="{C94CB711-F044-425A-9424-C5779A0A79ED}" returnToParent="0" transitionDur="1000" showBg="0">
                      <p166:blipFill xmlns:p166="http://schemas.microsoft.com/office/powerpoint/2016/6/main">
                        <a:blip r:embed="rId11"/>
                        <a:stretch>
                          <a:fillRect/>
                        </a:stretch>
                      </p166:blipFill>
                      <p166:spPr xmlns:p166="http://schemas.microsoft.com/office/powerpoint/2016/6/main">
                        <a:xfrm>
                          <a:off x="0" y="0"/>
                          <a:ext cx="500416" cy="281484"/>
                        </a:xfrm>
                        <a:prstGeom prst="rect">
                          <a:avLst/>
                        </a:prstGeom>
                      </p166:spPr>
                    </pslz:zmPr>
                  </pslz:sldZmObj>
                </pslz:sldZm>
              </a:graphicData>
            </a:graphic>
          </p:graphicFrame>
        </mc:Choice>
        <mc:Fallback xmlns="">
          <p:pic>
            <p:nvPicPr>
              <p:cNvPr id="3" name="Slide Zoom 2">
                <a:extLst>
                  <a:ext uri="{FF2B5EF4-FFF2-40B4-BE49-F238E27FC236}">
                    <a16:creationId xmlns:a16="http://schemas.microsoft.com/office/drawing/2014/main" id="{38106537-FCF3-EA03-79B8-E24DD931C656}"/>
                  </a:ext>
                </a:extLst>
              </p:cNvPr>
              <p:cNvPicPr>
                <a:picLocks noGrp="1" noRot="1" noChangeAspect="1" noMove="1" noResize="1" noEditPoints="1" noAdjustHandles="1" noChangeArrowheads="1" noChangeShapeType="1"/>
              </p:cNvPicPr>
              <p:nvPr/>
            </p:nvPicPr>
            <p:blipFill>
              <a:blip r:embed="rId12"/>
              <a:stretch>
                <a:fillRect/>
              </a:stretch>
            </p:blipFill>
            <p:spPr>
              <a:xfrm>
                <a:off x="6241924" y="4295279"/>
                <a:ext cx="500416" cy="281484"/>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F0BD04E3-E866-08E3-CD8D-8D2D118B583E}"/>
                  </a:ext>
                </a:extLst>
              </p:cNvPr>
              <p:cNvGraphicFramePr>
                <a:graphicFrameLocks noChangeAspect="1"/>
              </p:cNvGraphicFramePr>
              <p:nvPr/>
            </p:nvGraphicFramePr>
            <p:xfrm>
              <a:off x="5265965" y="4419814"/>
              <a:ext cx="466724" cy="262532"/>
            </p:xfrm>
            <a:graphic>
              <a:graphicData uri="http://schemas.microsoft.com/office/powerpoint/2016/slidezoom">
                <pslz:sldZm>
                  <pslz:sldZmObj sldId="4241" cId="41340149">
                    <pslz:zmPr id="{6302E7BE-64E5-4088-9666-ED03B69D45CF}" returnToParent="0" transitionDur="1000" showBg="0">
                      <p166:blipFill xmlns:p166="http://schemas.microsoft.com/office/powerpoint/2016/6/main">
                        <a:blip r:embed="rId13"/>
                        <a:stretch>
                          <a:fillRect/>
                        </a:stretch>
                      </p166:blipFill>
                      <p166:spPr xmlns:p166="http://schemas.microsoft.com/office/powerpoint/2016/6/main">
                        <a:xfrm>
                          <a:off x="0" y="0"/>
                          <a:ext cx="466724" cy="262532"/>
                        </a:xfrm>
                        <a:prstGeom prst="rect">
                          <a:avLst/>
                        </a:prstGeom>
                      </p166:spPr>
                    </pslz:zmPr>
                  </pslz:sldZmObj>
                </pslz:sldZm>
              </a:graphicData>
            </a:graphic>
          </p:graphicFrame>
        </mc:Choice>
        <mc:Fallback xmlns="">
          <p:pic>
            <p:nvPicPr>
              <p:cNvPr id="7" name="Slide Zoom 6">
                <a:extLst>
                  <a:ext uri="{FF2B5EF4-FFF2-40B4-BE49-F238E27FC236}">
                    <a16:creationId xmlns:a16="http://schemas.microsoft.com/office/drawing/2014/main" id="{F0BD04E3-E866-08E3-CD8D-8D2D118B583E}"/>
                  </a:ext>
                </a:extLst>
              </p:cNvPr>
              <p:cNvPicPr>
                <a:picLocks noGrp="1" noRot="1" noChangeAspect="1" noMove="1" noResize="1" noEditPoints="1" noAdjustHandles="1" noChangeArrowheads="1" noChangeShapeType="1"/>
              </p:cNvPicPr>
              <p:nvPr/>
            </p:nvPicPr>
            <p:blipFill>
              <a:blip r:embed="rId14"/>
              <a:stretch>
                <a:fillRect/>
              </a:stretch>
            </p:blipFill>
            <p:spPr>
              <a:xfrm>
                <a:off x="5265965" y="4419814"/>
                <a:ext cx="466724" cy="262532"/>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FA94B480-47DB-B737-14FC-738723F48F2B}"/>
                  </a:ext>
                </a:extLst>
              </p:cNvPr>
              <p:cNvGraphicFramePr>
                <a:graphicFrameLocks noChangeAspect="1"/>
              </p:cNvGraphicFramePr>
              <p:nvPr/>
            </p:nvGraphicFramePr>
            <p:xfrm>
              <a:off x="4149132" y="3128963"/>
              <a:ext cx="549728" cy="309222"/>
            </p:xfrm>
            <a:graphic>
              <a:graphicData uri="http://schemas.microsoft.com/office/powerpoint/2016/slidezoom">
                <pslz:sldZm>
                  <pslz:sldZmObj sldId="4250" cId="140499505">
                    <pslz:zmPr id="{52396F1D-15E5-4250-B752-74C96C020F60}" returnToParent="0" transitionDur="1000" showBg="0">
                      <p166:blipFill xmlns:p166="http://schemas.microsoft.com/office/powerpoint/2016/6/main">
                        <a:blip r:embed="rId15"/>
                        <a:stretch>
                          <a:fillRect/>
                        </a:stretch>
                      </p166:blipFill>
                      <p166:spPr xmlns:p166="http://schemas.microsoft.com/office/powerpoint/2016/6/main">
                        <a:xfrm>
                          <a:off x="0" y="0"/>
                          <a:ext cx="549728" cy="309222"/>
                        </a:xfrm>
                        <a:prstGeom prst="rect">
                          <a:avLst/>
                        </a:prstGeom>
                      </p166:spPr>
                    </pslz:zmPr>
                  </pslz:sldZmObj>
                </pslz:sldZm>
              </a:graphicData>
            </a:graphic>
          </p:graphicFrame>
        </mc:Choice>
        <mc:Fallback xmlns="">
          <p:pic>
            <p:nvPicPr>
              <p:cNvPr id="9" name="Slide Zoom 8">
                <a:extLst>
                  <a:ext uri="{FF2B5EF4-FFF2-40B4-BE49-F238E27FC236}">
                    <a16:creationId xmlns:a16="http://schemas.microsoft.com/office/drawing/2014/main" id="{FA94B480-47DB-B737-14FC-738723F48F2B}"/>
                  </a:ext>
                </a:extLst>
              </p:cNvPr>
              <p:cNvPicPr>
                <a:picLocks noGrp="1" noRot="1" noChangeAspect="1" noMove="1" noResize="1" noEditPoints="1" noAdjustHandles="1" noChangeArrowheads="1" noChangeShapeType="1"/>
              </p:cNvPicPr>
              <p:nvPr/>
            </p:nvPicPr>
            <p:blipFill>
              <a:blip r:embed="rId16"/>
              <a:stretch>
                <a:fillRect/>
              </a:stretch>
            </p:blipFill>
            <p:spPr>
              <a:xfrm>
                <a:off x="4149132" y="3128963"/>
                <a:ext cx="549728" cy="309222"/>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13" name="Slide Zoom 12">
                <a:extLst>
                  <a:ext uri="{FF2B5EF4-FFF2-40B4-BE49-F238E27FC236}">
                    <a16:creationId xmlns:a16="http://schemas.microsoft.com/office/drawing/2014/main" id="{AF00180A-FF9E-5B3C-1AC8-100362E4B934}"/>
                  </a:ext>
                </a:extLst>
              </p:cNvPr>
              <p:cNvGraphicFramePr>
                <a:graphicFrameLocks noChangeAspect="1"/>
              </p:cNvGraphicFramePr>
              <p:nvPr/>
            </p:nvGraphicFramePr>
            <p:xfrm>
              <a:off x="5152343" y="2711553"/>
              <a:ext cx="466725" cy="262533"/>
            </p:xfrm>
            <a:graphic>
              <a:graphicData uri="http://schemas.microsoft.com/office/powerpoint/2016/slidezoom">
                <pslz:sldZm>
                  <pslz:sldZmObj sldId="4251" cId="518295728">
                    <pslz:zmPr id="{C512B7FE-EB0E-4D29-85B2-6CB8C9CABA6D}" returnToParent="0" transitionDur="1000" showBg="0">
                      <p166:blipFill xmlns:p166="http://schemas.microsoft.com/office/powerpoint/2016/6/main">
                        <a:blip r:embed="rId17"/>
                        <a:stretch>
                          <a:fillRect/>
                        </a:stretch>
                      </p166:blipFill>
                      <p166:spPr xmlns:p166="http://schemas.microsoft.com/office/powerpoint/2016/6/main">
                        <a:xfrm>
                          <a:off x="0" y="0"/>
                          <a:ext cx="466725" cy="262533"/>
                        </a:xfrm>
                        <a:prstGeom prst="rect">
                          <a:avLst/>
                        </a:prstGeom>
                      </p166:spPr>
                    </pslz:zmPr>
                  </pslz:sldZmObj>
                </pslz:sldZm>
              </a:graphicData>
            </a:graphic>
          </p:graphicFrame>
        </mc:Choice>
        <mc:Fallback xmlns="">
          <p:pic>
            <p:nvPicPr>
              <p:cNvPr id="13" name="Slide Zoom 12">
                <a:extLst>
                  <a:ext uri="{FF2B5EF4-FFF2-40B4-BE49-F238E27FC236}">
                    <a16:creationId xmlns:a16="http://schemas.microsoft.com/office/drawing/2014/main" id="{AF00180A-FF9E-5B3C-1AC8-100362E4B934}"/>
                  </a:ext>
                </a:extLst>
              </p:cNvPr>
              <p:cNvPicPr>
                <a:picLocks noGrp="1" noRot="1" noChangeAspect="1" noMove="1" noResize="1" noEditPoints="1" noAdjustHandles="1" noChangeArrowheads="1" noChangeShapeType="1"/>
              </p:cNvPicPr>
              <p:nvPr/>
            </p:nvPicPr>
            <p:blipFill>
              <a:blip r:embed="rId18"/>
              <a:stretch>
                <a:fillRect/>
              </a:stretch>
            </p:blipFill>
            <p:spPr>
              <a:xfrm>
                <a:off x="5152343" y="2711553"/>
                <a:ext cx="466725" cy="262533"/>
              </a:xfrm>
              <a:prstGeom prst="rect">
                <a:avLst/>
              </a:prstGeom>
            </p:spPr>
          </p:pic>
        </mc:Fallback>
      </mc:AlternateContent>
    </p:spTree>
    <p:extLst>
      <p:ext uri="{BB962C8B-B14F-4D97-AF65-F5344CB8AC3E}">
        <p14:creationId xmlns:p14="http://schemas.microsoft.com/office/powerpoint/2010/main" val="41478583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C96F3-BA01-4577-A544-4565FB42A34A}"/>
              </a:ext>
            </a:extLst>
          </p:cNvPr>
          <p:cNvSpPr>
            <a:spLocks noGrp="1"/>
          </p:cNvSpPr>
          <p:nvPr>
            <p:ph type="title"/>
          </p:nvPr>
        </p:nvSpPr>
        <p:spPr/>
        <p:txBody>
          <a:bodyPr/>
          <a:lstStyle/>
          <a:p>
            <a:r>
              <a:rPr lang="en-US" dirty="0"/>
              <a:t>Designer</a:t>
            </a:r>
          </a:p>
        </p:txBody>
      </p:sp>
      <p:sp>
        <p:nvSpPr>
          <p:cNvPr id="3" name="Content Placeholder 2">
            <a:extLst>
              <a:ext uri="{FF2B5EF4-FFF2-40B4-BE49-F238E27FC236}">
                <a16:creationId xmlns:a16="http://schemas.microsoft.com/office/drawing/2014/main" id="{9BD392F1-03CD-43E3-A4A7-DD9D000EC408}"/>
              </a:ext>
            </a:extLst>
          </p:cNvPr>
          <p:cNvSpPr>
            <a:spLocks noGrp="1"/>
          </p:cNvSpPr>
          <p:nvPr>
            <p:ph idx="1"/>
          </p:nvPr>
        </p:nvSpPr>
        <p:spPr>
          <a:xfrm>
            <a:off x="1016000" y="1676400"/>
            <a:ext cx="6070600" cy="4191000"/>
          </a:xfrm>
        </p:spPr>
        <p:txBody>
          <a:bodyPr/>
          <a:lstStyle/>
          <a:p>
            <a:r>
              <a:rPr lang="en-US" dirty="0"/>
              <a:t>Designing the actual change </a:t>
            </a:r>
          </a:p>
          <a:p>
            <a:pPr lvl="1"/>
            <a:r>
              <a:rPr lang="en-US" dirty="0"/>
              <a:t>Documenting and updating a process</a:t>
            </a:r>
          </a:p>
          <a:p>
            <a:pPr lvl="1"/>
            <a:r>
              <a:rPr lang="en-US" dirty="0"/>
              <a:t>Adapting another jurisdiction’s best practice screening form</a:t>
            </a:r>
          </a:p>
          <a:p>
            <a:pPr lvl="1"/>
            <a:endParaRPr lang="en-US" dirty="0"/>
          </a:p>
        </p:txBody>
      </p:sp>
      <p:pic>
        <p:nvPicPr>
          <p:cNvPr id="4" name="Picture 3" descr="Person working in rice fields">
            <a:extLst>
              <a:ext uri="{FF2B5EF4-FFF2-40B4-BE49-F238E27FC236}">
                <a16:creationId xmlns:a16="http://schemas.microsoft.com/office/drawing/2014/main" id="{558B15DE-3BBF-44B9-863C-FBD8A5F6CC0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620000" y="2171700"/>
            <a:ext cx="3432859" cy="3200400"/>
          </a:xfrm>
          <a:prstGeom prst="rect">
            <a:avLst/>
          </a:prstGeom>
        </p:spPr>
      </p:pic>
    </p:spTree>
    <p:extLst>
      <p:ext uri="{BB962C8B-B14F-4D97-AF65-F5344CB8AC3E}">
        <p14:creationId xmlns:p14="http://schemas.microsoft.com/office/powerpoint/2010/main" val="22068705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VERSION" val="2008"/>
  <p:tag name="USESECONDARYMONITOR" val="True"/>
  <p:tag name="ANSWERNOWSTYLE" val="-1"/>
  <p:tag name="RESPCOUNTERFORMAT" val="0"/>
  <p:tag name="NUMRESPONSES" val="1"/>
  <p:tag name="CHARTVALUEFORMAT" val="0%"/>
  <p:tag name="AUTOUPDATEALIASES" val="True"/>
  <p:tag name="RACEANIMATIONSPEED" val="3"/>
  <p:tag name="MAXRESPONDERS" val="5"/>
  <p:tag name="BUBBLEGROUPING" val="3"/>
  <p:tag name="CUSTOMCELLBACKCOLOR1" val="-657956"/>
  <p:tag name="USESCHEMECOLORS" val="True"/>
  <p:tag name="GRIDOPACITY" val="90"/>
  <p:tag name="GRIDPOSITION" val="1"/>
  <p:tag name="CHARTLABELS" val="0"/>
  <p:tag name="INCLUDEPPT" val="True"/>
  <p:tag name="REALTIMEBACKUP" val="False"/>
  <p:tag name="CHARTSCALE" val="True"/>
  <p:tag name="FIBINCLUDEOTHER" val="True"/>
  <p:tag name="PRRESPONSE3" val="8"/>
  <p:tag name="PRRESPONSE7" val="4"/>
  <p:tag name="SHOWFLASHWARNING" val="True"/>
  <p:tag name="SAVECSVWITHSESSION" val="False"/>
  <p:tag name="COUNTDOWNSTYLE" val="-1"/>
  <p:tag name="INPUTSOURCE" val="1"/>
  <p:tag name="AUTOADVANCE" val="False"/>
  <p:tag name="RACEENDPOINTS" val="0"/>
  <p:tag name="TEAMSINLEADERBOARD" val="5"/>
  <p:tag name="DEFAULTNUMTEAMS" val="5"/>
  <p:tag name="CUSTOMCELLBACKCOLOR3" val="-268652"/>
  <p:tag name="DISPLAYDEVICEID" val="True"/>
  <p:tag name="GRIDFONTSIZE" val="12"/>
  <p:tag name="INCLUDENONRESPONDERS" val="False"/>
  <p:tag name="INCORRECTPOINTVALUE" val="0"/>
  <p:tag name="ADVANCEDSETTINGSVIEW" val="True"/>
  <p:tag name="PRRESPONSE1" val="10"/>
  <p:tag name="PRRESPONSE6" val="5"/>
  <p:tag name="ALWAYSOPENPOLL" val="False"/>
  <p:tag name="SHOWBARVISIBLE" val="True"/>
  <p:tag name="ANSWERNOWTEXT" val="Answer Now"/>
  <p:tag name="ALLOWDUPLICATES" val="False"/>
  <p:tag name="ROTATIONINTERVAL" val="2"/>
  <p:tag name="PARTICIPANTSINLEADERBOARD" val="5"/>
  <p:tag name="CUSTOMGRIDBACKCOLOR" val="-722948"/>
  <p:tag name="DISPLAYNAME" val="True"/>
  <p:tag name="GRIDSIZE" val="{Width=800, Height=600}"/>
  <p:tag name="MULTIRESPDIVISOR" val="1"/>
  <p:tag name="ZEROBASED" val="False"/>
  <p:tag name="FIBDISPLAYKEYWORDS" val="True"/>
  <p:tag name="PRRESPONSE8" val="3"/>
  <p:tag name="BULLETTYPE" val="3"/>
  <p:tag name="BACKUPSESSIONS" val="True"/>
  <p:tag name="RACERSMAXDISPLAYED" val="0"/>
  <p:tag name="BUBBLEVALUEFORMAT" val="0.0"/>
  <p:tag name="DISPLAYDEVICENUMBER" val="True"/>
  <p:tag name="CHARTCOLORS" val="0"/>
  <p:tag name="REALTIMEBACKUPPATH" val="(None)"/>
  <p:tag name="PRRESPONSE2" val="9"/>
  <p:tag name="PRRESPONSE10" val="1"/>
  <p:tag name="CSVFORMAT" val="0"/>
  <p:tag name="BACKUPMAINTENANCE" val="7"/>
  <p:tag name="BUBBLENAMEVISIBLE" val="True"/>
  <p:tag name="CUSTOMCELLBACKCOLOR4" val="-8355712"/>
  <p:tag name="RESETCHARTS" val="True"/>
  <p:tag name="FIBDISPLAYRESULTS" val="True"/>
  <p:tag name="PRRESPONSE9" val="2"/>
  <p:tag name="RESPCOUNTERSTYLE" val="-1"/>
  <p:tag name="STDCHART" val="1"/>
  <p:tag name="CUSTOMCELLBACKCOLOR2" val="-13395457"/>
  <p:tag name="ALLOWUSERFEEDBACK" val="True"/>
  <p:tag name="PRRESPONSE4" val="7"/>
  <p:tag name="EXPANDSHOWBAR" val="True"/>
  <p:tag name="SKIPREMAININGRACESLIDES" val="True"/>
  <p:tag name="AUTOSIZEGRID" val="True"/>
  <p:tag name="FIBNUMRESULTS" val="5"/>
  <p:tag name="RESPTABLESTYLE" val="-1"/>
  <p:tag name="CUSTOMCELLFORECOLOR" val="-16777216"/>
  <p:tag name="AUTOADJUSTPARTRANGE" val="True"/>
  <p:tag name="COUNTDOWNSECONDS" val="10"/>
  <p:tag name="POLLINGCYCLE" val="2"/>
  <p:tag name="POWERPOINTVERSION" val="14.0"/>
  <p:tag name="CORRECTPOINTVALUE" val="100"/>
  <p:tag name="BUBBLESIZEVISIBLE" val="True"/>
  <p:tag name="REVIEWONLY" val="False"/>
  <p:tag name="GRIDROTATIONINTERVAL" val="2"/>
  <p:tag name="MMPROD_NEXTUNIQUEID" val="10009"/>
  <p:tag name="PRRESPONSE5" val="6"/>
  <p:tag name="DELIMITERS" val="3.1"/>
  <p:tag name="TPFULLVERSION" val="4.3.1.1109"/>
  <p:tag name="MMPROD_UIDATA" val="&lt;database version=&quot;7.0&quot;&gt;&lt;object type=&quot;1&quot; unique_id=&quot;10001&quot;&gt;&lt;object type=&quot;8&quot; unique_id=&quot;10002&quot;&gt;&lt;/object&gt;&lt;object type=&quot;2&quot; unique_id=&quot;10003&quot;&gt;&lt;object type=&quot;3&quot; unique_id=&quot;10530&quot;&gt;&lt;property id=&quot;20148&quot; value=&quot;5&quot;/&gt;&lt;property id=&quot;20300&quot; value=&quot;Slide 1&quot;/&gt;&lt;property id=&quot;20307&quot; value=&quot;664&quot;/&gt;&lt;/object&gt;&lt;object type=&quot;3&quot; unique_id=&quot;16680&quot;&gt;&lt;property id=&quot;20148&quot; value=&quot;5&quot;/&gt;&lt;property id=&quot;20300&quot; value=&quot;Slide 3 - &amp;quot;Parking Lot Review &amp;amp; Discussion&amp;quot;&quot;/&gt;&lt;property id=&quot;20307&quot; value=&quot;676&quot;/&gt;&lt;/object&gt;&lt;object type=&quot;3&quot; unique_id=&quot;16681&quot;&gt;&lt;property id=&quot;20148&quot; value=&quot;5&quot;/&gt;&lt;property id=&quot;20300&quot; value=&quot;Slide 2 - &amp;quot;Agenda – Day 2&amp;quot;&quot;/&gt;&lt;property id=&quot;20307&quot; value=&quot;677&quot;/&gt;&lt;/object&gt;&lt;object type=&quot;3&quot; unique_id=&quot;23149&quot;&gt;&lt;property id=&quot;20148&quot; value=&quot;5&quot;/&gt;&lt;property id=&quot;20300&quot; value=&quot;Slide 4&quot;/&gt;&lt;property id=&quot;20307&quot; value=&quot;678&quot;/&gt;&lt;/object&gt;&lt;object type=&quot;3&quot; unique_id=&quot;23150&quot;&gt;&lt;property id=&quot;20148&quot; value=&quot;5&quot;/&gt;&lt;property id=&quot;20300&quot; value=&quot;Slide 5 - &amp;quot;Group Competition: The Marshmallow Challenge&amp;quot;&quot;/&gt;&lt;property id=&quot;20307&quot; value=&quot;679&quot;/&gt;&lt;/object&gt;&lt;object type=&quot;3&quot; unique_id=&quot;23151&quot;&gt;&lt;property id=&quot;20148&quot; value=&quot;5&quot;/&gt;&lt;property id=&quot;20300&quot; value=&quot;Slide 6 - &amp;quot;Rules for The Marshmallow Challenge&amp;quot;&quot;/&gt;&lt;property id=&quot;20307&quot; value=&quot;680&quot;/&gt;&lt;/object&gt;&lt;object type=&quot;3&quot; unique_id=&quot;23152&quot;&gt;&lt;property id=&quot;20148&quot; value=&quot;5&quot;/&gt;&lt;property id=&quot;20300&quot; value=&quot;Slide 7 - &amp;quot;Group Competition: The Marshmallow Challenge&amp;quot;&quot;/&gt;&lt;property id=&quot;20307&quot; value=&quot;681&quot;/&gt;&lt;/object&gt;&lt;object type=&quot;3&quot; unique_id=&quot;23153&quot;&gt;&lt;property id=&quot;20148&quot; value=&quot;5&quot;/&gt;&lt;property id=&quot;20300&quot; value=&quot;Slide 8 - &amp;quot;Debriefing Your Experience&amp;quot;&quot;/&gt;&lt;property id=&quot;20307&quot; value=&quot;682&quot;/&gt;&lt;/object&gt;&lt;object type=&quot;3&quot; unique_id=&quot;23154&quot;&gt;&lt;property id=&quot;20148&quot; value=&quot;5&quot;/&gt;&lt;property id=&quot;20300&quot; value=&quot;Slide 9&quot;/&gt;&lt;property id=&quot;20307&quot; value=&quot;684&quot;/&gt;&lt;/object&gt;&lt;object type=&quot;3&quot; unique_id=&quot;23155&quot;&gt;&lt;property id=&quot;20148&quot; value=&quot;5&quot;/&gt;&lt;property id=&quot;20300&quot; value=&quot;Slide 10 - &amp;quot;Framework for Coaching Quality Improvement&amp;quot;&quot;/&gt;&lt;property id=&quot;20307&quot; value=&quot;685&quot;/&gt;&lt;/object&gt;&lt;object type=&quot;3&quot; unique_id=&quot;23156&quot;&gt;&lt;property id=&quot;20148&quot; value=&quot;5&quot;/&gt;&lt;property id=&quot;20300&quot; value=&quot;Slide 11 - &amp;quot;Capacity Builder&amp;quot;&quot;/&gt;&lt;property id=&quot;20307&quot; value=&quot;686&quot;/&gt;&lt;/object&gt;&lt;object type=&quot;3&quot; unique_id=&quot;23157&quot;&gt;&lt;property id=&quot;20148&quot; value=&quot;5&quot;/&gt;&lt;property id=&quot;20300&quot; value=&quot;Slide 12 - &amp;quot;Quality Improvement Resources&amp;quot;&quot;/&gt;&lt;property id=&quot;20307&quot; value=&quot;687&quot;/&gt;&lt;/object&gt;&lt;object type=&quot;3&quot; unique_id=&quot;23158&quot;&gt;&lt;property id=&quot;20148&quot; value=&quot;5&quot;/&gt;&lt;property id=&quot;20300&quot; value=&quot;Slide 13 - &amp;quot;NQC Website - NationalQualityCenter.org &amp;quot;&quot;/&gt;&lt;property id=&quot;20307&quot; value=&quot;688&quot;/&gt;&lt;/object&gt;&lt;object type=&quot;3&quot; unique_id=&quot;23159&quot;&gt;&lt;property id=&quot;20148&quot; value=&quot;5&quot;/&gt;&lt;property id=&quot;20300&quot; value=&quot;Slide 14 - &amp;quot;HEALTHQUAL Website&amp;quot;&quot;/&gt;&lt;property id=&quot;20307&quot; value=&quot;689&quot;/&gt;&lt;/object&gt;&lt;object type=&quot;3&quot; unique_id=&quot;23160&quot;&gt;&lt;property id=&quot;20148&quot; value=&quot;5&quot;/&gt;&lt;property id=&quot;20300&quot; value=&quot;Slide 15 - &amp;quot;Quality Academy &amp;quot;&quot;/&gt;&lt;property id=&quot;20307&quot; value=&quot;690&quot;/&gt;&lt;/object&gt;&lt;object type=&quot;3&quot; unique_id=&quot;23161&quot;&gt;&lt;property id=&quot;20148&quot; value=&quot;5&quot;/&gt;&lt;property id=&quot;20300&quot; value=&quot;Slide 16 - &amp;quot;Technical Assistance Calls&amp;quot;&quot;/&gt;&lt;property id=&quot;20307&quot; value=&quot;691&quot;/&gt;&lt;/object&gt;&lt;object type=&quot;3&quot; unique_id=&quot;23162&quot;&gt;&lt;property id=&quot;20148&quot; value=&quot;5&quot;/&gt;&lt;property id=&quot;20300&quot; value=&quot;Slide 17 - &amp;quot;Training-of-Trainer (TOT) Program&amp;quot;&quot;/&gt;&lt;property id=&quot;20307&quot; value=&quot;692&quot;/&gt;&lt;/object&gt;&lt;object type=&quot;3&quot; unique_id=&quot;23163&quot;&gt;&lt;property id=&quot;20148&quot; value=&quot;5&quot;/&gt;&lt;property id=&quot;20300&quot; value=&quot;Slide 18 - &amp;quot;Training of Quality Leaders (TQL) Program&amp;quot;&quot;/&gt;&lt;property id=&quot;20307&quot; value=&quot;693&quot;/&gt;&lt;/object&gt;&lt;object type=&quot;3&quot; unique_id=&quot;23164&quot;&gt;&lt;property id=&quot;20148&quot; value=&quot;5&quot;/&gt;&lt;property id=&quot;20300&quot; value=&quot;Slide 19 - &amp;quot;On-Site Technical Assistance&amp;quot;&quot;/&gt;&lt;property id=&quot;20307&quot; value=&quot;694&quot;/&gt;&lt;/object&gt;&lt;object type=&quot;3&quot; unique_id=&quot;23165&quot;&gt;&lt;property id=&quot;20148&quot; value=&quot;5&quot;/&gt;&lt;property id=&quot;20300&quot; value=&quot;Slide 20 - &amp;quot;Regional Trainings&amp;quot;&quot;/&gt;&lt;property id=&quot;20307&quot; value=&quot;695&quot;/&gt;&lt;/object&gt;&lt;object type=&quot;3&quot; unique_id=&quot;23166&quot;&gt;&lt;property id=&quot;20148&quot; value=&quot;5&quot;/&gt;&lt;property id=&quot;20300&quot; value=&quot;Slide 21 - &amp;quot;NQC Glasscubes&amp;quot;&quot;/&gt;&lt;property id=&quot;20307&quot; value=&quot;696&quot;/&gt;&lt;/object&gt;&lt;object type=&quot;3&quot; unique_id=&quot;23167&quot;&gt;&lt;property id=&quot;20148&quot; value=&quot;5&quot;/&gt;&lt;property id=&quot;20300&quot; value=&quot;Slide 22 - &amp;quot; NQC/HAB Quality Awards&amp;quot;&quot;/&gt;&lt;property id=&quot;20307&quot; value=&quot;697&quot;/&gt;&lt;/object&gt;&lt;object type=&quot;3&quot; unique_id=&quot;23168&quot;&gt;&lt;property id=&quot;20148&quot; value=&quot;5&quot;/&gt;&lt;property id=&quot;20300&quot; value=&quot;Slide 23 - &amp;quot;Quality Improvement Publications&amp;quot;&quot;/&gt;&lt;property id=&quot;20307&quot; value=&quot;698&quot;/&gt;&lt;/object&gt;&lt;object type=&quot;3&quot; unique_id=&quot;23169&quot;&gt;&lt;property id=&quot;20148&quot; value=&quot;5&quot;/&gt;&lt;property id=&quot;20300&quot; value=&quot;Slide 24 - &amp;quot;Quality Improvement Publications&amp;quot;&quot;/&gt;&lt;property id=&quot;20307&quot; value=&quot;699&quot;/&gt;&lt;/object&gt;&lt;object type=&quot;3&quot; unique_id=&quot;23170&quot;&gt;&lt;property id=&quot;20148&quot; value=&quot;5&quot;/&gt;&lt;property id=&quot;20300&quot; value=&quot;Slide 25 - &amp;quot;Quality Improvement Publications&amp;quot;&quot;/&gt;&lt;property id=&quot;20307&quot; value=&quot;700&quot;/&gt;&lt;/object&gt;&lt;object type=&quot;3&quot; unique_id=&quot;23171&quot;&gt;&lt;property id=&quot;20148&quot; value=&quot;5&quot;/&gt;&lt;property id=&quot;20300&quot; value=&quot;Slide 26 - &amp;quot;Quality Improvement Publications&amp;quot;&quot;/&gt;&lt;property id=&quot;20307&quot; value=&quot;701&quot;/&gt;&lt;/object&gt;&lt;object type=&quot;3&quot; unique_id=&quot;23172&quot;&gt;&lt;property id=&quot;20148&quot; value=&quot;5&quot;/&gt;&lt;property id=&quot;20300&quot; value=&quot;Slide 27 - &amp;quot;Quality Improvement Publications&amp;quot;&quot;/&gt;&lt;property id=&quot;20307&quot; value=&quot;702&quot;/&gt;&lt;/object&gt;&lt;object type=&quot;3&quot; unique_id=&quot;23173&quot;&gt;&lt;property id=&quot;20148&quot; value=&quot;5&quot;/&gt;&lt;property id=&quot;20300&quot; value=&quot;Slide 28 - &amp;quot;Quality Improvement Publications&amp;quot;&quot;/&gt;&lt;property id=&quot;20307&quot; value=&quot;703&quot;/&gt;&lt;/object&gt;&lt;object type=&quot;3&quot; unique_id=&quot;23174&quot;&gt;&lt;property id=&quot;20148&quot; value=&quot;5&quot;/&gt;&lt;property id=&quot;20300&quot; value=&quot;Slide 29 - &amp;quot;Group Exercise: The Resource Game&amp;quot;&quot;/&gt;&lt;property id=&quot;20307&quot; value=&quot;704&quot;/&gt;&lt;/object&gt;&lt;object type=&quot;3&quot; unique_id=&quot;23175&quot;&gt;&lt;property id=&quot;20148&quot; value=&quot;5&quot;/&gt;&lt;property id=&quot;20300&quot; value=&quot;Slide 30 - &amp;quot;QI Learning Resources&amp;quot;&quot;/&gt;&lt;property id=&quot;20307&quot; value=&quot;705&quot;/&gt;&lt;/object&gt;&lt;object type=&quot;3&quot; unique_id=&quot;23176&quot;&gt;&lt;property id=&quot;20148&quot; value=&quot;5&quot;/&gt;&lt;property id=&quot;20300&quot; value=&quot;Slide 31 - &amp;quot;QI Teaching Resources&amp;quot;&quot;/&gt;&lt;property id=&quot;20307&quot; value=&quot;706&quot;/&gt;&lt;/object&gt;&lt;object type=&quot;3&quot; unique_id=&quot;23177&quot;&gt;&lt;property id=&quot;20148&quot; value=&quot;5&quot;/&gt;&lt;property id=&quot;20300&quot; value=&quot;Slide 32 - &amp;quot;Consumer Involvement Training Materials&amp;quot;&quot;/&gt;&lt;property id=&quot;20307&quot; value=&quot;707&quot;/&gt;&lt;/object&gt;&lt;object type=&quot;3&quot; unique_id=&quot;23178&quot;&gt;&lt;property id=&quot;20148&quot; value=&quot;5&quot;/&gt;&lt;property id=&quot;20300&quot; value=&quot;Slide 33 - &amp;quot;Last words from a grantee…&amp;quot;&quot;/&gt;&lt;property id=&quot;20307&quot; value=&quot;708&quot;/&gt;&lt;/object&gt;&lt;object type=&quot;3&quot; unique_id=&quot;23179&quot;&gt;&lt;property id=&quot;20148&quot; value=&quot;5&quot;/&gt;&lt;property id=&quot;20300&quot; value=&quot;Slide 34 - &amp;quot;And Break!&amp;quot;&quot;/&gt;&lt;property id=&quot;20307&quot; value=&quot;710&quot;/&gt;&lt;/object&gt;&lt;object type=&quot;3&quot; unique_id=&quot;23201&quot;&gt;&lt;property id=&quot;20148&quot; value=&quot;5&quot;/&gt;&lt;property id=&quot;20300&quot; value=&quot;Slide 67&quot;/&gt;&lt;property id=&quot;20307&quot; value=&quot;733&quot;/&gt;&lt;/object&gt;&lt;object type=&quot;3&quot; unique_id=&quot;23202&quot;&gt;&lt;property id=&quot;20148&quot; value=&quot;5&quot;/&gt;&lt;property id=&quot;20300&quot; value=&quot;Slide 68 - &amp;quot;Framework for Coaching Quality Improvement&amp;quot;&quot;/&gt;&lt;property id=&quot;20307&quot; value=&quot;734&quot;/&gt;&lt;/object&gt;&lt;object type=&quot;3&quot; unique_id=&quot;23203&quot;&gt;&lt;property id=&quot;20148&quot; value=&quot;5&quot;/&gt;&lt;property id=&quot;20300&quot; value=&quot;Slide 69 - &amp;quot;Quality Improvement Catalyst&amp;quot;&quot;/&gt;&lt;property id=&quot;20307&quot; value=&quot;735&quot;/&gt;&lt;/object&gt;&lt;object type=&quot;3&quot; unique_id=&quot;23204&quot;&gt;&lt;property id=&quot;20148&quot; value=&quot;5&quot;/&gt;&lt;property id=&quot;20300&quot; value=&quot;Slide 70 - &amp;quot;Agenda&amp;quot;&quot;/&gt;&lt;property id=&quot;20307&quot; value=&quot;736&quot;/&gt;&lt;/object&gt;&lt;object type=&quot;3&quot; unique_id=&quot;23205&quot;&gt;&lt;property id=&quot;20148&quot; value=&quot;5&quot;/&gt;&lt;property id=&quot;20300&quot; value=&quot;Slide 71&quot;/&gt;&lt;property id=&quot;20307&quot; value=&quot;737&quot;/&gt;&lt;/object&gt;&lt;object type=&quot;3&quot; unique_id=&quot;23206&quot;&gt;&lt;property id=&quot;20148&quot; value=&quot;5&quot;/&gt;&lt;property id=&quot;20300&quot; value=&quot;Slide 72&quot;/&gt;&lt;property id=&quot;20307&quot; value=&quot;738&quot;/&gt;&lt;/object&gt;&lt;object type=&quot;3&quot; unique_id=&quot;23207&quot;&gt;&lt;property id=&quot;20148&quot; value=&quot;5&quot;/&gt;&lt;property id=&quot;20300&quot; value=&quot;Slide 73 - &amp;quot;What are Study Groups?&amp;quot;&quot;/&gt;&lt;property id=&quot;20307&quot; value=&quot;739&quot;/&gt;&lt;/object&gt;&lt;object type=&quot;3&quot; unique_id=&quot;23208&quot;&gt;&lt;property id=&quot;20148&quot; value=&quot;5&quot;/&gt;&lt;property id=&quot;20300&quot; value=&quot;Slide 74 - &amp;quot;My Responsibility as a Study Group Member&amp;quot;&quot;/&gt;&lt;property id=&quot;20307&quot; value=&quot;740&quot;/&gt;&lt;/object&gt;&lt;object type=&quot;3&quot; unique_id=&quot;23209&quot;&gt;&lt;property id=&quot;20148&quot; value=&quot;5&quot;/&gt;&lt;property id=&quot;20300&quot; value=&quot;Slide 75 - &amp;quot;But Most Importantly…&amp;quot;&quot;/&gt;&lt;property id=&quot;20307&quot; value=&quot;741&quot;/&gt;&lt;/object&gt;&lt;object type=&quot;3&quot; unique_id=&quot;23210&quot;&gt;&lt;property id=&quot;20148&quot; value=&quot;5&quot;/&gt;&lt;property id=&quot;20300&quot; value=&quot;Slide 76 - &amp;quot;For Highest Chance of Success&amp;amp;#x09;&amp;quot;&quot;/&gt;&lt;property id=&quot;20307&quot; value=&quot;742&quot;/&gt;&lt;/object&gt;&lt;object type=&quot;3&quot; unique_id=&quot;23211&quot;&gt;&lt;property id=&quot;20148&quot; value=&quot;5&quot;/&gt;&lt;property id=&quot;20300&quot; value=&quot;Slide 77 - &amp;quot;Study Group Exercise - Part I&amp;quot;&quot;/&gt;&lt;property id=&quot;20307&quot; value=&quot;743&quot;/&gt;&lt;/object&gt;&lt;object type=&quot;3&quot; unique_id=&quot;23212&quot;&gt;&lt;property id=&quot;20148&quot; value=&quot;5&quot;/&gt;&lt;property id=&quot;20300&quot; value=&quot;Slide 78 - &amp;quot;Study Group Exercise - Part II&amp;quot;&quot;/&gt;&lt;property id=&quot;20307&quot; value=&quot;744&quot;/&gt;&lt;/object&gt;&lt;object type=&quot;3&quot; unique_id=&quot;23213&quot;&gt;&lt;property id=&quot;20148&quot; value=&quot;5&quot;/&gt;&lt;property id=&quot;20300&quot; value=&quot;Slide 79 - &amp;quot;No Worries – More time for your Study Group…&amp;#x0D;&amp;#x0A;&amp;#x0D;&amp;#x0A;Module 24 – Day 3&amp;quot;&quot;/&gt;&lt;property id=&quot;20307&quot; value=&quot;745&quot;/&gt;&lt;/object&gt;&lt;object type=&quot;3&quot; unique_id=&quot;23214&quot;&gt;&lt;property id=&quot;20148&quot; value=&quot;5&quot;/&gt;&lt;property id=&quot;20300&quot; value=&quot;Slide 80 - &amp;quot;Debriefing&amp;quot;&quot;/&gt;&lt;property id=&quot;20307&quot; value=&quot;746&quot;/&gt;&lt;/object&gt;&lt;object type=&quot;3&quot; unique_id=&quot;23215&quot;&gt;&lt;property id=&quot;20148&quot; value=&quot;5&quot;/&gt;&lt;property id=&quot;20300&quot; value=&quot;Slide 81 - &amp;quot;Lunch&amp;quot;&quot;/&gt;&lt;property id=&quot;20307&quot; value=&quot;748&quot;/&gt;&lt;/object&gt;&lt;object type=&quot;3&quot; unique_id=&quot;23216&quot;&gt;&lt;property id=&quot;20148&quot; value=&quot;5&quot;/&gt;&lt;property id=&quot;20300&quot; value=&quot;Slide 82&quot;/&gt;&lt;property id=&quot;20307&quot; value=&quot;749&quot;/&gt;&lt;/object&gt;&lt;object type=&quot;3&quot; unique_id=&quot;23217&quot;&gt;&lt;property id=&quot;20148&quot; value=&quot;5&quot;/&gt;&lt;property id=&quot;20300&quot; value=&quot;Slide 83 - &amp;quot;Learning Objectives: You will learn about…&amp;quot;&quot;/&gt;&lt;property id=&quot;20307&quot; value=&quot;750&quot;/&gt;&lt;/object&gt;&lt;object type=&quot;3&quot; unique_id=&quot;23218&quot;&gt;&lt;property id=&quot;20148&quot; value=&quot;5&quot;/&gt;&lt;property id=&quot;20300&quot; value=&quot;Slide 84 - &amp;quot;Framework for Coaching Quality Improvement&amp;quot;&quot;/&gt;&lt;property id=&quot;20307&quot; value=&quot;751&quot;/&gt;&lt;/object&gt;&lt;object type=&quot;3&quot; unique_id=&quot;23219&quot;&gt;&lt;property id=&quot;20148&quot; value=&quot;5&quot;/&gt;&lt;property id=&quot;20300&quot; value=&quot;Slide 85 - &amp;quot;Objective Assessor&amp;quot;&quot;/&gt;&lt;property id=&quot;20307&quot; value=&quot;752&quot;/&gt;&lt;/object&gt;&lt;object type=&quot;3&quot; unique_id=&quot;23220&quot;&gt;&lt;property id=&quot;20148&quot; value=&quot;5&quot;/&gt;&lt;property id=&quot;20300&quot; value=&quot;Slide 86 - &amp;quot;Quality Program Assessment Tools&amp;quot;&quot;/&gt;&lt;property id=&quot;20307&quot; value=&quot;753&quot;/&gt;&lt;/object&gt;&lt;object type=&quot;3&quot; unique_id=&quot;23221&quot;&gt;&lt;property id=&quot;20148&quot; value=&quot;5&quot;/&gt;&lt;property id=&quot;20300&quot; value=&quot;Slide 87 - &amp;quot;Quality Program Assessment Tool&amp;quot;&quot;/&gt;&lt;property id=&quot;20307&quot; value=&quot;754&quot;/&gt;&lt;/object&gt;&lt;object type=&quot;3&quot; unique_id=&quot;23222&quot;&gt;&lt;property id=&quot;20148&quot; value=&quot;5&quot;/&gt;&lt;property id=&quot;20300&quot; value=&quot;Slide 88 - &amp;quot;Practice&amp;quot;&quot;/&gt;&lt;property id=&quot;20307&quot; value=&quot;755&quot;/&gt;&lt;/object&gt;&lt;object type=&quot;3&quot; unique_id=&quot;23223&quot;&gt;&lt;property id=&quot;20148&quot; value=&quot;5&quot;/&gt;&lt;property id=&quot;20300&quot; value=&quot;Slide 89 - &amp;quot;Video: Organizational Assessment&amp;quot;&quot;/&gt;&lt;property id=&quot;20307&quot; value=&quot;756&quot;/&gt;&lt;/object&gt;&lt;object type=&quot;3&quot; unique_id=&quot;23224&quot;&gt;&lt;property id=&quot;20148&quot; value=&quot;5&quot;/&gt;&lt;property id=&quot;20300&quot; value=&quot;Slide 90 - &amp;quot;Goals of Coaching an Organizational Assessment&amp;quot;&quot;/&gt;&lt;property id=&quot;20307&quot; value=&quot;757&quot;/&gt;&lt;/object&gt;&lt;object type=&quot;3&quot; unique_id=&quot;23225&quot;&gt;&lt;property id=&quot;20148&quot; value=&quot;5&quot;/&gt;&lt;property id=&quot;20300&quot; value=&quot;Slide 91 - &amp;quot;Prior to Organizational Assessment&amp;quot;&quot;/&gt;&lt;property id=&quot;20307&quot; value=&quot;758&quot;/&gt;&lt;/object&gt;&lt;object type=&quot;3&quot; unique_id=&quot;23226&quot;&gt;&lt;property id=&quot;20148&quot; value=&quot;5&quot;/&gt;&lt;property id=&quot;20300&quot; value=&quot;Slide 92 - &amp;quot;Day of Organizational Assessment&amp;quot;&quot;/&gt;&lt;property id=&quot;20307&quot; value=&quot;759&quot;/&gt;&lt;/object&gt;&lt;object type=&quot;3&quot; unique_id=&quot;23227&quot;&gt;&lt;property id=&quot;20148&quot; value=&quot;5&quot;/&gt;&lt;property id=&quot;20300&quot; value=&quot;Slide 93 - &amp;quot;After the Organizational Assessment&amp;quot;&quot;/&gt;&lt;property id=&quot;20307&quot; value=&quot;760&quot;/&gt;&lt;/object&gt;&lt;object type=&quot;3&quot; unique_id=&quot;23228&quot;&gt;&lt;property id=&quot;20148&quot; value=&quot;5&quot;/&gt;&lt;property id=&quot;20300&quot; value=&quot;Slide 94 - &amp;quot;Coping with Group Dynamics&amp;quot;&quot;/&gt;&lt;property id=&quot;20307&quot; value=&quot;761&quot;/&gt;&lt;/object&gt;&lt;object type=&quot;3&quot; unique_id=&quot;23229&quot;&gt;&lt;property id=&quot;20148&quot; value=&quot;5&quot;/&gt;&lt;property id=&quot;20300&quot; value=&quot;Slide 95 - &amp;quot;OA Controversy: Shoot for 5’s or Slide by with 3’s?&amp;quot;&quot;/&gt;&lt;property id=&quot;20307&quot; value=&quot;762&quot;/&gt;&lt;/object&gt;&lt;object type=&quot;3&quot; unique_id=&quot;23230&quot;&gt;&lt;property id=&quot;20148&quot; value=&quot;5&quot;/&gt;&lt;property id=&quot;20300&quot; value=&quot;Slide 96 - &amp;quot;Anonymous Poll&amp;quot;&quot;/&gt;&lt;property id=&quot;20307&quot; value=&quot;763&quot;/&gt;&lt;/object&gt;&lt;object type=&quot;3&quot; unique_id=&quot;23231&quot;&gt;&lt;property id=&quot;20148&quot; value=&quot;5&quot;/&gt;&lt;property id=&quot;20300&quot; value=&quot;Slide 97 - &amp;quot;Your Turn to Star…..&amp;quot;&quot;/&gt;&lt;property id=&quot;20307&quot; value=&quot;764&quot;/&gt;&lt;/object&gt;&lt;object type=&quot;3&quot; unique_id=&quot;23232&quot;&gt;&lt;property id=&quot;20148&quot; value=&quot;5&quot;/&gt;&lt;property id=&quot;20300&quot; value=&quot;Slide 98 - &amp;quot;Debrief&amp;quot;&quot;/&gt;&lt;property id=&quot;20307&quot; value=&quot;765&quot;/&gt;&lt;/object&gt;&lt;object type=&quot;3&quot; unique_id=&quot;23233&quot;&gt;&lt;property id=&quot;20148&quot; value=&quot;5&quot;/&gt;&lt;property id=&quot;20300&quot; value=&quot;Slide 99 - &amp;quot;Finally: Planning Your Next OA&amp;quot;&quot;/&gt;&lt;property id=&quot;20307&quot; value=&quot;766&quot;/&gt;&lt;/object&gt;&lt;object type=&quot;3&quot; unique_id=&quot;23234&quot;&gt;&lt;property id=&quot;20148&quot; value=&quot;5&quot;/&gt;&lt;property id=&quot;20300&quot; value=&quot;Slide 100 - &amp;quot;Resources&amp;quot;&quot;/&gt;&lt;property id=&quot;20307&quot; value=&quot;767&quot;/&gt;&lt;/object&gt;&lt;object type=&quot;3&quot; unique_id=&quot;23235&quot;&gt;&lt;property id=&quot;20148&quot; value=&quot;5&quot;/&gt;&lt;property id=&quot;20300&quot; value=&quot;Slide 101 - &amp;quot;Breaktime&amp;quot;&quot;/&gt;&lt;property id=&quot;20307&quot; value=&quot;769&quot;/&gt;&lt;/object&gt;&lt;object type=&quot;3&quot; unique_id=&quot;23236&quot;&gt;&lt;property id=&quot;20148&quot; value=&quot;5&quot;/&gt;&lt;property id=&quot;20300&quot; value=&quot;Slide 102&quot;/&gt;&lt;property id=&quot;20307&quot; value=&quot;770&quot;/&gt;&lt;/object&gt;&lt;object type=&quot;3&quot; unique_id=&quot;23237&quot;&gt;&lt;property id=&quot;20148&quot; value=&quot;5&quot;/&gt;&lt;property id=&quot;20300&quot; value=&quot;Slide 103 - &amp;quot;Learning Objectives: This Session will…&amp;quot;&quot;/&gt;&lt;property id=&quot;20307&quot; value=&quot;771&quot;/&gt;&lt;/object&gt;&lt;object type=&quot;3&quot; unique_id=&quot;23238&quot;&gt;&lt;property id=&quot;20148&quot; value=&quot;5&quot;/&gt;&lt;property id=&quot;20300&quot; value=&quot;Slide 104 - &amp;quot;What is Open Space?&amp;quot;&quot;/&gt;&lt;property id=&quot;20307&quot; value=&quot;772&quot;/&gt;&lt;/object&gt;&lt;object type=&quot;3&quot; unique_id=&quot;23239&quot;&gt;&lt;property id=&quot;20148&quot; value=&quot;5&quot;/&gt;&lt;property id=&quot;20300&quot; value=&quot;Slide 105 - &amp;quot;The 4 Principles of Open Space&amp;quot;&quot;/&gt;&lt;property id=&quot;20307&quot; value=&quot;773&quot;/&gt;&lt;/object&gt;&lt;object type=&quot;3&quot; unique_id=&quot;23240&quot;&gt;&lt;property id=&quot;20148&quot; value=&quot;5&quot;/&gt;&lt;property id=&quot;20300&quot; value=&quot;Slide 106 - &amp;quot;Developing the Agenda&amp;quot;&quot;/&gt;&lt;property id=&quot;20307&quot; value=&quot;774&quot;/&gt;&lt;/object&gt;&lt;object type=&quot;3&quot; unique_id=&quot;23241&quot;&gt;&lt;property id=&quot;20148&quot; value=&quot;5&quot;/&gt;&lt;property id=&quot;20300&quot; value=&quot;Slide 107 - &amp;quot;The Theme for Today’s Open Space&amp;quot;&quot;/&gt;&lt;property id=&quot;20307&quot; value=&quot;775&quot;/&gt;&lt;/object&gt;&lt;object type=&quot;3&quot; unique_id=&quot;23242&quot;&gt;&lt;property id=&quot;20148&quot; value=&quot;5&quot;/&gt;&lt;property id=&quot;20300&quot; value=&quot;Slide 108&quot;/&gt;&lt;property id=&quot;20307&quot; value=&quot;777&quot;/&gt;&lt;/object&gt;&lt;object type=&quot;3&quot; unique_id=&quot;23243&quot;&gt;&lt;property id=&quot;20148&quot; value=&quot;5&quot;/&gt;&lt;property id=&quot;20300&quot; value=&quot;Slide 109 - &amp;quot;Coaching Functions: Presenters’ Choice…&amp;quot;&quot;/&gt;&lt;property id=&quot;20307&quot; value=&quot;778&quot;/&gt;&lt;/object&gt;&lt;object type=&quot;3&quot; unique_id=&quot;23244&quot;&gt;&lt;property id=&quot;20148&quot; value=&quot;5&quot;/&gt;&lt;property id=&quot;20300&quot; value=&quot;Slide 110 - &amp;quot;Learning Objectives:  This session will…&amp;quot;&quot;/&gt;&lt;property id=&quot;20307&quot; value=&quot;779&quot;/&gt;&lt;/object&gt;&lt;object type=&quot;3&quot; unique_id=&quot;23245&quot;&gt;&lt;property id=&quot;20148&quot; value=&quot;5&quot;/&gt;&lt;property id=&quot;20300&quot; value=&quot;Slide 111 - &amp;quot;Introductions – Coaching Experiences&amp;quot;&quot;/&gt;&lt;property id=&quot;20307&quot; value=&quot;780&quot;/&gt;&lt;/object&gt;&lt;object type=&quot;3&quot; unique_id=&quot;23246&quot;&gt;&lt;property id=&quot;20148&quot; value=&quot;5&quot;/&gt;&lt;property id=&quot;20300&quot; value=&quot;Slide 112 - &amp;quot;Potential Presentation Topics&amp;quot;&quot;/&gt;&lt;property id=&quot;20307&quot; value=&quot;781&quot;/&gt;&lt;/object&gt;&lt;object type=&quot;3&quot; unique_id=&quot;23247&quot;&gt;&lt;property id=&quot;20148&quot; value=&quot;5&quot;/&gt;&lt;property id=&quot;20300&quot; value=&quot;Slide 113 - &amp;quot;On Failure…&amp;quot;&quot;/&gt;&lt;property id=&quot;20307&quot; value=&quot;782&quot;/&gt;&lt;/object&gt;&lt;object type=&quot;3&quot; unique_id=&quot;23248&quot;&gt;&lt;property id=&quot;20148&quot; value=&quot;5&quot;/&gt;&lt;property id=&quot;20300&quot; value=&quot;Slide 114&quot;/&gt;&lt;property id=&quot;20307&quot; value=&quot;784&quot;/&gt;&lt;/object&gt;&lt;object type=&quot;3&quot; unique_id=&quot;23249&quot;&gt;&lt;property id=&quot;20148&quot; value=&quot;5&quot;/&gt;&lt;property id=&quot;20300&quot; value=&quot;Slide 115 - &amp;quot;Framework for Coaching Quality Improvement&amp;quot;&quot;/&gt;&lt;property id=&quot;20307&quot; value=&quot;785&quot;/&gt;&lt;/object&gt;&lt;object type=&quot;3&quot; unique_id=&quot;23250&quot;&gt;&lt;property id=&quot;20148&quot; value=&quot;5&quot;/&gt;&lt;property id=&quot;20300&quot; value=&quot;Slide 116 - &amp;quot;Objective Assessor&amp;quot;&quot;/&gt;&lt;property id=&quot;20307&quot; value=&quot;786&quot;/&gt;&lt;/object&gt;&lt;object type=&quot;3&quot; unique_id=&quot;23251&quot;&gt;&lt;property id=&quot;20148&quot; value=&quot;5&quot;/&gt;&lt;property id=&quot;20300&quot; value=&quot;Slide 117 - &amp;quot;Highlights &amp;amp; Aha! Moments&amp;quot;&quot;/&gt;&lt;property id=&quot;20307&quot; value=&quot;787&quot;/&gt;&lt;/object&gt;&lt;object type=&quot;3&quot; unique_id=&quot;23252&quot;&gt;&lt;property id=&quot;20148&quot; value=&quot;5&quot;/&gt;&lt;property id=&quot;20300&quot; value=&quot;Slide 118 - &amp;quot;The way the course was delivered today was an effective way for me to learn.&amp;quot;&quot;/&gt;&lt;property id=&quot;20307&quot; value=&quot;788&quot;/&gt;&lt;/object&gt;&lt;object type=&quot;3&quot; unique_id=&quot;23253&quot;&gt;&lt;property id=&quot;20148&quot; value=&quot;5&quot;/&gt;&lt;property id=&quot;20300&quot; value=&quot;Slide 119 - &amp;quot;I had sufficient opportunity to participate today.&amp;quot;&quot;/&gt;&lt;property id=&quot;20307&quot; value=&quot;789&quot;/&gt;&lt;/object&gt;&lt;object type=&quot;3&quot; unique_id=&quot;23254&quot;&gt;&lt;property id=&quot;20148&quot; value=&quot;5&quot;/&gt;&lt;property id=&quot;20300&quot; value=&quot;Slide 120 - &amp;quot;Materials were useful during the day.&amp;quot;&quot;/&gt;&lt;property id=&quot;20307&quot; value=&quot;790&quot;/&gt;&lt;/object&gt;&lt;object type=&quot;3&quot; unique_id=&quot;23255&quot;&gt;&lt;property id=&quot;20148&quot; value=&quot;5&quot;/&gt;&lt;property id=&quot;20300&quot; value=&quot;Slide 121 - &amp;quot;The facilities, equipment, etc. were favorable to learning.&amp;quot;&quot;/&gt;&lt;property id=&quot;20307&quot; value=&quot;791&quot;/&gt;&lt;/object&gt;&lt;object type=&quot;3&quot; unique_id=&quot;23256&quot;&gt;&lt;property id=&quot;20148&quot; value=&quot;5&quot;/&gt;&lt;property id=&quot;20300&quot; value=&quot;Slide 122 - &amp;quot;The agenda and content for today was logically organized.&amp;quot;&quot;/&gt;&lt;property id=&quot;20307&quot; value=&quot;792&quot;/&gt;&lt;/object&gt;&lt;object type=&quot;3&quot; unique_id=&quot;23257&quot;&gt;&lt;property id=&quot;20148&quot; value=&quot;5&quot;/&gt;&lt;property id=&quot;20300&quot; value=&quot;Slide 123 - &amp;quot;Overall, I was satisfied with the session facilitator(s).&amp;quot;&quot;/&gt;&lt;property id=&quot;20307&quot; value=&quot;793&quot;/&gt;&lt;/object&gt;&lt;object type=&quot;3&quot; unique_id=&quot;23258&quot;&gt;&lt;property id=&quot;20148&quot; value=&quot;5&quot;/&gt;&lt;property id=&quot;20300&quot; value=&quot;Slide 124 - &amp;quot;I will refer to or use the materials going forward.&amp;quot;&quot;/&gt;&lt;property id=&quot;20307&quot; value=&quot;794&quot;/&gt;&lt;/object&gt;&lt;object type=&quot;3&quot; unique_id=&quot;23259&quot;&gt;&lt;property id=&quot;20148&quot; value=&quot;5&quot;/&gt;&lt;property id=&quot;20300&quot; value=&quot;Slide 125 - &amp;quot;My knowledge and/or skills increased as a result of today.&amp;quot;&quot;/&gt;&lt;property id=&quot;20307&quot; value=&quot;795&quot;/&gt;&lt;/object&gt;&lt;object type=&quot;3&quot; unique_id=&quot;23260&quot;&gt;&lt;property id=&quot;20148&quot; value=&quot;5&quot;/&gt;&lt;property id=&quot;20300&quot; value=&quot;Slide 126 - &amp;quot;The workshop had the right balance of lectures and interactive activities.&amp;quot;&quot;/&gt;&lt;property id=&quot;20307&quot; value=&quot;796&quot;/&gt;&lt;/object&gt;&lt;object type=&quot;3&quot; unique_id=&quot;23261&quot;&gt;&lt;property id=&quot;20148&quot; value=&quot;5&quot;/&gt;&lt;property id=&quot;20300&quot; value=&quot;Slide 127 - &amp;quot;Overall, I was satisfied with today.&amp;quot;&quot;/&gt;&lt;property id=&quot;20307&quot; value=&quot;797&quot;/&gt;&lt;/object&gt;&lt;object type=&quot;3&quot; unique_id=&quot;23262&quot;&gt;&lt;property id=&quot;20148&quot; value=&quot;5&quot;/&gt;&lt;property id=&quot;20300&quot; value=&quot;Slide 128 - &amp;quot;How ready are you to coach an organization to improve its quality program?&amp;quot;&quot;/&gt;&lt;property id=&quot;20307&quot; value=&quot;798&quot;/&gt;&lt;/object&gt;&lt;object type=&quot;3&quot; unique_id=&quot;23263&quot;&gt;&lt;property id=&quot;20148&quot; value=&quot;5&quot;/&gt;&lt;property id=&quot;20300&quot; value=&quot;Slide 129 - &amp;quot;How complete is your knowledge of coaching roles and functions?&amp;quot;&quot;/&gt;&lt;property id=&quot;20307&quot; value=&quot;799&quot;/&gt;&lt;/object&gt;&lt;object type=&quot;3&quot; unique_id=&quot;23264&quot;&gt;&lt;property id=&quot;20148&quot; value=&quot;5&quot;/&gt;&lt;property id=&quot;20300&quot; value=&quot;Slide 130 - &amp;quot;Additional Comments about Today&amp;quot;&quot;/&gt;&lt;property id=&quot;20307&quot; value=&quot;800&quot;/&gt;&lt;/object&gt;&lt;object type=&quot;3&quot; unique_id=&quot;23265&quot;&gt;&lt;property id=&quot;20148&quot; value=&quot;5&quot;/&gt;&lt;property id=&quot;20300&quot; value=&quot;Slide 131 - &amp;quot;Thank You :-)&amp;quot;&quot;/&gt;&lt;property id=&quot;20307&quot; value=&quot;801&quot;/&gt;&lt;/object&gt;&lt;object type=&quot;3&quot; unique_id=&quot;23266&quot;&gt;&lt;property id=&quot;20148&quot; value=&quot;5&quot;/&gt;&lt;property id=&quot;20300&quot; value=&quot;Slide 132 - &amp;quot;National Quality Center (NQC)&amp;quot;&quot;/&gt;&lt;property id=&quot;20307&quot; value=&quot;783&quot;/&gt;&lt;/object&gt;&lt;object type=&quot;3&quot; unique_id=&quot;28810&quot;&gt;&lt;property id=&quot;20148&quot; value=&quot;5&quot;/&gt;&lt;property id=&quot;20300&quot; value=&quot;Slide 35&quot;/&gt;&lt;property id=&quot;20307&quot; value=&quot;802&quot;/&gt;&lt;/object&gt;&lt;object type=&quot;3&quot; unique_id=&quot;28811&quot;&gt;&lt;property id=&quot;20148&quot; value=&quot;5&quot;/&gt;&lt;property id=&quot;20300&quot; value=&quot;Slide 36 - &amp;quot;Learning Objectives: You will learn about…&amp;quot;&quot;/&gt;&lt;property id=&quot;20307&quot; value=&quot;803&quot;/&gt;&lt;/object&gt;&lt;object type=&quot;3&quot; unique_id=&quot;28812&quot;&gt;&lt;property id=&quot;20148&quot; value=&quot;5&quot;/&gt;&lt;property id=&quot;20300&quot; value=&quot;Slide 37 - &amp;quot;Framework for Coaching Quality Improvement&amp;quot;&quot;/&gt;&lt;property id=&quot;20307&quot; value=&quot;804&quot;/&gt;&lt;/object&gt;&lt;object type=&quot;3&quot; unique_id=&quot;28813&quot;&gt;&lt;property id=&quot;20148&quot; value=&quot;5&quot;/&gt;&lt;property id=&quot;20300&quot; value=&quot;Slide 38 - &amp;quot;Capacity Builder&amp;quot;&quot;/&gt;&lt;property id=&quot;20307&quot; value=&quot;805&quot;/&gt;&lt;/object&gt;&lt;object type=&quot;3&quot; unique_id=&quot;28814&quot;&gt;&lt;property id=&quot;20148&quot; value=&quot;5&quot;/&gt;&lt;property id=&quot;20300&quot; value=&quot;Slide 39 - &amp;quot;We Teach as if Learning Were Like Filling up an Empty Pot….&amp;quot;&quot;/&gt;&lt;property id=&quot;20307&quot; value=&quot;806&quot;/&gt;&lt;/object&gt;&lt;object type=&quot;3&quot; unique_id=&quot;28815&quot;&gt;&lt;property id=&quot;20148&quot; value=&quot;5&quot;/&gt;&lt;property id=&quot;20300&quot; value=&quot;Slide 40 - &amp;quot;…When Actually, It Is a Very Complex and Active Filtering Process&amp;quot;&quot;/&gt;&lt;property id=&quot;20307&quot; value=&quot;807&quot;/&gt;&lt;/object&gt;&lt;object type=&quot;3&quot; unique_id=&quot;28816&quot;&gt;&lt;property id=&quot;20148&quot; value=&quot;5&quot;/&gt;&lt;property id=&quot;20300&quot; value=&quot;Slide 41&quot;/&gt;&lt;property id=&quot;20307&quot; value=&quot;808&quot;/&gt;&lt;/object&gt;&lt;object type=&quot;3&quot; unique_id=&quot;28817&quot;&gt;&lt;property id=&quot;20148&quot; value=&quot;5&quot;/&gt;&lt;property id=&quot;20300&quot; value=&quot;Slide 42 - &amp;quot;Learning in Adulthood: a comprehensive guide&amp;#x0D;&amp;#x0A;S.B. Merriam, R.S.Cafferella, L.M.Baumgartner (2007)&amp;quot;&quot;/&gt;&lt;property id=&quot;20307&quot; value=&quot;809&quot;/&gt;&lt;/object&gt;&lt;object type=&quot;3&quot; unique_id=&quot;28818&quot;&gt;&lt;property id=&quot;20148&quot; value=&quot;5&quot;/&gt;&lt;property id=&quot;20300&quot; value=&quot;Slide 43 - &amp;quot;Learning in Adulthood: a comprehensive guide&amp;#x0D;&amp;#x0A;S.B. Merriam, R.S.Cafferella, L.M.Baumgartner (2007)&amp;quot;&quot;/&gt;&lt;property id=&quot;20307&quot; value=&quot;810&quot;/&gt;&lt;/object&gt;&lt;object type=&quot;3&quot; unique_id=&quot;28819&quot;&gt;&lt;property id=&quot;20148&quot; value=&quot;5&quot;/&gt;&lt;property id=&quot;20300&quot; value=&quot;Slide 44 - &amp;quot;Adult Learning: Philosophical Underpinnings &amp;#x0D;&amp;#x0A;Elias, J. L., &amp;amp; Merriam, S. B. (1995; 2004) &amp;quot;&quot;/&gt;&lt;property id=&quot;20307&quot; value=&quot;811&quot;/&gt;&lt;/object&gt;&lt;object type=&quot;3&quot; unique_id=&quot;28820&quot;&gt;&lt;property id=&quot;20148&quot; value=&quot;5&quot;/&gt;&lt;property id=&quot;20300&quot; value=&quot;Slide 45 - &amp;quot;Large Group Discussion: &amp;quot;&quot;/&gt;&lt;property id=&quot;20307&quot; value=&quot;812&quot;/&gt;&lt;/object&gt;&lt;object type=&quot;3&quot; unique_id=&quot;28821&quot;&gt;&lt;property id=&quot;20148&quot; value=&quot;5&quot;/&gt;&lt;property id=&quot;20300&quot; value=&quot;Slide 46 - &amp;quot;Theory of Reasoned Action - QI&amp;quot;&quot;/&gt;&lt;property id=&quot;20307&quot; value=&quot;813&quot;/&gt;&lt;/object&gt;&lt;object type=&quot;3&quot; unique_id=&quot;28822&quot;&gt;&lt;property id=&quot;20148&quot; value=&quot;5&quot;/&gt;&lt;property id=&quot;20300&quot; value=&quot;Slide 47 - &amp;quot;Theoretical Model: domains of learning &amp;#x0D;&amp;#x0A;J. Mezirow, (1990; 1991; 2000; 2009)  P. Cranton (1994, 1996) &amp;quot;&quot;/&gt;&lt;property id=&quot;20307&quot; value=&quot;814&quot;/&gt;&lt;/object&gt;&lt;object type=&quot;3&quot; unique_id=&quot;28823&quot;&gt;&lt;property id=&quot;20148&quot; value=&quot;5&quot;/&gt;&lt;property id=&quot;20300&quot; value=&quot;Slide 48 - &amp;quot;Table Exercise: &amp;#x0D;&amp;#x0A;What domains apply to Healthcare?  What domains apply to Improvement? &amp;#x0D;&amp;#x0A;Why should we care?&amp;quot;&quot;/&gt;&lt;property id=&quot;20307&quot; value=&quot;815&quot;/&gt;&lt;/object&gt;&lt;object type=&quot;3&quot; unique_id=&quot;28824&quot;&gt;&lt;property id=&quot;20148&quot; value=&quot;5&quot;/&gt;&lt;property id=&quot;20300&quot; value=&quot;Slide 49 - &amp;quot;Theory of Reasoned Action - QI&amp;quot;&quot;/&gt;&lt;property id=&quot;20307&quot; value=&quot;816&quot;/&gt;&lt;/object&gt;&lt;object type=&quot;3&quot; unique_id=&quot;28825&quot;&gt;&lt;property id=&quot;20148&quot; value=&quot;5&quot;/&gt;&lt;property id=&quot;20300&quot; value=&quot;Slide 50 - &amp;quot;Dimensions of an Educational Plan&amp;quot;&quot;/&gt;&lt;property id=&quot;20307&quot; value=&quot;817&quot;/&gt;&lt;/object&gt;&lt;object type=&quot;3&quot; unique_id=&quot;28826&quot;&gt;&lt;property id=&quot;20148&quot; value=&quot;5&quot;/&gt;&lt;property id=&quot;20300&quot; value=&quot;Slide 51 - &amp;quot;Identification of Target Audiences&amp;quot;&quot;/&gt;&lt;property id=&quot;20307&quot; value=&quot;818&quot;/&gt;&lt;/object&gt;&lt;object type=&quot;3&quot; unique_id=&quot;28827&quot;&gt;&lt;property id=&quot;20148&quot; value=&quot;5&quot;/&gt;&lt;property id=&quot;20300&quot; value=&quot;Slide 52 - &amp;quot;QI Needs Assessment&amp;quot;&quot;/&gt;&lt;property id=&quot;20307&quot; value=&quot;819&quot;/&gt;&lt;/object&gt;&lt;object type=&quot;3&quot; unique_id=&quot;28828&quot;&gt;&lt;property id=&quot;20148&quot; value=&quot;5&quot;/&gt;&lt;property id=&quot;20300&quot; value=&quot;Slide 53 - &amp;quot;Theory of Reasoned Action - QI&amp;quot;&quot;/&gt;&lt;property id=&quot;20307&quot; value=&quot;820&quot;/&gt;&lt;/object&gt;&lt;object type=&quot;3&quot; unique_id=&quot;28829&quot;&gt;&lt;property id=&quot;20148&quot; value=&quot;5&quot;/&gt;&lt;property id=&quot;20300&quot; value=&quot;Slide 54 - &amp;quot;What Do These Audiences Need to:&amp;#x0D;&amp;#x0A;Do, Understand, Commit To, or Overcome?&amp;quot;&quot;/&gt;&lt;property id=&quot;20307&quot; value=&quot;821&quot;/&gt;&lt;/object&gt;&lt;object type=&quot;3&quot; unique_id=&quot;28830&quot;&gt;&lt;property id=&quot;20148&quot; value=&quot;5&quot;/&gt;&lt;property id=&quot;20300&quot; value=&quot;Slide 55 - &amp;quot;Training Modalities&amp;quot;&quot;/&gt;&lt;property id=&quot;20307&quot; value=&quot;822&quot;/&gt;&lt;/object&gt;&lt;object type=&quot;3&quot; unique_id=&quot;28831&quot;&gt;&lt;property id=&quot;20148&quot; value=&quot;5&quot;/&gt;&lt;property id=&quot;20300&quot; value=&quot;Slide 56 - &amp;quot;Tip: Training Modalities&amp;quot;&quot;/&gt;&lt;property id=&quot;20307&quot; value=&quot;823&quot;/&gt;&lt;/object&gt;&lt;object type=&quot;3&quot; unique_id=&quot;28832&quot;&gt;&lt;property id=&quot;20148&quot; value=&quot;5&quot;/&gt;&lt;property id=&quot;20300&quot; value=&quot;Slide 57 - &amp;quot;Options for Capacity Development:&amp;#x0D;&amp;#x0A;It Ain’t Just Workshops……&amp;quot;&quot;/&gt;&lt;property id=&quot;20307&quot; value=&quot;824&quot;/&gt;&lt;/object&gt;&lt;object type=&quot;3&quot; unique_id=&quot;28833&quot;&gt;&lt;property id=&quot;20148&quot; value=&quot;5&quot;/&gt;&lt;property id=&quot;20300&quot; value=&quot;Slide 58 - &amp;quot;Options for Capacity Development:&amp;#x0D;&amp;#x0A;It Ain’t Just Workshops……&amp;quot;&quot;/&gt;&lt;property id=&quot;20307&quot; value=&quot;825&quot;/&gt;&lt;/object&gt;&lt;object type=&quot;3&quot; unique_id=&quot;28834&quot;&gt;&lt;property id=&quot;20148&quot; value=&quot;5&quot;/&gt;&lt;property id=&quot;20300&quot; value=&quot;Slide 59 - &amp;quot;&amp;#x0D;&amp;#x0A;Adult &amp;#x0D;&amp;#x0A;Learning &amp;#x0D;&amp;#x0A;Principles&amp;quot;&quot;/&gt;&lt;property id=&quot;20307&quot; value=&quot;826&quot;/&gt;&lt;/object&gt;&lt;object type=&quot;3&quot; unique_id=&quot;28835&quot;&gt;&lt;property id=&quot;20148&quot; value=&quot;5&quot;/&gt;&lt;property id=&quot;20300&quot; value=&quot;Slide 60 - &amp;quot;Implementation Plan&amp;quot;&quot;/&gt;&lt;property id=&quot;20307&quot; value=&quot;827&quot;/&gt;&lt;/object&gt;&lt;object type=&quot;3&quot; unique_id=&quot;28836&quot;&gt;&lt;property id=&quot;20148&quot; value=&quot;5&quot;/&gt;&lt;property id=&quot;20300&quot; value=&quot;Slide 61 - &amp;quot;Evaluation&amp;quot;&quot;/&gt;&lt;property id=&quot;20307&quot; value=&quot;828&quot;/&gt;&lt;/object&gt;&lt;object type=&quot;3&quot; unique_id=&quot;28837&quot;&gt;&lt;property id=&quot;20148&quot; value=&quot;5&quot;/&gt;&lt;property id=&quot;20300&quot; value=&quot;Slide 62 - &amp;quot;Individual Exercise: Developing an Educational Plan&amp;#x0D;&amp;#x0A;20 min&amp;quot;&quot;/&gt;&lt;property id=&quot;20307&quot; value=&quot;829&quot;/&gt;&lt;/object&gt;&lt;object type=&quot;3&quot; unique_id=&quot;28838&quot;&gt;&lt;property id=&quot;20148&quot; value=&quot;5&quot;/&gt;&lt;property id=&quot;20300&quot; value=&quot;Slide 63 - &amp;quot;Exercise: Coaching Educational Planning&amp;#x0D;&amp;#x0A;45 min&amp;quot;&quot;/&gt;&lt;property id=&quot;20307&quot; value=&quot;830&quot;/&gt;&lt;/object&gt;&lt;object type=&quot;3&quot; unique_id=&quot;28839&quot;&gt;&lt;property id=&quot;20148&quot; value=&quot;5&quot;/&gt;&lt;property id=&quot;20300&quot; value=&quot;Slide 64 - &amp;quot;Revisit the PIP&amp;quot;&quot;/&gt;&lt;property id=&quot;20307&quot; value=&quot;831&quot;/&gt;&lt;/object&gt;&lt;object type=&quot;3&quot; unique_id=&quot;28840&quot;&gt;&lt;property id=&quot;20148&quot; value=&quot;5&quot;/&gt;&lt;property id=&quot;20300&quot; value=&quot;Slide 65 - &amp;quot;Adult learning cannot be understood, facilitate, or researched by defining it exclusively in terms of behavior cha&quot;/&gt;&lt;property id=&quot;20307&quot; value=&quot;832&quot;/&gt;&lt;/object&gt;&lt;object type=&quot;3&quot; unique_id=&quot;28841&quot;&gt;&lt;property id=&quot;20148&quot; value=&quot;5&quot;/&gt;&lt;property id=&quot;20300&quot; value=&quot;Slide 66 - &amp;quot;National Quality Center (NQC)&amp;quot;&quot;/&gt;&lt;property id=&quot;20307&quot; value=&quot;833&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NOPREFERENCE" val="False"/>
</p:tagLst>
</file>

<file path=ppt/tags/tag101.xml><?xml version="1.0" encoding="utf-8"?>
<p:tagLst xmlns:a="http://schemas.openxmlformats.org/drawingml/2006/main" xmlns:r="http://schemas.openxmlformats.org/officeDocument/2006/relationships" xmlns:p="http://schemas.openxmlformats.org/presentationml/2006/main">
  <p:tag name="NOPREFERENCE" val="False"/>
</p:tagLst>
</file>

<file path=ppt/tags/tag102.xml><?xml version="1.0" encoding="utf-8"?>
<p:tagLst xmlns:a="http://schemas.openxmlformats.org/drawingml/2006/main" xmlns:r="http://schemas.openxmlformats.org/officeDocument/2006/relationships" xmlns:p="http://schemas.openxmlformats.org/presentationml/2006/main">
  <p:tag name="NOPREFERENCE" val="False"/>
</p:tagLst>
</file>

<file path=ppt/tags/tag103.xml><?xml version="1.0" encoding="utf-8"?>
<p:tagLst xmlns:a="http://schemas.openxmlformats.org/drawingml/2006/main" xmlns:r="http://schemas.openxmlformats.org/officeDocument/2006/relationships" xmlns:p="http://schemas.openxmlformats.org/presentationml/2006/main">
  <p:tag name="NOPREFERENCE" val="False"/>
</p:tagLst>
</file>

<file path=ppt/tags/tag104.xml><?xml version="1.0" encoding="utf-8"?>
<p:tagLst xmlns:a="http://schemas.openxmlformats.org/drawingml/2006/main" xmlns:r="http://schemas.openxmlformats.org/officeDocument/2006/relationships" xmlns:p="http://schemas.openxmlformats.org/presentationml/2006/main">
  <p:tag name="NOPREFERENCE" val="False"/>
</p:tagLst>
</file>

<file path=ppt/tags/tag105.xml><?xml version="1.0" encoding="utf-8"?>
<p:tagLst xmlns:a="http://schemas.openxmlformats.org/drawingml/2006/main" xmlns:r="http://schemas.openxmlformats.org/officeDocument/2006/relationships" xmlns:p="http://schemas.openxmlformats.org/presentationml/2006/main">
  <p:tag name="NOPREFERENCE" val="False"/>
</p:tagLst>
</file>

<file path=ppt/tags/tag106.xml><?xml version="1.0" encoding="utf-8"?>
<p:tagLst xmlns:a="http://schemas.openxmlformats.org/drawingml/2006/main" xmlns:r="http://schemas.openxmlformats.org/officeDocument/2006/relationships" xmlns:p="http://schemas.openxmlformats.org/presentationml/2006/main">
  <p:tag name="NOPREFERENCE" val="False"/>
</p:tagLst>
</file>

<file path=ppt/tags/tag107.xml><?xml version="1.0" encoding="utf-8"?>
<p:tagLst xmlns:a="http://schemas.openxmlformats.org/drawingml/2006/main" xmlns:r="http://schemas.openxmlformats.org/officeDocument/2006/relationships" xmlns:p="http://schemas.openxmlformats.org/presentationml/2006/main">
  <p:tag name="NOPREFERENCE" val="False"/>
</p:tagLst>
</file>

<file path=ppt/tags/tag108.xml><?xml version="1.0" encoding="utf-8"?>
<p:tagLst xmlns:a="http://schemas.openxmlformats.org/drawingml/2006/main" xmlns:r="http://schemas.openxmlformats.org/officeDocument/2006/relationships" xmlns:p="http://schemas.openxmlformats.org/presentationml/2006/main">
  <p:tag name="NOPREFERENCE" val="False"/>
</p:tagLst>
</file>

<file path=ppt/tags/tag109.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1.xml><?xml version="1.0" encoding="utf-8"?>
<p:tagLst xmlns:a="http://schemas.openxmlformats.org/drawingml/2006/main" xmlns:r="http://schemas.openxmlformats.org/officeDocument/2006/relationships" xmlns:p="http://schemas.openxmlformats.org/presentationml/2006/main">
  <p:tag name="NOPREFERENCE" val="False"/>
</p:tagLst>
</file>

<file path=ppt/tags/tag112.xml><?xml version="1.0" encoding="utf-8"?>
<p:tagLst xmlns:a="http://schemas.openxmlformats.org/drawingml/2006/main" xmlns:r="http://schemas.openxmlformats.org/officeDocument/2006/relationships" xmlns:p="http://schemas.openxmlformats.org/presentationml/2006/main">
  <p:tag name="NOPREFERENCE" val="False"/>
</p:tagLst>
</file>

<file path=ppt/tags/tag113.xml><?xml version="1.0" encoding="utf-8"?>
<p:tagLst xmlns:a="http://schemas.openxmlformats.org/drawingml/2006/main" xmlns:r="http://schemas.openxmlformats.org/officeDocument/2006/relationships" xmlns:p="http://schemas.openxmlformats.org/presentationml/2006/main">
  <p:tag name="NOPREFERENCE" val="False"/>
</p:tagLst>
</file>

<file path=ppt/tags/tag1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5.xml><?xml version="1.0" encoding="utf-8"?>
<p:tagLst xmlns:a="http://schemas.openxmlformats.org/drawingml/2006/main" xmlns:r="http://schemas.openxmlformats.org/officeDocument/2006/relationships" xmlns:p="http://schemas.openxmlformats.org/presentationml/2006/main">
  <p:tag name="NOPREFERENCE" val="False"/>
</p:tagLst>
</file>

<file path=ppt/tags/tag116.xml><?xml version="1.0" encoding="utf-8"?>
<p:tagLst xmlns:a="http://schemas.openxmlformats.org/drawingml/2006/main" xmlns:r="http://schemas.openxmlformats.org/officeDocument/2006/relationships" xmlns:p="http://schemas.openxmlformats.org/presentationml/2006/main">
  <p:tag name="SLIDEGUID" val="E55735C72E1849E99DD66FE8BCFB6ABF"/>
  <p:tag name="SLIDEID" val="E55735C72E1849E99DD66FE8BCFB6ABF"/>
  <p:tag name="SLIDEORDER" val="1"/>
  <p:tag name="SLIDETYPE" val="Q"/>
  <p:tag name="DEMOGRAPHIC" val="False"/>
  <p:tag name="SPEEDSCORING" val="False"/>
  <p:tag name="DELIMITERS" val="3.1"/>
  <p:tag name="QUESTIONALIAS" val="Subject Matter Experts Typically Are:"/>
  <p:tag name="ANSWERSALIAS" val="Consciously competent   ¤Consciously incompetent¤Unconsciously incompetent¤Unconsciously competent "/>
  <p:tag name="VALUES" val="No Value|smicln|No Value|smicln|No Value|smicln|No Value"/>
  <p:tag name="TOTALRESPONSES" val="8"/>
  <p:tag name="RESPONSECOUNT" val="8"/>
  <p:tag name="SLICED" val="False"/>
  <p:tag name="RESPONSES" val="-;1;4;3;1;1;4;1;1;"/>
  <p:tag name="CHARTSTRINGSTD" val="5 0 1 2"/>
  <p:tag name="CHARTSTRINGREV" val="2 1 0 5"/>
  <p:tag name="CHARTSTRINGSTDPER" val="0.625 0 0.125 0.25"/>
  <p:tag name="CHARTSTRINGREVPER" val="0.25 0.125 0 0.625"/>
  <p:tag name="VALUEFORMAT" val="0%"/>
  <p:tag name="RESPONSESGATHERED" val="False"/>
  <p:tag name="ANONYMOUSTEMP" val="False"/>
  <p:tag name="TYPE" val="MultiChoiceSlide"/>
  <p:tag name="LIVECHARTING" val="False"/>
  <p:tag name="HASRESULTS" val="False"/>
  <p:tag name="AUTOFORMATCHART" val="True"/>
  <p:tag name="AUTOOPENPOLL" val="True"/>
  <p:tag name="TPQUESTIONXML" val="﻿&lt;?xml version=&quot;1.0&quot; encoding=&quot;utf-8&quot;?&gt;&#10;&lt;questionlist&gt;&#10;    &lt;properties&gt;&#10;        &lt;guid&gt;0CEAC69F4371475597F36A4392D79CE4&lt;/guid&gt;&#10;        &lt;description /&gt;&#10;        &lt;date&gt;11/7/2014 10:27:16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8E136AABB55E432E83AF294286AF071F&lt;/guid&gt;&#10;            &lt;repollguid&gt;E414B618B9B9498D95DB1E4E42E41437&lt;/repollguid&gt;&#10;            &lt;sourceid&gt;DB7157A30AEF4B1E8E000C3113FAF53A&lt;/sourceid&gt;&#10;            &lt;questiontext&gt;Subject Matter Experts Typically Are:&lt;/questiontext&gt;&#10;            &lt;showresults&gt;True&lt;/showresults&gt;&#10;            &lt;responsegrid&gt;0&lt;/responsegrid&gt;&#10;            &lt;countdowntimer&gt;False&lt;/countdowntimer&gt;&#10;            &lt;correctvalue&gt;100&lt;/correctvalue&gt;&#10;            &lt;incorrectvalue&gt;0&lt;/incorrectvalue&gt;&#10;            &lt;responselimit&gt;1&lt;/responselimit&gt;&#10;            &lt;bulletstyle&gt;0&lt;/bulletstyle&gt;&#10;            &lt;answers&gt;&#10;                &lt;answer&gt;&#10;                    &lt;guid&gt;3D30084580A84C9E819C24CA7A407E5E&lt;/guid&gt;&#10;                    &lt;answertext&gt;Consciously competent    &lt;/answertext&gt;&#10;                    &lt;valuetype&gt;0&lt;/valuetype&gt;&#10;                &lt;/answer&gt;&#10;                &lt;answer&gt;&#10;                    &lt;guid&gt;53DAB57FFD4046ADAF7070AE7896AF45&lt;/guid&gt;&#10;                    &lt;answertext&gt;Consciously incompetent &lt;/answertext&gt;&#10;                    &lt;valuetype&gt;0&lt;/valuetype&gt;&#10;                &lt;/answer&gt;&#10;                &lt;answer&gt;&#10;                    &lt;guid&gt;377212CB64CD4439A5A825857CAC8E04&lt;/guid&gt;&#10;                    &lt;answertext&gt;Unconsciously incompetent &lt;/answertext&gt;&#10;                    &lt;valuetype&gt;0&lt;/valuetype&gt;&#10;                &lt;/answer&gt;&#10;                &lt;answer&gt;&#10;                    &lt;guid&gt;B4901AAF9B694E6497E910A47C42A100&lt;/guid&gt;&#10;                    &lt;answertext&gt;Unconsciously competent &lt;/answertext&gt;&#10;                    &lt;valuetype&gt;0&lt;/valuetype&gt;&#10;                &lt;/answer&gt;&#10;            &lt;/answers&gt;&#10;        &lt;/multichoice&gt;&#10;    &lt;/questions&gt;&#10;&lt;/questionlist&gt;"/>
</p:tagLst>
</file>

<file path=ppt/tags/tag117.xml><?xml version="1.0" encoding="utf-8"?>
<p:tagLst xmlns:a="http://schemas.openxmlformats.org/drawingml/2006/main" xmlns:r="http://schemas.openxmlformats.org/officeDocument/2006/relationships" xmlns:p="http://schemas.openxmlformats.org/presentationml/2006/main">
  <p:tag name="TEXTLENGTH" val="102"/>
  <p:tag name="FONTSIZE" val="28"/>
  <p:tag name="BULLETTYPE" val="ppBulletArabicPeriod"/>
  <p:tag name="ANSWERTEXT" val="Consciously competent   &#10;Consciously incompetent&#10;Unconsciously incompetent&#10;Unconsciously competent "/>
  <p:tag name="OLDNUMANSWERS" val="4"/>
</p:tagLst>
</file>

<file path=ppt/tags/tag118.xml><?xml version="1.0" encoding="utf-8"?>
<p:tagLst xmlns:a="http://schemas.openxmlformats.org/drawingml/2006/main" xmlns:r="http://schemas.openxmlformats.org/officeDocument/2006/relationships" xmlns:p="http://schemas.openxmlformats.org/presentationml/2006/main">
  <p:tag name="DELIMITERS" val="3.1"/>
</p:tagLst>
</file>

<file path=ppt/tags/tag119.xml><?xml version="1.0" encoding="utf-8"?>
<p:tagLst xmlns:a="http://schemas.openxmlformats.org/drawingml/2006/main" xmlns:r="http://schemas.openxmlformats.org/officeDocument/2006/relationships" xmlns:p="http://schemas.openxmlformats.org/presentationml/2006/main">
  <p:tag name="__PE_POLL_EMBED_ID" val="801b1902-e71a-4d0e-b482-6336e32fdafd"/>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DELIMITERS" val="3.1"/>
</p:tagLst>
</file>

<file path=ppt/tags/tag121.xml><?xml version="1.0" encoding="utf-8"?>
<p:tagLst xmlns:a="http://schemas.openxmlformats.org/drawingml/2006/main" xmlns:r="http://schemas.openxmlformats.org/officeDocument/2006/relationships" xmlns:p="http://schemas.openxmlformats.org/presentationml/2006/main">
  <p:tag name="TYPE" val="MultiChoiceSlide"/>
  <p:tag name="LIVECHARTING" val="False"/>
  <p:tag name="HASRESULTS" val="False"/>
  <p:tag name="AUTOFORMATCHART" val="True"/>
  <p:tag name="AUTOOPENPOLL" val="True"/>
  <p:tag name="TPQUESTIONXML" val="﻿&lt;?xml version=&quot;1.0&quot; encoding=&quot;utf-8&quot;?&gt;&#10;&lt;questionlist&gt;&#10;    &lt;properties&gt;&#10;        &lt;guid&gt;2A36420D07FD4B5898F363E4E2B76DE1&lt;/guid&gt;&#10;        &lt;description /&gt;&#10;        &lt;date&gt;12/2/2015 4:16:00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A4994B1727574161A7DDC6DA59A7575D&lt;/guid&gt;&#10;            &lt;repollguid&gt;1DC0686336D94959A193C7FDDC64242F&lt;/repollguid&gt;&#10;            &lt;sourceid&gt;690746FD40CE436EB9A093D707067A1A&lt;/sourceid&gt;&#10;            &lt;questiontext&gt;A Standard Way to Keep People Engaged in Learning Is to:&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5CEC1BF4B78F4FAFA2E63425ED308F0B&lt;/guid&gt;&#10;                    &lt;answertext&gt;Summarize key points frequently&lt;/answertext&gt;&#10;                    &lt;valuetype&gt;0&lt;/valuetype&gt;&#10;                &lt;/answer&gt;&#10;                &lt;answer&gt;&#10;                    &lt;guid&gt;C09F78417C8F4A249C8512BB9B842B88&lt;/guid&gt;&#10;                    &lt;answertext&gt;Use dramatic gestures to make points more forcefully&lt;/answertext&gt;&#10;                    &lt;valuetype&gt;0&lt;/valuetype&gt;&#10;                &lt;/answer&gt;&#10;                &lt;answer&gt;&#10;                    &lt;guid&gt;41E8591E65F9444AB014DE3973C92DC2&lt;/guid&gt;&#10;                    &lt;answertext&gt;Ask good questions and allow people time to think and respond&lt;/answertext&gt;&#10;                    &lt;valuetype&gt;0&lt;/valuetype&gt;&#10;                &lt;/answer&gt;&#10;                &lt;answer&gt;&#10;                    &lt;guid&gt;45E74805A3164E74B87BCF3CC9551FCB&lt;/guid&gt;&#10;                    &lt;answertext&gt;Repeat key points numerous times to support short term memory&lt;/answertext&gt;&#10;                    &lt;valuetype&gt;0&lt;/valuetype&gt;&#10;                &lt;/answer&gt;&#10;            &lt;/answers&gt;&#10;        &lt;/multichoice&gt;&#10;    &lt;/questions&gt;&#10;&lt;/questionlist&gt;"/>
</p:tagLst>
</file>

<file path=ppt/tags/tag122.xml><?xml version="1.0" encoding="utf-8"?>
<p:tagLst xmlns:a="http://schemas.openxmlformats.org/drawingml/2006/main" xmlns:r="http://schemas.openxmlformats.org/officeDocument/2006/relationships" xmlns:p="http://schemas.openxmlformats.org/presentationml/2006/main">
  <p:tag name="ZEROBASED" val="False"/>
</p:tagLst>
</file>

<file path=ppt/tags/tag123.xml><?xml version="1.0" encoding="utf-8"?>
<p:tagLst xmlns:a="http://schemas.openxmlformats.org/drawingml/2006/main" xmlns:r="http://schemas.openxmlformats.org/officeDocument/2006/relationships" xmlns:p="http://schemas.openxmlformats.org/presentationml/2006/main">
  <p:tag name="DELIMITERS" val="3.1"/>
</p:tagLst>
</file>

<file path=ppt/tags/tag124.xml><?xml version="1.0" encoding="utf-8"?>
<p:tagLst xmlns:a="http://schemas.openxmlformats.org/drawingml/2006/main" xmlns:r="http://schemas.openxmlformats.org/officeDocument/2006/relationships" xmlns:p="http://schemas.openxmlformats.org/presentationml/2006/main">
  <p:tag name="DELIMITERS" val="3.1"/>
</p:tagLst>
</file>

<file path=ppt/tags/tag125.xml><?xml version="1.0" encoding="utf-8"?>
<p:tagLst xmlns:a="http://schemas.openxmlformats.org/drawingml/2006/main" xmlns:r="http://schemas.openxmlformats.org/officeDocument/2006/relationships" xmlns:p="http://schemas.openxmlformats.org/presentationml/2006/main">
  <p:tag name="__PE_POLL_EMBED_ID" val="541c6a53-d313-4958-888c-1e904d948627"/>
</p:tagLst>
</file>

<file path=ppt/tags/tag126.xml><?xml version="1.0" encoding="utf-8"?>
<p:tagLst xmlns:a="http://schemas.openxmlformats.org/drawingml/2006/main" xmlns:r="http://schemas.openxmlformats.org/officeDocument/2006/relationships" xmlns:p="http://schemas.openxmlformats.org/presentationml/2006/main">
  <p:tag name="__PE_POLL_EMBED_ID" val="2bede0dd-5fa2-4f35-a467-7c338e13ded1"/>
</p:tagLst>
</file>

<file path=ppt/tags/tag127.xml><?xml version="1.0" encoding="utf-8"?>
<p:tagLst xmlns:a="http://schemas.openxmlformats.org/drawingml/2006/main" xmlns:r="http://schemas.openxmlformats.org/officeDocument/2006/relationships" xmlns:p="http://schemas.openxmlformats.org/presentationml/2006/main">
  <p:tag name="DELIMITERS" val="3.1"/>
</p:tagLst>
</file>

<file path=ppt/tags/tag128.xml><?xml version="1.0" encoding="utf-8"?>
<p:tagLst xmlns:a="http://schemas.openxmlformats.org/drawingml/2006/main" xmlns:r="http://schemas.openxmlformats.org/officeDocument/2006/relationships" xmlns:p="http://schemas.openxmlformats.org/presentationml/2006/main">
  <p:tag name="__PE_POLL_EMBED_ID" val="72926d25-9fb1-44d3-a7ea-d95cb5c50acd"/>
</p:tagLst>
</file>

<file path=ppt/tags/tag129.xml><?xml version="1.0" encoding="utf-8"?>
<p:tagLst xmlns:a="http://schemas.openxmlformats.org/drawingml/2006/main" xmlns:r="http://schemas.openxmlformats.org/officeDocument/2006/relationships" xmlns:p="http://schemas.openxmlformats.org/presentationml/2006/main">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__PE_POLL_EMBED_ID" val="98abbf4e-a8d8-41ad-bc03-fffc5d99ce47"/>
</p:tagLst>
</file>

<file path=ppt/tags/tag131.xml><?xml version="1.0" encoding="utf-8"?>
<p:tagLst xmlns:a="http://schemas.openxmlformats.org/drawingml/2006/main" xmlns:r="http://schemas.openxmlformats.org/officeDocument/2006/relationships" xmlns:p="http://schemas.openxmlformats.org/presentationml/2006/main">
  <p:tag name="__PE_POLL_EMBED_ID" val="ab3a3188-b92f-42c5-ad73-0c6998ff2549"/>
</p:tagLst>
</file>

<file path=ppt/tags/tag132.xml><?xml version="1.0" encoding="utf-8"?>
<p:tagLst xmlns:a="http://schemas.openxmlformats.org/drawingml/2006/main" xmlns:r="http://schemas.openxmlformats.org/officeDocument/2006/relationships" xmlns:p="http://schemas.openxmlformats.org/presentationml/2006/main">
  <p:tag name="DELIMITERS" val="3.1"/>
</p:tagLst>
</file>

<file path=ppt/tags/tag133.xml><?xml version="1.0" encoding="utf-8"?>
<p:tagLst xmlns:a="http://schemas.openxmlformats.org/drawingml/2006/main" xmlns:r="http://schemas.openxmlformats.org/officeDocument/2006/relationships" xmlns:p="http://schemas.openxmlformats.org/presentationml/2006/main">
  <p:tag name="__PE_POLL_EMBED_ID" val="7d40243f-e46b-445a-87d2-b5c0cf00f96a"/>
</p:tagLst>
</file>

<file path=ppt/tags/tag134.xml><?xml version="1.0" encoding="utf-8"?>
<p:tagLst xmlns:a="http://schemas.openxmlformats.org/drawingml/2006/main" xmlns:r="http://schemas.openxmlformats.org/officeDocument/2006/relationships" xmlns:p="http://schemas.openxmlformats.org/presentationml/2006/main">
  <p:tag name="DELIMITERS" val="3.1"/>
</p:tagLst>
</file>

<file path=ppt/tags/tag135.xml><?xml version="1.0" encoding="utf-8"?>
<p:tagLst xmlns:a="http://schemas.openxmlformats.org/drawingml/2006/main" xmlns:r="http://schemas.openxmlformats.org/officeDocument/2006/relationships" xmlns:p="http://schemas.openxmlformats.org/presentationml/2006/main">
  <p:tag name="DELIMITERS" val="3.1"/>
</p:tagLst>
</file>

<file path=ppt/tags/tag136.xml><?xml version="1.0" encoding="utf-8"?>
<p:tagLst xmlns:a="http://schemas.openxmlformats.org/drawingml/2006/main" xmlns:r="http://schemas.openxmlformats.org/officeDocument/2006/relationships" xmlns:p="http://schemas.openxmlformats.org/presentationml/2006/main">
  <p:tag name="SLIDEGUID" val="02E80CB4170145D6BDF1A6739CD66A5D"/>
  <p:tag name="SLIDEID" val="02E80CB4170145D6BDF1A6739CD66A5D"/>
  <p:tag name="SLIDEORDER" val="1"/>
  <p:tag name="SLIDETYPE" val="Q"/>
  <p:tag name="DEMOGRAPHIC" val="False"/>
  <p:tag name="SPEEDSCORING" val="False"/>
  <p:tag name="DELIMITERS" val="3.1"/>
  <p:tag name="QUESTIONALIAS" val="Research Suggests People Learn Best when:"/>
  <p:tag name="ANSWERSALIAS" val="There is a lot of detailed content¤They are shown how things are done¤They see what’s in it for the organization¤They get to try things for themselves¤They are told how things work "/>
  <p:tag name="VALUES" val="No Value|smicln|No Value|smicln|No Value|smicln|No Value|smicln|No Value"/>
  <p:tag name="TOTALRESPONSES" val="8"/>
  <p:tag name="RESPONSECOUNT" val="8"/>
  <p:tag name="SLICED" val="False"/>
  <p:tag name="RESPONSES" val="-;4;4;4;-;4;4;4;-;-;-;4;-;5;"/>
  <p:tag name="CHARTSTRINGSTD" val="0 0 0 7 1"/>
  <p:tag name="CHARTSTRINGREV" val="1 7 0 0 0"/>
  <p:tag name="CHARTSTRINGSTDPER" val="0 0 0 0.875 0.125"/>
  <p:tag name="CHARTSTRINGREVPER" val="0.125 0.875 0 0 0"/>
  <p:tag name="VALUEFORMAT" val="0%"/>
  <p:tag name="RESPONSESGATHERED" val="False"/>
  <p:tag name="ANONYMOUSTEMP" val="False"/>
  <p:tag name="TYPE" val="MultiChoiceSlide"/>
  <p:tag name="LIVECHARTING" val="False"/>
  <p:tag name="HASRESULTS" val="False"/>
  <p:tag name="TPQUESTIONXML" val="﻿&lt;?xml version=&quot;1.0&quot; encoding=&quot;utf-8&quot;?&gt;&#10;&lt;questionlist&gt;&#10;    &lt;properties&gt;&#10;        &lt;guid&gt;E4B85E4DBD5C46658204539DEA2138F8&lt;/guid&gt;&#10;        &lt;description /&gt;&#10;        &lt;date&gt;11/7/2014 10:27:19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F050095ADB6646BB9652E357D963C03C&lt;/guid&gt;&#10;            &lt;repollguid&gt;322829E4DFEE4E73B392D34A082E54A8&lt;/repollguid&gt;&#10;            &lt;sourceid&gt;F3A57F4025594D7985637876CC0ABFBE&lt;/sourceid&gt;&#10;            &lt;questiontext&gt;Research Suggests People Learn Best when:&lt;/questiontext&gt;&#10;            &lt;showresults&gt;True&lt;/showresults&gt;&#10;            &lt;responsegrid&gt;0&lt;/responsegrid&gt;&#10;            &lt;countdowntimer&gt;False&lt;/countdowntimer&gt;&#10;            &lt;correctvalue&gt;100&lt;/correctvalue&gt;&#10;            &lt;incorrectvalue&gt;0&lt;/incorrectvalue&gt;&#10;            &lt;responselimit&gt;1&lt;/responselimit&gt;&#10;            &lt;bulletstyle&gt;3&lt;/bulletstyle&gt;&#10;            &lt;answers&gt;&#10;                &lt;answer&gt;&#10;                    &lt;guid&gt;F88C04B5DACB40A4A3E4DDBA3D5B5128&lt;/guid&gt;&#10;                    &lt;answertext&gt;There is a lot of detailed content &lt;/answertext&gt;&#10;                    &lt;valuetype&gt;0&lt;/valuetype&gt;&#10;                &lt;/answer&gt;&#10;                &lt;answer&gt;&#10;                    &lt;guid&gt;1ACCAFD2D4534099A49D22953D4EED28&lt;/guid&gt;&#10;                    &lt;answertext&gt;They are shown how things are done &lt;/answertext&gt;&#10;                    &lt;valuetype&gt;0&lt;/valuetype&gt;&#10;                &lt;/answer&gt;&#10;                &lt;answer&gt;&#10;                    &lt;guid&gt;A0B13CD92B7149CBB51C23A801428547&lt;/guid&gt;&#10;                    &lt;answertext&gt;They see what’s in it for the organization &lt;/answertext&gt;&#10;                    &lt;valuetype&gt;0&lt;/valuetype&gt;&#10;                &lt;/answer&gt;&#10;                &lt;answer&gt;&#10;                    &lt;guid&gt;C615C65262AF4B19AA13337B3BD0FBAB&lt;/guid&gt;&#10;                    &lt;answertext&gt;They get to try things for themselves &lt;/answertext&gt;&#10;                    &lt;valuetype&gt;0&lt;/valuetype&gt;&#10;                &lt;/answer&gt;&#10;                &lt;answer&gt;&#10;                    &lt;guid&gt;FE6C9F44D62842538A12B136A5BF96B9&lt;/guid&gt;&#10;                    &lt;answertext&gt;They are told how things work &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AUTOOPENPOLL" val="True"/>
  <p:tag name="AUTOFORMATCHART" val="True"/>
</p:tagLst>
</file>

<file path=ppt/tags/tag137.xml><?xml version="1.0" encoding="utf-8"?>
<p:tagLst xmlns:a="http://schemas.openxmlformats.org/drawingml/2006/main" xmlns:r="http://schemas.openxmlformats.org/officeDocument/2006/relationships" xmlns:p="http://schemas.openxmlformats.org/presentationml/2006/main">
  <p:tag name="TEXTLENGTH" val="185"/>
  <p:tag name="FONTSIZE" val="28"/>
  <p:tag name="BULLETTYPE" val="ppBulletAlphaLCParenRight"/>
  <p:tag name="ANSWERTEXT" val="There is a lot of detailed content&#10;They are shown how things are done&#10;They see what’s in it for the organization&#10;They get to try things for themselves&#10;They are told how things work "/>
  <p:tag name="OLDNUMANSWERS" val="5"/>
</p:tagLst>
</file>

<file path=ppt/tags/tag138.xml><?xml version="1.0" encoding="utf-8"?>
<p:tagLst xmlns:a="http://schemas.openxmlformats.org/drawingml/2006/main" xmlns:r="http://schemas.openxmlformats.org/officeDocument/2006/relationships" xmlns:p="http://schemas.openxmlformats.org/presentationml/2006/main">
  <p:tag name="DELIMITERS" val="3.1"/>
</p:tagLst>
</file>

<file path=ppt/tags/tag139.xml><?xml version="1.0" encoding="utf-8"?>
<p:tagLst xmlns:a="http://schemas.openxmlformats.org/drawingml/2006/main" xmlns:r="http://schemas.openxmlformats.org/officeDocument/2006/relationships" xmlns:p="http://schemas.openxmlformats.org/presentationml/2006/main">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SLIDEGUID" val="EA70BD5FDD5B415A90BE350DDAAC305D"/>
  <p:tag name="SLIDEID" val="EA70BD5FDD5B415A90BE350DDAAC305D"/>
  <p:tag name="SLIDEORDER" val="1"/>
  <p:tag name="SLIDETYPE" val="Q"/>
  <p:tag name="DEMOGRAPHIC" val="False"/>
  <p:tag name="SPEEDSCORING" val="False"/>
  <p:tag name="DELIMITERS" val="3.1"/>
  <p:tag name="QUESTIONALIAS" val="Learning is Defined as. . . "/>
  <p:tag name="ANSWERSALIAS" val="Retaining facts accurately in long term ¤A change in behavior due to experience or continued practice¤Successfully driving knowledge from core skills sets¤Correctly replicating in a work environment techniques discussed in a session "/>
  <p:tag name="VALUES" val="No Value|smicln|No Value|smicln|No Value|smicln|No Value"/>
  <p:tag name="TOTALRESPONSES" val="8"/>
  <p:tag name="RESPONSECOUNT" val="8"/>
  <p:tag name="SLICED" val="False"/>
  <p:tag name="RESPONSES" val="-;2;2;2;-;2;2;2;-;-;2;-;-;4;"/>
  <p:tag name="CHARTSTRINGSTD" val="0 7 0 1"/>
  <p:tag name="CHARTSTRINGREV" val="1 0 7 0"/>
  <p:tag name="CHARTSTRINGSTDPER" val="0 0.875 0 0.125"/>
  <p:tag name="CHARTSTRINGREVPER" val="0.125 0 0.875 0"/>
  <p:tag name="VALUEFORMAT" val="0%"/>
  <p:tag name="RESPONSESGATHERED" val="False"/>
  <p:tag name="ANONYMOUSTEMP" val="False"/>
  <p:tag name="TYPE" val="MultiChoiceSlide"/>
  <p:tag name="LIVECHARTING" val="False"/>
  <p:tag name="HASRESULTS" val="False"/>
  <p:tag name="AUTOFORMATCHART" val="True"/>
  <p:tag name="AUTOOPENPOLL" val="True"/>
  <p:tag name="TPQUESTIONXML" val="﻿&lt;?xml version=&quot;1.0&quot; encoding=&quot;utf-8&quot;?&gt;&#10;&lt;questionlist&gt;&#10;    &lt;properties&gt;&#10;        &lt;guid&gt;B2348F26DB074FC5B53511A6D2F1E6D7&lt;/guid&gt;&#10;        &lt;description /&gt;&#10;        &lt;date&gt;11/7/2014 10:27:19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47CD5759EF604E76B04230654C65D3C8&lt;/guid&gt;&#10;            &lt;repollguid&gt;6F70531189324A7D841EA7EBCCAA96F3&lt;/repollguid&gt;&#10;            &lt;sourceid&gt;975EA89216724404A2BC29F4358AEE72&lt;/sourceid&gt;&#10;            &lt;questiontext&gt;Learning is Defined as. . . &lt;/questiontext&gt;&#10;            &lt;showresults&gt;True&lt;/showresults&gt;&#10;            &lt;responsegrid&gt;0&lt;/responsegrid&gt;&#10;            &lt;countdowntimer&gt;False&lt;/countdowntimer&gt;&#10;            &lt;correctvalue&gt;100&lt;/correctvalue&gt;&#10;            &lt;incorrectvalue&gt;0&lt;/incorrectvalue&gt;&#10;            &lt;responselimit&gt;1&lt;/responselimit&gt;&#10;            &lt;bulletstyle&gt;3&lt;/bulletstyle&gt;&#10;            &lt;answers&gt;&#10;                &lt;answer&gt;&#10;                    &lt;guid&gt;E6B07043B04342DD9553C51BC74E99FE&lt;/guid&gt;&#10;                    &lt;answertext&gt;Retaining facts accurately in long term  &lt;/answertext&gt;&#10;                    &lt;valuetype&gt;0&lt;/valuetype&gt;&#10;                &lt;/answer&gt;&#10;                &lt;answer&gt;&#10;                    &lt;guid&gt;F2A90C24B7B04C9B8E4D9E4BA5003C41&lt;/guid&gt;&#10;                    &lt;answertext&gt;A change in behavior due to experience or continued practice &lt;/answertext&gt;&#10;                    &lt;valuetype&gt;0&lt;/valuetype&gt;&#10;                &lt;/answer&gt;&#10;                &lt;answer&gt;&#10;                    &lt;guid&gt;65B8A8A346F94F5EB477010A72ABAADE&lt;/guid&gt;&#10;                    &lt;answertext&gt;Successfully driving knowledge from core skills sets &lt;/answertext&gt;&#10;                    &lt;valuetype&gt;0&lt;/valuetype&gt;&#10;                &lt;/answer&gt;&#10;                &lt;answer&gt;&#10;                    &lt;guid&gt;769A273B8EDB4CCDB30432B40A7FA41F&lt;/guid&gt;&#10;                    &lt;answertext&gt;Correctly replicating in a work environment techniques discussed in a session &lt;/answertext&gt;&#10;                    &lt;valuetype&gt;0&lt;/valuetype&gt;&#10;                &lt;/answer&gt;&#10;            &lt;/answers&gt;&#10;        &lt;/multichoice&gt;&#10;    &lt;/questions&gt;&#10;&lt;/questionlist&gt;"/>
</p:tagLst>
</file>

<file path=ppt/tags/tag141.xml><?xml version="1.0" encoding="utf-8"?>
<p:tagLst xmlns:a="http://schemas.openxmlformats.org/drawingml/2006/main" xmlns:r="http://schemas.openxmlformats.org/officeDocument/2006/relationships" xmlns:p="http://schemas.openxmlformats.org/presentationml/2006/main">
  <p:tag name="TEXTLENGTH" val="236"/>
  <p:tag name="FONTSIZE" val="-2"/>
  <p:tag name="BULLETTYPE" val="ppBulletAlphaLCParenRight"/>
  <p:tag name="ANSWERTEXT" val="Retaining facts accurately in long term &#10;A change in behavior due to experience or continued practice&#10;Successfully driving knowledge from core skills sets&#10;Correctly replicating in a work environment techniques discussed in a session "/>
  <p:tag name="OLDNUMANSWERS" val="4"/>
</p:tagLst>
</file>

<file path=ppt/tags/tag142.xml><?xml version="1.0" encoding="utf-8"?>
<p:tagLst xmlns:a="http://schemas.openxmlformats.org/drawingml/2006/main" xmlns:r="http://schemas.openxmlformats.org/officeDocument/2006/relationships" xmlns:p="http://schemas.openxmlformats.org/presentationml/2006/main">
  <p:tag name="DELIMITERS" val="3.1"/>
</p:tagLst>
</file>

<file path=ppt/tags/tag143.xml><?xml version="1.0" encoding="utf-8"?>
<p:tagLst xmlns:a="http://schemas.openxmlformats.org/drawingml/2006/main" xmlns:r="http://schemas.openxmlformats.org/officeDocument/2006/relationships" xmlns:p="http://schemas.openxmlformats.org/presentationml/2006/main">
  <p:tag name="SLIDEGUID" val="E3B78A368E3440C880026CB2CF3F2CB8"/>
  <p:tag name="SLIDEID" val="E3B78A368E3440C880026CB2CF3F2CB8"/>
  <p:tag name="SLIDEORDER" val="1"/>
  <p:tag name="SLIDETYPE" val="Q"/>
  <p:tag name="DEMOGRAPHIC" val="False"/>
  <p:tag name="SPEEDSCORING" val="False"/>
  <p:tag name="DELIMITERS" val="3.1"/>
  <p:tag name="QUESTIONALIAS" val="Which of These Learning Conclusions Is False?"/>
  <p:tag name="ANSWERSALIAS" val="Adults resist situations where they are not treated with respect¤Adults will strive to do their best when they are physically comfortable¤Adults prefer a serious, no nonsense tone to maximize learning¤Adults prefer practical results from learning¤Teachable moments are determined by that adults needs and interests "/>
  <p:tag name="VALUES" val="No Value|smicln|No Value|smicln|No Value|smicln|No Value|smicln|No Value"/>
  <p:tag name="TOTALRESPONSES" val="7"/>
  <p:tag name="RESPONSECOUNT" val="7"/>
  <p:tag name="SLICED" val="False"/>
  <p:tag name="RESPONSES" val="-;5;3;3;-;3;3;3;-;-;-;-;-;3;"/>
  <p:tag name="CHARTSTRINGSTD" val="0 0 6 0 1"/>
  <p:tag name="CHARTSTRINGREV" val="1 0 6 0 0"/>
  <p:tag name="CHARTSTRINGSTDPER" val="0 0 0.857142857142857 0 0.142857142857143"/>
  <p:tag name="CHARTSTRINGREVPER" val="0.142857142857143 0 0.857142857142857 0 0"/>
  <p:tag name="VALUEFORMAT" val="0%"/>
  <p:tag name="RESPONSESGATHERED" val="False"/>
  <p:tag name="ANONYMOUSTEMP" val="False"/>
  <p:tag name="TYPE" val="MultiChoiceSlide"/>
  <p:tag name="LIVECHARTING" val="False"/>
  <p:tag name="HASRESULTS" val="False"/>
  <p:tag name="AUTOFORMATCHART" val="True"/>
  <p:tag name="AUTOOPENPOLL" val="True"/>
  <p:tag name="TPQUESTIONXML" val="﻿&lt;?xml version=&quot;1.0&quot; encoding=&quot;utf-8&quot;?&gt;&#10;&lt;questionlist&gt;&#10;    &lt;properties&gt;&#10;        &lt;guid&gt;1E08CAE0944E4EF8A4883070ADA22F03&lt;/guid&gt;&#10;        &lt;description /&gt;&#10;        &lt;date&gt;11/7/2014 10:27:19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AF8C930AAA1642CBB53FC0C933EF6F18&lt;/guid&gt;&#10;            &lt;repollguid&gt;4BCDE0BC111D49D196A844319D039020&lt;/repollguid&gt;&#10;            &lt;sourceid&gt;6C93DEBFF5E04352A1CA7BB10C2A0BA0&lt;/sourceid&gt;&#10;            &lt;questiontext&gt;Which of These Learning Conclusions Is False?&lt;/questiontext&gt;&#10;            &lt;showresults&gt;True&lt;/showresults&gt;&#10;            &lt;responsegrid&gt;0&lt;/responsegrid&gt;&#10;            &lt;countdowntimer&gt;False&lt;/countdowntimer&gt;&#10;            &lt;correctvalue&gt;100&lt;/correctvalue&gt;&#10;            &lt;incorrectvalue&gt;0&lt;/incorrectvalue&gt;&#10;            &lt;responselimit&gt;1&lt;/responselimit&gt;&#10;            &lt;bulletstyle&gt;3&lt;/bulletstyle&gt;&#10;            &lt;answers&gt;&#10;                &lt;answer&gt;&#10;                    &lt;guid&gt;12E3E550824744C6884EC18A5947CFF3&lt;/guid&gt;&#10;                    &lt;answertext&gt;Adults resist situations where they are not treated with respect &lt;/answertext&gt;&#10;                    &lt;valuetype&gt;0&lt;/valuetype&gt;&#10;                &lt;/answer&gt;&#10;                &lt;answer&gt;&#10;                    &lt;guid&gt;61CB85ABACA64AB1A3040338984E7F40&lt;/guid&gt;&#10;                    &lt;answertext&gt;Adults will strive to do their best when they are physically comfortable &lt;/answertext&gt;&#10;                    &lt;valuetype&gt;0&lt;/valuetype&gt;&#10;                &lt;/answer&gt;&#10;                &lt;answer&gt;&#10;                    &lt;guid&gt;6615FD862C5D4E0C803917C0731EE882&lt;/guid&gt;&#10;                    &lt;answertext&gt;Adults prefer a serious, no nonsense tone to maximize learning &lt;/answertext&gt;&#10;                    &lt;valuetype&gt;0&lt;/valuetype&gt;&#10;                &lt;/answer&gt;&#10;                &lt;answer&gt;&#10;                    &lt;guid&gt;84C83CAFC495413CADF38E1987FD1184&lt;/guid&gt;&#10;                    &lt;answertext&gt;Adults prefer practical results from  learning &lt;/answertext&gt;&#10;                    &lt;valuetype&gt;0&lt;/valuetype&gt;&#10;                &lt;/answer&gt;&#10;                &lt;answer&gt;&#10;                    &lt;guid&gt;260D9BA44D90432EB9894977B797E4DD&lt;/guid&gt;&#10;                    &lt;answertext&gt;Teachable moments are determined by that adults needs and interests &lt;/answertext&gt;&#10;                    &lt;valuetype&gt;0&lt;/valuetype&gt;&#10;                &lt;/answer&gt;&#10;            &lt;/answers&gt;&#10;        &lt;/multichoice&gt;&#10;    &lt;/questions&gt;&#10;&lt;/questionlist&gt;"/>
</p:tagLst>
</file>

<file path=ppt/tags/tag144.xml><?xml version="1.0" encoding="utf-8"?>
<p:tagLst xmlns:a="http://schemas.openxmlformats.org/drawingml/2006/main" xmlns:r="http://schemas.openxmlformats.org/officeDocument/2006/relationships" xmlns:p="http://schemas.openxmlformats.org/presentationml/2006/main">
  <p:tag name="TEXTLENGTH" val="320"/>
  <p:tag name="FONTSIZE" val="24"/>
  <p:tag name="BULLETTYPE" val="ppBulletAlphaLCParenRight"/>
  <p:tag name="ANSWERTEXT" val="Adults resist situations where they are not treated with respect&#10;Adults will strive to do their best when they are physically comfortable&#10;Adults prefer a serious, no nonsense tone to maximize learning&#10;Adults prefer practical results from learning&#10;Teachable moments are determined by that adults needs and interests "/>
  <p:tag name="OLDNUMANSWERS" val="5"/>
</p:tagLst>
</file>

<file path=ppt/tags/tag145.xml><?xml version="1.0" encoding="utf-8"?>
<p:tagLst xmlns:a="http://schemas.openxmlformats.org/drawingml/2006/main" xmlns:r="http://schemas.openxmlformats.org/officeDocument/2006/relationships" xmlns:p="http://schemas.openxmlformats.org/presentationml/2006/main">
  <p:tag name="DELIMITERS" val="3.1"/>
  <p:tag name="NOPREFERENCE" val="False"/>
</p:tagLst>
</file>

<file path=ppt/tags/tag146.xml><?xml version="1.0" encoding="utf-8"?>
<p:tagLst xmlns:a="http://schemas.openxmlformats.org/drawingml/2006/main" xmlns:r="http://schemas.openxmlformats.org/officeDocument/2006/relationships" xmlns:p="http://schemas.openxmlformats.org/presentationml/2006/main">
  <p:tag name="DELIMITERS" val="3.1"/>
  <p:tag name="NOPREFERENCE" val="False"/>
</p:tagLst>
</file>

<file path=ppt/tags/tag147.xml><?xml version="1.0" encoding="utf-8"?>
<p:tagLst xmlns:a="http://schemas.openxmlformats.org/drawingml/2006/main" xmlns:r="http://schemas.openxmlformats.org/officeDocument/2006/relationships" xmlns:p="http://schemas.openxmlformats.org/presentationml/2006/main">
  <p:tag name="DELIMITERS" val="3.1"/>
  <p:tag name="NOPREFERENCE" val="False"/>
</p:tagLst>
</file>

<file path=ppt/tags/tag148.xml><?xml version="1.0" encoding="utf-8"?>
<p:tagLst xmlns:a="http://schemas.openxmlformats.org/drawingml/2006/main" xmlns:r="http://schemas.openxmlformats.org/officeDocument/2006/relationships" xmlns:p="http://schemas.openxmlformats.org/presentationml/2006/main">
  <p:tag name="DELIMITERS" val="3.1"/>
  <p:tag name="NOPREFERENCE" val="False"/>
</p:tagLst>
</file>

<file path=ppt/tags/tag149.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NOPREFERENCE" val="False"/>
</p:tagLst>
</file>

<file path=ppt/tags/tag15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2.xml><?xml version="1.0" encoding="utf-8"?>
<p:tagLst xmlns:a="http://schemas.openxmlformats.org/drawingml/2006/main" xmlns:r="http://schemas.openxmlformats.org/officeDocument/2006/relationships" xmlns:p="http://schemas.openxmlformats.org/presentationml/2006/main">
  <p:tag name="DELIMITERS" val="3.1"/>
</p:tagLst>
</file>

<file path=ppt/tags/tag153.xml><?xml version="1.0" encoding="utf-8"?>
<p:tagLst xmlns:a="http://schemas.openxmlformats.org/drawingml/2006/main" xmlns:r="http://schemas.openxmlformats.org/officeDocument/2006/relationships" xmlns:p="http://schemas.openxmlformats.org/presentationml/2006/main">
  <p:tag name="DELIMITERS" val="3.1"/>
</p:tagLst>
</file>

<file path=ppt/tags/tag154.xml><?xml version="1.0" encoding="utf-8"?>
<p:tagLst xmlns:a="http://schemas.openxmlformats.org/drawingml/2006/main" xmlns:r="http://schemas.openxmlformats.org/officeDocument/2006/relationships" xmlns:p="http://schemas.openxmlformats.org/presentationml/2006/main">
  <p:tag name="DELIMITERS" val="3.1"/>
</p:tagLst>
</file>

<file path=ppt/tags/tag155.xml><?xml version="1.0" encoding="utf-8"?>
<p:tagLst xmlns:a="http://schemas.openxmlformats.org/drawingml/2006/main" xmlns:r="http://schemas.openxmlformats.org/officeDocument/2006/relationships" xmlns:p="http://schemas.openxmlformats.org/presentationml/2006/main">
  <p:tag name="__PE_POLL_EMBED_ID" val="df228d5c-86d7-4b46-9d6f-cc323660cd87"/>
</p:tagLst>
</file>

<file path=ppt/tags/tag156.xml><?xml version="1.0" encoding="utf-8"?>
<p:tagLst xmlns:a="http://schemas.openxmlformats.org/drawingml/2006/main" xmlns:r="http://schemas.openxmlformats.org/officeDocument/2006/relationships" xmlns:p="http://schemas.openxmlformats.org/presentationml/2006/main">
  <p:tag name="__PE_POLL_EMBED_ID" val="91f0d6b7-0529-4102-978c-7d49d052f7fc"/>
</p:tagLst>
</file>

<file path=ppt/tags/tag157.xml><?xml version="1.0" encoding="utf-8"?>
<p:tagLst xmlns:a="http://schemas.openxmlformats.org/drawingml/2006/main" xmlns:r="http://schemas.openxmlformats.org/officeDocument/2006/relationships" xmlns:p="http://schemas.openxmlformats.org/presentationml/2006/main">
  <p:tag name="__PE_POLL_EMBED_ID" val="341c2950-b341-4719-a018-997f1a4b8e3b"/>
</p:tagLst>
</file>

<file path=ppt/tags/tag158.xml><?xml version="1.0" encoding="utf-8"?>
<p:tagLst xmlns:a="http://schemas.openxmlformats.org/drawingml/2006/main" xmlns:r="http://schemas.openxmlformats.org/officeDocument/2006/relationships" xmlns:p="http://schemas.openxmlformats.org/presentationml/2006/main">
  <p:tag name="__PE_POLL_EMBED_ID" val="344924ad-71fb-4905-b9f7-a8051f54e220"/>
</p:tagLst>
</file>

<file path=ppt/tags/tag159.xml><?xml version="1.0" encoding="utf-8"?>
<p:tagLst xmlns:a="http://schemas.openxmlformats.org/drawingml/2006/main" xmlns:r="http://schemas.openxmlformats.org/officeDocument/2006/relationships" xmlns:p="http://schemas.openxmlformats.org/presentationml/2006/main">
  <p:tag name="__PE_POLL_EMBED_ID" val="ab221209-17c1-4e60-889c-b5853999f5fb"/>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__PE_POLL_EMBED_ID" val="bc1998d2-8f34-431d-9110-aa4f5afcde85"/>
</p:tagLst>
</file>

<file path=ppt/tags/tag161.xml><?xml version="1.0" encoding="utf-8"?>
<p:tagLst xmlns:a="http://schemas.openxmlformats.org/drawingml/2006/main" xmlns:r="http://schemas.openxmlformats.org/officeDocument/2006/relationships" xmlns:p="http://schemas.openxmlformats.org/presentationml/2006/main">
  <p:tag name="__PE_POLL_EMBED_ID" val="13f7a558-8368-47e9-8954-1b20759d7f3d"/>
</p:tagLst>
</file>

<file path=ppt/tags/tag162.xml><?xml version="1.0" encoding="utf-8"?>
<p:tagLst xmlns:a="http://schemas.openxmlformats.org/drawingml/2006/main" xmlns:r="http://schemas.openxmlformats.org/officeDocument/2006/relationships" xmlns:p="http://schemas.openxmlformats.org/presentationml/2006/main">
  <p:tag name="__PE_POLL_EMBED_ID" val="3e96f7b4-49d5-4cda-b30b-11f92372ce7f"/>
</p:tagLst>
</file>

<file path=ppt/tags/tag16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4.xml><?xml version="1.0" encoding="utf-8"?>
<p:tagLst xmlns:a="http://schemas.openxmlformats.org/drawingml/2006/main" xmlns:r="http://schemas.openxmlformats.org/officeDocument/2006/relationships" xmlns:p="http://schemas.openxmlformats.org/presentationml/2006/main">
  <p:tag name="DELIMITERS" val="3.1"/>
</p:tagLst>
</file>

<file path=ppt/tags/tag16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6.xml><?xml version="1.0" encoding="utf-8"?>
<p:tagLst xmlns:a="http://schemas.openxmlformats.org/drawingml/2006/main" xmlns:r="http://schemas.openxmlformats.org/officeDocument/2006/relationships" xmlns:p="http://schemas.openxmlformats.org/presentationml/2006/main">
  <p:tag name="DELIMITERS" val="3.1"/>
  <p:tag name="NOPREFERENCE" val="False"/>
</p:tagLst>
</file>

<file path=ppt/tags/tag16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DELIMITERS" val="3.1"/>
</p:tagLst>
</file>

<file path=ppt/tags/tag23.xml><?xml version="1.0" encoding="utf-8"?>
<p:tagLst xmlns:a="http://schemas.openxmlformats.org/drawingml/2006/main" xmlns:r="http://schemas.openxmlformats.org/officeDocument/2006/relationships" xmlns:p="http://schemas.openxmlformats.org/presentationml/2006/main">
  <p:tag name="DELIMITERS" val="3.1"/>
</p:tagLst>
</file>

<file path=ppt/tags/tag24.xml><?xml version="1.0" encoding="utf-8"?>
<p:tagLst xmlns:a="http://schemas.openxmlformats.org/drawingml/2006/main" xmlns:r="http://schemas.openxmlformats.org/officeDocument/2006/relationships" xmlns:p="http://schemas.openxmlformats.org/presentationml/2006/main">
  <p:tag name="DELIMITERS" val="3.1"/>
</p:tagLst>
</file>

<file path=ppt/tags/tag25.xml><?xml version="1.0" encoding="utf-8"?>
<p:tagLst xmlns:a="http://schemas.openxmlformats.org/drawingml/2006/main" xmlns:r="http://schemas.openxmlformats.org/officeDocument/2006/relationships" xmlns:p="http://schemas.openxmlformats.org/presentationml/2006/main">
  <p:tag name="DELIMITERS" val="3.1"/>
</p:tagLst>
</file>

<file path=ppt/tags/tag26.xml><?xml version="1.0" encoding="utf-8"?>
<p:tagLst xmlns:a="http://schemas.openxmlformats.org/drawingml/2006/main" xmlns:r="http://schemas.openxmlformats.org/officeDocument/2006/relationships" xmlns:p="http://schemas.openxmlformats.org/presentationml/2006/main">
  <p:tag name="DELIMITERS" val="3.1"/>
</p:tagLst>
</file>

<file path=ppt/tags/tag27.xml><?xml version="1.0" encoding="utf-8"?>
<p:tagLst xmlns:a="http://schemas.openxmlformats.org/drawingml/2006/main" xmlns:r="http://schemas.openxmlformats.org/officeDocument/2006/relationships" xmlns:p="http://schemas.openxmlformats.org/presentationml/2006/main">
  <p:tag name="DELIMITERS" val="3.1"/>
</p:tagLst>
</file>

<file path=ppt/tags/tag28.xml><?xml version="1.0" encoding="utf-8"?>
<p:tagLst xmlns:a="http://schemas.openxmlformats.org/drawingml/2006/main" xmlns:r="http://schemas.openxmlformats.org/officeDocument/2006/relationships" xmlns:p="http://schemas.openxmlformats.org/presentationml/2006/main">
  <p:tag name="DELIMITERS" val="3.1"/>
</p:tagLst>
</file>

<file path=ppt/tags/tag29.xml><?xml version="1.0" encoding="utf-8"?>
<p:tagLst xmlns:a="http://schemas.openxmlformats.org/drawingml/2006/main" xmlns:r="http://schemas.openxmlformats.org/officeDocument/2006/relationships" xmlns:p="http://schemas.openxmlformats.org/presentationml/2006/main">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__PE_POLL_EMBED_ID" val="7e4c9ff1-3486-4be9-87b7-0517cc1f9ef4"/>
</p:tagLst>
</file>

<file path=ppt/tags/tag31.xml><?xml version="1.0" encoding="utf-8"?>
<p:tagLst xmlns:a="http://schemas.openxmlformats.org/drawingml/2006/main" xmlns:r="http://schemas.openxmlformats.org/officeDocument/2006/relationships" xmlns:p="http://schemas.openxmlformats.org/presentationml/2006/main">
  <p:tag name="__PE_POLL_EMBED_ID" val="0ef5d787-6bf4-41cb-8f4a-dbd7c808e2a8"/>
</p:tagLst>
</file>

<file path=ppt/tags/tag32.xml><?xml version="1.0" encoding="utf-8"?>
<p:tagLst xmlns:a="http://schemas.openxmlformats.org/drawingml/2006/main" xmlns:r="http://schemas.openxmlformats.org/officeDocument/2006/relationships" xmlns:p="http://schemas.openxmlformats.org/presentationml/2006/main">
  <p:tag name="__PE_POLL_EMBED_ID" val="4c733dc2-3d2f-4cdd-a60c-dd26683d13ec"/>
</p:tagLst>
</file>

<file path=ppt/tags/tag33.xml><?xml version="1.0" encoding="utf-8"?>
<p:tagLst xmlns:a="http://schemas.openxmlformats.org/drawingml/2006/main" xmlns:r="http://schemas.openxmlformats.org/officeDocument/2006/relationships" xmlns:p="http://schemas.openxmlformats.org/presentationml/2006/main">
  <p:tag name="DELIMITERS" val="3.1"/>
  <p:tag name="NOPREFERENCE" val="False"/>
</p:tagLst>
</file>

<file path=ppt/tags/tag34.xml><?xml version="1.0" encoding="utf-8"?>
<p:tagLst xmlns:a="http://schemas.openxmlformats.org/drawingml/2006/main" xmlns:r="http://schemas.openxmlformats.org/officeDocument/2006/relationships" xmlns:p="http://schemas.openxmlformats.org/presentationml/2006/main">
  <p:tag name="DELIMITERS" val="3.1"/>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Lst>
</file>

<file path=ppt/tags/tag37.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4E3C25249CAD4F3CA7D12F4AB98115C9&lt;/guid&gt;&#10;        &lt;description /&gt;&#10;        &lt;date&gt;1/4/2018 3:22:46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51D5FE60796244B6A61C37ECB09A909F&lt;/guid&gt;&#10;            &lt;repollguid&gt;2D645AEC4FDB428D8381A7B644AA9A92&lt;/repollguid&gt;&#10;            &lt;sourceid&gt;C55709CE245D4750B5BE716EC6BF8A77&lt;/sourceid&gt;&#10;            &lt;questiontext&gt;Which Element is Not Considered a Component of a Clinical Quality Management Program&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8BC92A2A4C2C4A0B8F45EB60C545B18C&lt;/guid&gt;&#10;                    &lt;answertext&gt;True&lt;/answertext&gt;&#10;                    &lt;valuetype&gt;0&lt;/valuetype&gt;&#10;                &lt;/answer&gt;&#10;                &lt;answer&gt;&#10;                    &lt;guid&gt;F75C36AFB469468F97627BB1A7E7CB78&lt;/guid&gt;&#10;                    &lt;answertext&gt;False&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Lst>
</file>

<file path=ppt/tags/tag38.xml><?xml version="1.0" encoding="utf-8"?>
<p:tagLst xmlns:a="http://schemas.openxmlformats.org/drawingml/2006/main" xmlns:r="http://schemas.openxmlformats.org/officeDocument/2006/relationships" xmlns:p="http://schemas.openxmlformats.org/presentationml/2006/main">
  <p:tag name="ZEROBASED" val="False"/>
</p:tagLst>
</file>

<file path=ppt/tags/tag39.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DF2043278BEC413D8F3DFCFAFF1AACA7&lt;/guid&gt;&#10;        &lt;description /&gt;&#10;        &lt;date&gt;3/6/2018 10:04:29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BA54009AB6834420B0C604FDFB229230&lt;/guid&gt;&#10;            &lt;repollguid&gt;F98CA46E7F5D4966A1E0A650D6528D21&lt;/repollguid&gt;&#10;            &lt;sourceid&gt;AB54730B9504426F80E5311C4F1C7BF5&lt;/sourceid&gt;&#10;            &lt;questiontext&gt;A recipient or subrecipient program is doing really well with health outcomes, like viral suppression. Is CQM program still needed? &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B420A78119B242FE9E8A8A9FF24AA6DB&lt;/guid&gt;&#10;                    &lt;answertext&gt;True &lt;/answertext&gt;&#10;                    &lt;valuetype&gt;0&lt;/valuetype&gt;&#10;                &lt;/answer&gt;&#10;                &lt;answer&gt;&#10;                    &lt;guid&gt;E36AB133328E4F159B432084FACBD1FC&lt;/guid&gt;&#10;                    &lt;answertext&gt;False&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ZEROBASED" val="False"/>
</p:tagLst>
</file>

<file path=ppt/tags/tag41.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B83429586C43417A9C2CFBC49469E6F2&lt;/guid&gt;&#10;        &lt;description /&gt;&#10;        &lt;date&gt;1/4/2018 3:30:34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7889C5B9E64240FB9179DE9732819D4C&lt;/guid&gt;&#10;            &lt;repollguid&gt;3AA114063A4F4ABAB3C210E291712D26&lt;/repollguid&gt;&#10;            &lt;sourceid&gt;6E7A7389B8E546EF9237AB564C6FC31E&lt;/sourceid&gt;&#10;            &lt;questiontext&gt;Measures Are Required for Each Funded Service Category&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A10AB90A65BD4D3DB255D13ABB5237B0&lt;/guid&gt;&#10;                    &lt;answertext&gt;True&lt;/answertext&gt;&#10;                    &lt;valuetype&gt;0&lt;/valuetype&gt;&#10;                &lt;/answer&gt;&#10;                &lt;answer&gt;&#10;                    &lt;guid&gt;433FD5DDDFBA4378A2BA7D16992D4D05&lt;/guid&gt;&#10;                    &lt;answertext&gt;False&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Lst>
</file>

<file path=ppt/tags/tag42.xml><?xml version="1.0" encoding="utf-8"?>
<p:tagLst xmlns:a="http://schemas.openxmlformats.org/drawingml/2006/main" xmlns:r="http://schemas.openxmlformats.org/officeDocument/2006/relationships" xmlns:p="http://schemas.openxmlformats.org/presentationml/2006/main">
  <p:tag name="ZEROBASED" val="False"/>
</p:tagLst>
</file>

<file path=ppt/tags/tag43.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76254731AD7E47AA97B12AE9785582DE&lt;/guid&gt;&#10;        &lt;description /&gt;&#10;        &lt;date&gt;1/4/2018 3:34:58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2CB34512809241B1BB9B14E86B68210C&lt;/guid&gt;&#10;            &lt;repollguid&gt;FC139A63CD294681B34364E81D927A2F&lt;/repollguid&gt;&#10;            &lt;sourceid&gt;527AEDDA184B4DF8B12C3FF4C31CA0DD&lt;/sourceid&gt;&#10;            &lt;questiontext&gt;Which Activity Is Not Required for Quality Improvement Activities&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4C0339E82A1B4078B773F729755C1C1A&lt;/guid&gt;&#10;                    &lt;answertext&gt;Yes&lt;/answertext&gt;&#10;                    &lt;valuetype&gt;0&lt;/valuetype&gt;&#10;                &lt;/answer&gt;&#10;                &lt;answer&gt;&#10;                    &lt;guid&gt;E17D638F4833414C9101CB6B11D5DE22&lt;/guid&gt;&#10;                    &lt;answertext&gt;No&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Lst>
</file>

<file path=ppt/tags/tag44.xml><?xml version="1.0" encoding="utf-8"?>
<p:tagLst xmlns:a="http://schemas.openxmlformats.org/drawingml/2006/main" xmlns:r="http://schemas.openxmlformats.org/officeDocument/2006/relationships" xmlns:p="http://schemas.openxmlformats.org/presentationml/2006/main">
  <p:tag name="ZEROBASED" val="False"/>
</p:tagLst>
</file>

<file path=ppt/tags/tag45.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45DDA6256906408C8C8178BB45F3BAD7&lt;/guid&gt;&#10;        &lt;description /&gt;&#10;        &lt;date&gt;3/6/2018 10:05:12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56D4D212B3C94387B399C5359B6E85C3&lt;/guid&gt;&#10;            &lt;repollguid&gt;729634D068024B66B9732DAF642A021A&lt;/repollguid&gt;&#10;            &lt;sourceid&gt;4618014676824A1F9EAD6E9FE1E2C02F&lt;/sourceid&gt;&#10;            &lt;questiontext&gt;Does the quality management plan only cover clinical services? &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E1A0E63E1CCA4509A4344B7E814656DD&lt;/guid&gt;&#10;                    &lt;answertext&gt;Yes &lt;/answertext&gt;&#10;                    &lt;valuetype&gt;0&lt;/valuetype&gt;&#10;                &lt;/answer&gt;&#10;                &lt;answer&gt;&#10;                    &lt;guid&gt;1E8BDE98A45C43C9976DE02D6AD928C9&lt;/guid&gt;&#10;                    &lt;answertext&gt;No&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Lst>
</file>

<file path=ppt/tags/tag46.xml><?xml version="1.0" encoding="utf-8"?>
<p:tagLst xmlns:a="http://schemas.openxmlformats.org/drawingml/2006/main" xmlns:r="http://schemas.openxmlformats.org/officeDocument/2006/relationships" xmlns:p="http://schemas.openxmlformats.org/presentationml/2006/main">
  <p:tag name="ZEROBASED" val="False"/>
</p:tagLst>
</file>

<file path=ppt/tags/tag47.xml><?xml version="1.0" encoding="utf-8"?>
<p:tagLst xmlns:a="http://schemas.openxmlformats.org/drawingml/2006/main" xmlns:r="http://schemas.openxmlformats.org/officeDocument/2006/relationships" xmlns:p="http://schemas.openxmlformats.org/presentationml/2006/main">
  <p:tag name="TYPE" val="MultiChoiceSlide"/>
  <p:tag name="LIVECHARTING" val="False"/>
  <p:tag name="TPQUESTIONXML" val="﻿&lt;?xml version=&quot;1.0&quot; encoding=&quot;utf-8&quot;?&gt;&#10;&lt;questionlist&gt;&#10;    &lt;properties&gt;&#10;        &lt;guid&gt;5BCFF5033486408B9282B5428887C11F&lt;/guid&gt;&#10;        &lt;description /&gt;&#10;        &lt;date&gt;1/4/2018 3:36:4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F1AF1DB8B376440CAB6B220DDBB4D6C5&lt;/guid&gt;&#10;            &lt;repollguid&gt;473F914D4DC34D29AA400408C7F37C41&lt;/repollguid&gt;&#10;            &lt;sourceid&gt;09450A69DD2A4B00BD2ECBD874866662&lt;/sourceid&gt;&#10;            &lt;questiontext&gt;Performance Measures Are Selected Based Upon:&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23B7AF413BC54B8E935A9392C8B72D37&lt;/guid&gt;&#10;                    &lt;answertext&gt;Viral suppression&lt;/answertext&gt;&#10;                    &lt;valuetype&gt;0&lt;/valuetype&gt;&#10;                &lt;/answer&gt;&#10;                &lt;answer&gt;&#10;                    &lt;guid&gt;C70FF3E5447C44759BA7B8B25586BE1A&lt;/guid&gt;&#10;                    &lt;answertext&gt;The frequency of updating the client case management plan&lt;/answertext&gt;&#10;                    &lt;valuetype&gt;0&lt;/valuetype&gt;&#10;                &lt;/answer&gt;&#10;                &lt;answer&gt;&#10;                    &lt;guid&gt;D40DC7921BE64436A5D897FF2C0BD274&lt;/guid&gt;&#10;                    &lt;answertext&gt;Ones that reflect the Ryan White HIV/AIDS Program services provided&lt;/answertext&gt;&#10;                    &lt;valuetype&gt;0&lt;/valuetype&gt;&#10;                &lt;/answer&gt;&#10;                &lt;answer&gt;&#10;                    &lt;guid&gt;9E9E4D8EC8694E9C9FC42D86614A040E&lt;/guid&gt;&#10;                    &lt;answertext&gt;Only retention in care&lt;/answertext&gt;&#10;                    &lt;valuetype&gt;0&lt;/valuetype&gt;&#10;                &lt;/answer&gt;&#10;                &lt;answer&gt;&#10;                    &lt;guid&gt;F8F91224CFD349CFB966E2559ABEE0F4&lt;/guid&gt;&#10;                    &lt;answertext&gt;All of the above&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AUTOOPENPOLL" val="True"/>
  <p:tag name="AUTOFORMATCHART" val="True"/>
</p:tagLst>
</file>

<file path=ppt/tags/tag48.xml><?xml version="1.0" encoding="utf-8"?>
<p:tagLst xmlns:a="http://schemas.openxmlformats.org/drawingml/2006/main" xmlns:r="http://schemas.openxmlformats.org/officeDocument/2006/relationships" xmlns:p="http://schemas.openxmlformats.org/presentationml/2006/main">
  <p:tag name="ZEROBASED" val="False"/>
</p:tagLst>
</file>

<file path=ppt/tags/tag49.xml><?xml version="1.0" encoding="utf-8"?>
<p:tagLst xmlns:a="http://schemas.openxmlformats.org/drawingml/2006/main" xmlns:r="http://schemas.openxmlformats.org/officeDocument/2006/relationships" xmlns:p="http://schemas.openxmlformats.org/presentationml/2006/main">
  <p:tag name="SLIDEGUID" val="E4A509FE45F14565B5CD94A59CBBE4BF"/>
  <p:tag name="SLIDEID" val="E4A509FE45F14565B5CD94A59CBBE4BF"/>
  <p:tag name="SLIDEORDER" val="1"/>
  <p:tag name="SLIDETYPE" val="Q"/>
  <p:tag name="DEMOGRAPHIC" val="False"/>
  <p:tag name="SPEEDSCORING" val="False"/>
  <p:tag name="DELIMITERS" val="3.1"/>
  <p:tag name="QUESTIONALIAS" val="4) Which of the following is NOT a statement by HAB about Quality Programs? "/>
  <p:tag name="ANSWERSALIAS" val="QM programs need to look beyond clinical services to consider both supportive services and outcomes ¤QM programs assess the extent to which HIV health services are consistent with the most recent Public Health Service guidelines¤The primary focus of the QM program is on performance measurement to assess clinical and non-clinical services¤Quality is the degree to which a health or social support service meets or exceeds established professional standards and user expectations"/>
  <p:tag name="TOTALRESPONSES" val="35"/>
  <p:tag name="RESPONSECOUNT" val="35"/>
  <p:tag name="SLICED" val="False"/>
  <p:tag name="RESPONSES" val="2;3;-;3;3;4;1;-;1;4;-;4;3;1;4;1;-;3;3;2;3;3;3;2;2;3;3;-;3;1;3;1;3;-;-;3;4;4;3;2;-;2;3;"/>
  <p:tag name="CHARTSTRINGSTD" val="6 6 17 6"/>
  <p:tag name="CHARTSTRINGREV" val="6 17 6 6"/>
  <p:tag name="CHARTSTRINGSTDPER" val="0.171428571428571 0.171428571428571 0.485714285714286 0.171428571428571"/>
  <p:tag name="CHARTSTRINGREVPER" val="0.171428571428571 0.485714285714286 0.171428571428571 0.171428571428571"/>
  <p:tag name="VALUEFORMAT" val="0%"/>
  <p:tag name="VALUES" val="No Value|smicln|No Value|smicln|No Value|smicln|No Value"/>
  <p:tag name="RESPONSESGATHERED" val="False"/>
  <p:tag name="ANONYMOUSTEMP" val="False"/>
  <p:tag name="TYPE" val="MultiChoiceSlide"/>
  <p:tag name="LIVECHARTING" val="False"/>
  <p:tag name="HASRESULTS" val="False"/>
  <p:tag name="TPQUESTIONXML" val="﻿&lt;?xml version=&quot;1.0&quot; encoding=&quot;utf-8&quot;?&gt;&#10;&lt;questionlist&gt;&#10;    &lt;properties&gt;&#10;        &lt;guid&gt;864F2B49944A4BA88A7AD6102A5A8298&lt;/guid&gt;&#10;        &lt;description /&gt;&#10;        &lt;date&gt;11/7/2014 10:52:40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EEA53E80CF1440F6847D0CA58558A281&lt;/guid&gt;&#10;            &lt;repollguid&gt;0A4511CF5B374C728E75F0AF52E81F53&lt;/repollguid&gt;&#10;            &lt;sourceid&gt;E7D1D57BA7414825B669F66604FBA241&lt;/sourceid&gt;&#10;            &lt;questiontext&gt;Which of the following is NOT a statement by HAB about clinical quality programs? &lt;/questiontext&gt;&#10;            &lt;showresults&gt;True&lt;/showresults&gt;&#10;            &lt;responsegrid&gt;0&lt;/responsegrid&gt;&#10;            &lt;countdowntimer&gt;False&lt;/countdowntimer&gt;&#10;            &lt;correctvalue&gt;100&lt;/correctvalue&gt;&#10;            &lt;incorrectvalue&gt;0&lt;/incorrectvalue&gt;&#10;            &lt;responselimit&gt;1&lt;/responselimit&gt;&#10;            &lt;bulletstyle&gt;3&lt;/bulletstyle&gt;&#10;            &lt;answers&gt;&#10;                &lt;answer&gt;&#10;                    &lt;guid&gt;F25DF9635176415F81B3DEAE90C8387B&lt;/guid&gt;&#10;                    &lt;answertext&gt;CQM programs need to look beyond clinical services to consider both supportive services and outcomes &lt;/answertext&gt;&#10;                    &lt;valuetype&gt;0&lt;/valuetype&gt;&#10;                &lt;/answer&gt;&#10;                &lt;answer&gt;&#10;                    &lt;guid&gt;0650F871726840C5818A7E0143AD7033&lt;/guid&gt;&#10;                    &lt;answertext&gt;CQM programs assess the extent to which HIV health services are consistent with the most recent Public Health Service guidelines&lt;/answertext&gt;&#10;                    &lt;valuetype&gt;0&lt;/valuetype&gt;&#10;                &lt;/answer&gt;&#10;                &lt;answer&gt;&#10;                    &lt;guid&gt;F1B335F2778745FBBFE253784DB83DA6&lt;/guid&gt;&#10;                    &lt;answertext&gt;The primary focus of the CQM program is on performance measurement to assess clinical and non-clinical services&lt;/answertext&gt;&#10;                    &lt;valuetype&gt;0&lt;/valuetype&gt;&#10;                &lt;/answer&gt;&#10;                &lt;answer&gt;&#10;                    &lt;guid&gt;D6BB9C5F9A6844DEBDA42AB26FFDDEDF&lt;/guid&gt;&#10;                    &lt;answertext&gt;Develop strategies for ensuring that such services are consistent with the guidelines for improvement in the access to and quality of HIV services&lt;/answertext&gt;&#10;                    &lt;valuetype&gt;0&lt;/valuetype&gt;&#10;                &lt;/answer&gt;&#10;                &lt;answer&gt;&#10;                    &lt;guid&gt;49A2DB8A876D45D28DFE533F7A1E65C0&lt;/guid&gt;&#10;                    &lt;answertext&gt;Both 2 and 4&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AUTOOPENPOLL" val="True"/>
  <p:tag name="AUTOFORMATCHART" val="True"/>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TEXTLENGTH" val="479"/>
  <p:tag name="FONTSIZE" val="20"/>
  <p:tag name="BULLETTYPE" val="ppBulletAlphaLCParenRight"/>
  <p:tag name="ANSWERTEXT" val="QM programs need to look beyond clinical services to consider both supportive services and outcomes &#10;QM programs assess the extent to which HIV health services are consistent with the most recent Public Health Service guidelines&#10;The primary focus of the QM program is on performance measurement to assess clinical and non-clinical services&#10;Quality is the degree to which a health or social support service meets or exceeds established professional standards and user expectations"/>
  <p:tag name="OLDNUMANSWERS" val="4"/>
  <p:tag name="ZEROBASED" val="False"/>
</p:tagLst>
</file>

<file path=ppt/tags/tag51.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BF7B931983684B46BCC1CBFD3E4CA862&lt;/guid&gt;&#10;        &lt;description /&gt;&#10;        &lt;date&gt;1/4/2018 3:37:23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933F9A720C0045FFA9D725788F0EDFD8&lt;/guid&gt;&#10;            &lt;repollguid&gt;0EF01094470B496FAD0A0310561B9ED4&lt;/repollguid&gt;&#10;            &lt;sourceid&gt;97B34AE8FF434F1DB219176F8DC95F48&lt;/sourceid&gt;&#10;            &lt;questiontext&gt;Regardless of the Service Category, a Recipient Should Obtain Viral Load Suppression Data&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84F3C253D81E4D13856F2D46BB487A02&lt;/guid&gt;&#10;                    &lt;answertext&gt;True &lt;/answertext&gt;&#10;                    &lt;valuetype&gt;0&lt;/valuetype&gt;&#10;                &lt;/answer&gt;&#10;                &lt;answer&gt;&#10;                    &lt;guid&gt;636028D26A2A434990D85A497D571B4C&lt;/guid&gt;&#10;                    &lt;answertext&gt;False&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Lst>
</file>

<file path=ppt/tags/tag52.xml><?xml version="1.0" encoding="utf-8"?>
<p:tagLst xmlns:a="http://schemas.openxmlformats.org/drawingml/2006/main" xmlns:r="http://schemas.openxmlformats.org/officeDocument/2006/relationships" xmlns:p="http://schemas.openxmlformats.org/presentationml/2006/main">
  <p:tag name="ZEROBASED" val="False"/>
</p:tagLst>
</file>

<file path=ppt/tags/tag53.xml><?xml version="1.0" encoding="utf-8"?>
<p:tagLst xmlns:a="http://schemas.openxmlformats.org/drawingml/2006/main" xmlns:r="http://schemas.openxmlformats.org/officeDocument/2006/relationships" xmlns:p="http://schemas.openxmlformats.org/presentationml/2006/main">
  <p:tag name="NOPREFERENCE" val="False"/>
</p:tagLst>
</file>

<file path=ppt/tags/tag5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5.xml><?xml version="1.0" encoding="utf-8"?>
<p:tagLst xmlns:a="http://schemas.openxmlformats.org/drawingml/2006/main" xmlns:r="http://schemas.openxmlformats.org/officeDocument/2006/relationships" xmlns:p="http://schemas.openxmlformats.org/presentationml/2006/main">
  <p:tag name="DELIMITERS" val="3.1"/>
</p:tagLst>
</file>

<file path=ppt/tags/tag56.xml><?xml version="1.0" encoding="utf-8"?>
<p:tagLst xmlns:a="http://schemas.openxmlformats.org/drawingml/2006/main" xmlns:r="http://schemas.openxmlformats.org/officeDocument/2006/relationships" xmlns:p="http://schemas.openxmlformats.org/presentationml/2006/main">
  <p:tag name="DELIMITERS" val="3.1"/>
</p:tagLst>
</file>

<file path=ppt/tags/tag57.xml><?xml version="1.0" encoding="utf-8"?>
<p:tagLst xmlns:a="http://schemas.openxmlformats.org/drawingml/2006/main" xmlns:r="http://schemas.openxmlformats.org/officeDocument/2006/relationships" xmlns:p="http://schemas.openxmlformats.org/presentationml/2006/main">
  <p:tag name="DELIMITERS" val="3.1"/>
</p:tagLst>
</file>

<file path=ppt/tags/tag58.xml><?xml version="1.0" encoding="utf-8"?>
<p:tagLst xmlns:a="http://schemas.openxmlformats.org/drawingml/2006/main" xmlns:r="http://schemas.openxmlformats.org/officeDocument/2006/relationships" xmlns:p="http://schemas.openxmlformats.org/presentationml/2006/main">
  <p:tag name="__PE_POLL_EMBED_ID" val="b0bc0935-b80b-4251-a4c5-a5730b5e2eb4"/>
</p:tagLst>
</file>

<file path=ppt/tags/tag59.xml><?xml version="1.0" encoding="utf-8"?>
<p:tagLst xmlns:a="http://schemas.openxmlformats.org/drawingml/2006/main" xmlns:r="http://schemas.openxmlformats.org/officeDocument/2006/relationships" xmlns:p="http://schemas.openxmlformats.org/presentationml/2006/main">
  <p:tag name="__PE_POLL_EMBED_ID" val="77eb083d-059d-4356-8aa3-12bbaa6a752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__PE_POLL_EMBED_ID" val="558e3aaf-5078-4506-aede-5602c90a08eb"/>
</p:tagLst>
</file>

<file path=ppt/tags/tag61.xml><?xml version="1.0" encoding="utf-8"?>
<p:tagLst xmlns:a="http://schemas.openxmlformats.org/drawingml/2006/main" xmlns:r="http://schemas.openxmlformats.org/officeDocument/2006/relationships" xmlns:p="http://schemas.openxmlformats.org/presentationml/2006/main">
  <p:tag name="DELIMITERS" val="3.1"/>
  <p:tag name="NOPREFERENCE" val="False"/>
</p:tagLst>
</file>

<file path=ppt/tags/tag62.xml><?xml version="1.0" encoding="utf-8"?>
<p:tagLst xmlns:a="http://schemas.openxmlformats.org/drawingml/2006/main" xmlns:r="http://schemas.openxmlformats.org/officeDocument/2006/relationships" xmlns:p="http://schemas.openxmlformats.org/presentationml/2006/main">
  <p:tag name="DELIMITERS" val="3.1"/>
</p:tagLst>
</file>

<file path=ppt/tags/tag63.xml><?xml version="1.0" encoding="utf-8"?>
<p:tagLst xmlns:a="http://schemas.openxmlformats.org/drawingml/2006/main" xmlns:r="http://schemas.openxmlformats.org/officeDocument/2006/relationships" xmlns:p="http://schemas.openxmlformats.org/presentationml/2006/main">
  <p:tag name="DELIMITERS" val="3.1"/>
</p:tagLst>
</file>

<file path=ppt/tags/tag64.xml><?xml version="1.0" encoding="utf-8"?>
<p:tagLst xmlns:a="http://schemas.openxmlformats.org/drawingml/2006/main" xmlns:r="http://schemas.openxmlformats.org/officeDocument/2006/relationships" xmlns:p="http://schemas.openxmlformats.org/presentationml/2006/main">
  <p:tag name="DELIMITERS" val="3.1"/>
</p:tagLst>
</file>

<file path=ppt/tags/tag65.xml><?xml version="1.0" encoding="utf-8"?>
<p:tagLst xmlns:a="http://schemas.openxmlformats.org/drawingml/2006/main" xmlns:r="http://schemas.openxmlformats.org/officeDocument/2006/relationships" xmlns:p="http://schemas.openxmlformats.org/presentationml/2006/main">
  <p:tag name="NOPREFERENCE" val="False"/>
</p:tagLst>
</file>

<file path=ppt/tags/tag66.xml><?xml version="1.0" encoding="utf-8"?>
<p:tagLst xmlns:a="http://schemas.openxmlformats.org/drawingml/2006/main" xmlns:r="http://schemas.openxmlformats.org/officeDocument/2006/relationships" xmlns:p="http://schemas.openxmlformats.org/presentationml/2006/main">
  <p:tag name="NOPREFERENCE" val="False"/>
</p:tagLst>
</file>

<file path=ppt/tags/tag67.xml><?xml version="1.0" encoding="utf-8"?>
<p:tagLst xmlns:a="http://schemas.openxmlformats.org/drawingml/2006/main" xmlns:r="http://schemas.openxmlformats.org/officeDocument/2006/relationships" xmlns:p="http://schemas.openxmlformats.org/presentationml/2006/main">
  <p:tag name="NOPREFERENCE" val="False"/>
</p:tagLst>
</file>

<file path=ppt/tags/tag68.xml><?xml version="1.0" encoding="utf-8"?>
<p:tagLst xmlns:a="http://schemas.openxmlformats.org/drawingml/2006/main" xmlns:r="http://schemas.openxmlformats.org/officeDocument/2006/relationships" xmlns:p="http://schemas.openxmlformats.org/presentationml/2006/main">
  <p:tag name="NOPREFERENCE" val="False"/>
</p:tagLst>
</file>

<file path=ppt/tags/tag69.xml><?xml version="1.0" encoding="utf-8"?>
<p:tagLst xmlns:a="http://schemas.openxmlformats.org/drawingml/2006/main" xmlns:r="http://schemas.openxmlformats.org/officeDocument/2006/relationships" xmlns:p="http://schemas.openxmlformats.org/presentationml/2006/main">
  <p:tag name="DELIMITERS" val="3.1"/>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DELIMITERS" val="3.1"/>
  <p:tag name="NOPREFERENCE" val="False"/>
</p:tagLst>
</file>

<file path=ppt/tags/tag7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4.xml><?xml version="1.0" encoding="utf-8"?>
<p:tagLst xmlns:a="http://schemas.openxmlformats.org/drawingml/2006/main" xmlns:r="http://schemas.openxmlformats.org/officeDocument/2006/relationships" xmlns:p="http://schemas.openxmlformats.org/presentationml/2006/main">
  <p:tag name="NOPREFERENCE" val="False"/>
</p:tagLst>
</file>

<file path=ppt/tags/tag75.xml><?xml version="1.0" encoding="utf-8"?>
<p:tagLst xmlns:a="http://schemas.openxmlformats.org/drawingml/2006/main" xmlns:r="http://schemas.openxmlformats.org/officeDocument/2006/relationships" xmlns:p="http://schemas.openxmlformats.org/presentationml/2006/main">
  <p:tag name="NOPREFERENCE" val="False"/>
</p:tagLst>
</file>

<file path=ppt/tags/tag76.xml><?xml version="1.0" encoding="utf-8"?>
<p:tagLst xmlns:a="http://schemas.openxmlformats.org/drawingml/2006/main" xmlns:r="http://schemas.openxmlformats.org/officeDocument/2006/relationships" xmlns:p="http://schemas.openxmlformats.org/presentationml/2006/main">
  <p:tag name="__PE_POLL_EMBED_ID" val="7f261a7d-182c-4cc2-860e-d4228955a883"/>
</p:tagLst>
</file>

<file path=ppt/tags/tag77.xml><?xml version="1.0" encoding="utf-8"?>
<p:tagLst xmlns:a="http://schemas.openxmlformats.org/drawingml/2006/main" xmlns:r="http://schemas.openxmlformats.org/officeDocument/2006/relationships" xmlns:p="http://schemas.openxmlformats.org/presentationml/2006/main">
  <p:tag name="NOPREFERENCE" val="False"/>
</p:tagLst>
</file>

<file path=ppt/tags/tag78.xml><?xml version="1.0" encoding="utf-8"?>
<p:tagLst xmlns:a="http://schemas.openxmlformats.org/drawingml/2006/main" xmlns:r="http://schemas.openxmlformats.org/officeDocument/2006/relationships" xmlns:p="http://schemas.openxmlformats.org/presentationml/2006/main">
  <p:tag name="__PE_POLL_EMBED_ID" val="6509e63b-4e9f-4084-9b67-0784d160efe6"/>
</p:tagLst>
</file>

<file path=ppt/tags/tag79.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NOPREFERENCE" val="False"/>
</p:tagLst>
</file>

<file path=ppt/tags/tag81.xml><?xml version="1.0" encoding="utf-8"?>
<p:tagLst xmlns:a="http://schemas.openxmlformats.org/drawingml/2006/main" xmlns:r="http://schemas.openxmlformats.org/officeDocument/2006/relationships" xmlns:p="http://schemas.openxmlformats.org/presentationml/2006/main">
  <p:tag name="NOPREFERENCE" val="False"/>
</p:tagLst>
</file>

<file path=ppt/tags/tag82.xml><?xml version="1.0" encoding="utf-8"?>
<p:tagLst xmlns:a="http://schemas.openxmlformats.org/drawingml/2006/main" xmlns:r="http://schemas.openxmlformats.org/officeDocument/2006/relationships" xmlns:p="http://schemas.openxmlformats.org/presentationml/2006/main">
  <p:tag name="NOPREFERENCE" val="False"/>
</p:tagLst>
</file>

<file path=ppt/tags/tag8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4.xml><?xml version="1.0" encoding="utf-8"?>
<p:tagLst xmlns:a="http://schemas.openxmlformats.org/drawingml/2006/main" xmlns:r="http://schemas.openxmlformats.org/officeDocument/2006/relationships" xmlns:p="http://schemas.openxmlformats.org/presentationml/2006/main">
  <p:tag name="NOPREFERENCE" val="False"/>
</p:tagLst>
</file>

<file path=ppt/tags/tag85.xml><?xml version="1.0" encoding="utf-8"?>
<p:tagLst xmlns:a="http://schemas.openxmlformats.org/drawingml/2006/main" xmlns:r="http://schemas.openxmlformats.org/officeDocument/2006/relationships" xmlns:p="http://schemas.openxmlformats.org/presentationml/2006/main">
  <p:tag name="NOPREFERENCE" val="False"/>
</p:tagLst>
</file>

<file path=ppt/tags/tag86.xml><?xml version="1.0" encoding="utf-8"?>
<p:tagLst xmlns:a="http://schemas.openxmlformats.org/drawingml/2006/main" xmlns:r="http://schemas.openxmlformats.org/officeDocument/2006/relationships" xmlns:p="http://schemas.openxmlformats.org/presentationml/2006/main">
  <p:tag name="NOPREFERENCE" val="False"/>
</p:tagLst>
</file>

<file path=ppt/tags/tag87.xml><?xml version="1.0" encoding="utf-8"?>
<p:tagLst xmlns:a="http://schemas.openxmlformats.org/drawingml/2006/main" xmlns:r="http://schemas.openxmlformats.org/officeDocument/2006/relationships" xmlns:p="http://schemas.openxmlformats.org/presentationml/2006/main">
  <p:tag name="NOPREFERENCE" val="False"/>
</p:tagLst>
</file>

<file path=ppt/tags/tag88.xml><?xml version="1.0" encoding="utf-8"?>
<p:tagLst xmlns:a="http://schemas.openxmlformats.org/drawingml/2006/main" xmlns:r="http://schemas.openxmlformats.org/officeDocument/2006/relationships" xmlns:p="http://schemas.openxmlformats.org/presentationml/2006/main">
  <p:tag name="NOPREFERENCE" val="False"/>
</p:tagLst>
</file>

<file path=ppt/tags/tag89.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NOPREFERENCE" val="False"/>
</p:tagLst>
</file>

<file path=ppt/tags/tag91.xml><?xml version="1.0" encoding="utf-8"?>
<p:tagLst xmlns:a="http://schemas.openxmlformats.org/drawingml/2006/main" xmlns:r="http://schemas.openxmlformats.org/officeDocument/2006/relationships" xmlns:p="http://schemas.openxmlformats.org/presentationml/2006/main">
  <p:tag name="NOPREFERENCE" val="False"/>
</p:tagLst>
</file>

<file path=ppt/tags/tag92.xml><?xml version="1.0" encoding="utf-8"?>
<p:tagLst xmlns:a="http://schemas.openxmlformats.org/drawingml/2006/main" xmlns:r="http://schemas.openxmlformats.org/officeDocument/2006/relationships" xmlns:p="http://schemas.openxmlformats.org/presentationml/2006/main">
  <p:tag name="NOPREFERENCE" val="False"/>
</p:tagLst>
</file>

<file path=ppt/tags/tag93.xml><?xml version="1.0" encoding="utf-8"?>
<p:tagLst xmlns:a="http://schemas.openxmlformats.org/drawingml/2006/main" xmlns:r="http://schemas.openxmlformats.org/officeDocument/2006/relationships" xmlns:p="http://schemas.openxmlformats.org/presentationml/2006/main">
  <p:tag name="NOPREFERENCE" val="False"/>
</p:tagLst>
</file>

<file path=ppt/tags/tag94.xml><?xml version="1.0" encoding="utf-8"?>
<p:tagLst xmlns:a="http://schemas.openxmlformats.org/drawingml/2006/main" xmlns:r="http://schemas.openxmlformats.org/officeDocument/2006/relationships" xmlns:p="http://schemas.openxmlformats.org/presentationml/2006/main">
  <p:tag name="NOPREFERENCE" val="False"/>
</p:tagLst>
</file>

<file path=ppt/tags/tag95.xml><?xml version="1.0" encoding="utf-8"?>
<p:tagLst xmlns:a="http://schemas.openxmlformats.org/drawingml/2006/main" xmlns:r="http://schemas.openxmlformats.org/officeDocument/2006/relationships" xmlns:p="http://schemas.openxmlformats.org/presentationml/2006/main">
  <p:tag name="NOPREFERENCE" val="False"/>
</p:tagLst>
</file>

<file path=ppt/tags/tag96.xml><?xml version="1.0" encoding="utf-8"?>
<p:tagLst xmlns:a="http://schemas.openxmlformats.org/drawingml/2006/main" xmlns:r="http://schemas.openxmlformats.org/officeDocument/2006/relationships" xmlns:p="http://schemas.openxmlformats.org/presentationml/2006/main">
  <p:tag name="NOPREFERENCE" val="False"/>
</p:tagLst>
</file>

<file path=ppt/tags/tag97.xml><?xml version="1.0" encoding="utf-8"?>
<p:tagLst xmlns:a="http://schemas.openxmlformats.org/drawingml/2006/main" xmlns:r="http://schemas.openxmlformats.org/officeDocument/2006/relationships" xmlns:p="http://schemas.openxmlformats.org/presentationml/2006/main">
  <p:tag name="NOPREFERENCE" val="False"/>
</p:tagLst>
</file>

<file path=ppt/tags/tag98.xml><?xml version="1.0" encoding="utf-8"?>
<p:tagLst xmlns:a="http://schemas.openxmlformats.org/drawingml/2006/main" xmlns:r="http://schemas.openxmlformats.org/officeDocument/2006/relationships" xmlns:p="http://schemas.openxmlformats.org/presentationml/2006/main">
  <p:tag name="NOPREFERENCE" val="False"/>
</p:tagLst>
</file>

<file path=ppt/tags/tag99.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NQC_PPT_Template">
  <a:themeElements>
    <a:clrScheme name="NQC_PP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QC_PPT_Template">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NQC_PP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QC_PP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QC_PP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QC_PP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QC_PP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QC_PP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QC_PP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QC_PP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QC_PP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QC_PP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QC_PP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QC_PP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Multipurpos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QC_PPT_Template">
  <a:themeElements>
    <a:clrScheme name="NQC_PP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QC_PPT_Template">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NQC_PP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QC_PP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QC_PP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QC_PP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QC_PP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QC_PP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QC_PP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QC_PP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QC_PP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QC_PP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QC_PP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QC_PP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041C4001D912547BFC74F2974688345" ma:contentTypeVersion="11" ma:contentTypeDescription="Create a new document." ma:contentTypeScope="" ma:versionID="81f0fdc4664ef93e3089fbe64ac8e75e">
  <xsd:schema xmlns:xsd="http://www.w3.org/2001/XMLSchema" xmlns:xs="http://www.w3.org/2001/XMLSchema" xmlns:p="http://schemas.microsoft.com/office/2006/metadata/properties" xmlns:ns3="588c877d-a32b-4451-819e-c2e997d91e8d" xmlns:ns4="48e54f11-223a-4c30-b7fa-2f782613c66b" targetNamespace="http://schemas.microsoft.com/office/2006/metadata/properties" ma:root="true" ma:fieldsID="c69147754dd209f944f6c1dad154d5e4" ns3:_="" ns4:_="">
    <xsd:import namespace="588c877d-a32b-4451-819e-c2e997d91e8d"/>
    <xsd:import namespace="48e54f11-223a-4c30-b7fa-2f782613c66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8c877d-a32b-4451-819e-c2e997d91e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8e54f11-223a-4c30-b7fa-2f782613c66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910D73-FC86-46E8-BF9C-640ED5BF44D9}">
  <ds:schemaRefs>
    <ds:schemaRef ds:uri="http://schemas.microsoft.com/office/2006/documentManagement/types"/>
    <ds:schemaRef ds:uri="http://purl.org/dc/dcmitype/"/>
    <ds:schemaRef ds:uri="588c877d-a32b-4451-819e-c2e997d91e8d"/>
    <ds:schemaRef ds:uri="http://purl.org/dc/elements/1.1/"/>
    <ds:schemaRef ds:uri="http://purl.org/dc/terms/"/>
    <ds:schemaRef ds:uri="48e54f11-223a-4c30-b7fa-2f782613c66b"/>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153949AE-090B-45A1-B6B0-AADA49F3CC74}">
  <ds:schemaRefs>
    <ds:schemaRef ds:uri="48e54f11-223a-4c30-b7fa-2f782613c66b"/>
    <ds:schemaRef ds:uri="588c877d-a32b-4451-819e-c2e997d91e8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7232B38-C342-40E1-A479-FA587C9F48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mod 11  TEAMS</Template>
  <TotalTime>1696</TotalTime>
  <Words>10430</Words>
  <Application>Microsoft Office PowerPoint</Application>
  <PresentationFormat>Widescreen</PresentationFormat>
  <Paragraphs>1244</Paragraphs>
  <Slides>181</Slides>
  <Notes>114</Notes>
  <HiddenSlides>0</HiddenSlides>
  <MMClips>1</MMClips>
  <ScaleCrop>false</ScaleCrop>
  <HeadingPairs>
    <vt:vector size="8" baseType="variant">
      <vt:variant>
        <vt:lpstr>Fonts Used</vt:lpstr>
      </vt:variant>
      <vt:variant>
        <vt:i4>13</vt:i4>
      </vt:variant>
      <vt:variant>
        <vt:lpstr>Theme</vt:lpstr>
      </vt:variant>
      <vt:variant>
        <vt:i4>3</vt:i4>
      </vt:variant>
      <vt:variant>
        <vt:lpstr>Embedded OLE Servers</vt:lpstr>
      </vt:variant>
      <vt:variant>
        <vt:i4>1</vt:i4>
      </vt:variant>
      <vt:variant>
        <vt:lpstr>Slide Titles</vt:lpstr>
      </vt:variant>
      <vt:variant>
        <vt:i4>181</vt:i4>
      </vt:variant>
    </vt:vector>
  </HeadingPairs>
  <TitlesOfParts>
    <vt:vector size="198" baseType="lpstr">
      <vt:lpstr>Arial</vt:lpstr>
      <vt:lpstr>Arial Black</vt:lpstr>
      <vt:lpstr>Calibri</vt:lpstr>
      <vt:lpstr>Calibri Light</vt:lpstr>
      <vt:lpstr>Carlito</vt:lpstr>
      <vt:lpstr>Franklin Gothic Medium</vt:lpstr>
      <vt:lpstr>Garamond</vt:lpstr>
      <vt:lpstr>garamond (bold)</vt:lpstr>
      <vt:lpstr>Gill Sans MT</vt:lpstr>
      <vt:lpstr>Impact</vt:lpstr>
      <vt:lpstr>Symbol</vt:lpstr>
      <vt:lpstr>Times New Roman</vt:lpstr>
      <vt:lpstr>Wingdings</vt:lpstr>
      <vt:lpstr>NQC_PPT_Template</vt:lpstr>
      <vt:lpstr>1_Multipurpose Slides</vt:lpstr>
      <vt:lpstr>NQC_PPT_Template</vt:lpstr>
      <vt:lpstr>Drawing</vt:lpstr>
      <vt:lpstr>Training-of-Trainers (TOT) Program</vt:lpstr>
      <vt:lpstr>Module 1 – Day 1 8:00am – 9:00am (60 min) TOT Handout-of-Handouts: Module 1 </vt:lpstr>
      <vt:lpstr>How Important is Training? </vt:lpstr>
      <vt:lpstr>PowerPoint Presentation</vt:lpstr>
      <vt:lpstr>TOT Learning Objectives</vt:lpstr>
      <vt:lpstr>TOT Learning Objectives (cont.)</vt:lpstr>
      <vt:lpstr>Expectations of TOT Participants</vt:lpstr>
      <vt:lpstr>Expectations of TOT Participants (cont.)</vt:lpstr>
      <vt:lpstr>TOT Agenda Overview</vt:lpstr>
      <vt:lpstr>TOT Agenda Overview</vt:lpstr>
      <vt:lpstr>Agenda – Day 1</vt:lpstr>
      <vt:lpstr>Agenda Highlights – Day 2 and Day 3</vt:lpstr>
      <vt:lpstr>Details…</vt:lpstr>
      <vt:lpstr>Picture Consent</vt:lpstr>
      <vt:lpstr>Faculty Introductions</vt:lpstr>
      <vt:lpstr>Participant Introductions</vt:lpstr>
      <vt:lpstr>PowerPoint Presentation</vt:lpstr>
      <vt:lpstr>PowerPoint Presentation</vt:lpstr>
      <vt:lpstr>PowerPoint Presentation</vt:lpstr>
      <vt:lpstr>PowerPoint Presentation</vt:lpstr>
      <vt:lpstr>PowerPoint Presentation</vt:lpstr>
      <vt:lpstr>What are Study Groups?</vt:lpstr>
      <vt:lpstr>PowerPoint Presentation</vt:lpstr>
      <vt:lpstr>Four Corners Questions</vt:lpstr>
      <vt:lpstr>Module 2 – Day 1 9:00am – 9:40am (40 min) </vt:lpstr>
      <vt:lpstr>PowerPoint Presentation</vt:lpstr>
      <vt:lpstr>Clinical Quality Management (CQM)</vt:lpstr>
      <vt:lpstr>CQM Network Essential Infrastructure</vt:lpstr>
      <vt:lpstr>Performance Measurement Requirements</vt:lpstr>
      <vt:lpstr>Performance Measures</vt:lpstr>
      <vt:lpstr>QI Activities</vt:lpstr>
      <vt:lpstr>Quality Improvement Activities</vt:lpstr>
      <vt:lpstr>Applicability to Subrecipients</vt:lpstr>
      <vt:lpstr>Group Competition: PCN #15-02 Quiz</vt:lpstr>
      <vt:lpstr> All recipients and subrecipients  - Parts A thru F - are required to have a CQM program.  </vt:lpstr>
      <vt:lpstr>A recipient or subrecipient program is doing really well with health outcomes, like viral suppression. Is CQM program still needed? </vt:lpstr>
      <vt:lpstr>Are QI projects required for each funded RWHAP service? </vt:lpstr>
      <vt:lpstr>Should all performance measurement data be  collected quarterly?</vt:lpstr>
      <vt:lpstr>Does the quality management plan only cover clinical services? </vt:lpstr>
      <vt:lpstr>A recipient organization does not fund outpatient ambulatory health services. What performance measures should that organization use? </vt:lpstr>
      <vt:lpstr>Which of the following is NOT a statement by HAB about clinical quality programs? </vt:lpstr>
      <vt:lpstr>Are recipients required to use HAB-defined performance measures? </vt:lpstr>
      <vt:lpstr>Module 3 – Day 1 9:40am – 10:00am (20 min) TOT Handout-of-Handouts: Module 3  Satisfaction Continuum</vt:lpstr>
      <vt:lpstr>Satisfaction Continuum Exercise</vt:lpstr>
      <vt:lpstr>PowerPoint Presentation</vt:lpstr>
      <vt:lpstr>PowerPoint Presentation</vt:lpstr>
      <vt:lpstr>Learning Objectives</vt:lpstr>
      <vt:lpstr>Module Agenda</vt:lpstr>
      <vt:lpstr>PowerPoint Presentation</vt:lpstr>
      <vt:lpstr>PowerPoint Presentation</vt:lpstr>
      <vt:lpstr>PowerPoint Presentation</vt:lpstr>
      <vt:lpstr>PowerPoint Presentation</vt:lpstr>
      <vt:lpstr>PowerPoint Presentation</vt:lpstr>
      <vt:lpstr>Success is achieved through meeting the needs of those who are served</vt:lpstr>
      <vt:lpstr>Most problems are found in processes, not in people</vt:lpstr>
      <vt:lpstr>Do not reinvent the wheel. Learn from best practices.</vt:lpstr>
      <vt:lpstr>PowerPoint Presentation</vt:lpstr>
      <vt:lpstr>PowerPoint Presentation</vt:lpstr>
      <vt:lpstr>PowerPoint Presentation</vt:lpstr>
      <vt:lpstr>PowerPoint Presentation</vt:lpstr>
      <vt:lpstr>PowerPoint Presentation</vt:lpstr>
      <vt:lpstr>PowerPoint Presentation</vt:lpstr>
      <vt:lpstr>Components for Success</vt:lpstr>
      <vt:lpstr>Components for Success (cont.)</vt:lpstr>
      <vt:lpstr>‘QI is not QA’</vt:lpstr>
      <vt:lpstr>Working Definition of Quality</vt:lpstr>
      <vt:lpstr>Lunch with a New Friend!</vt:lpstr>
      <vt:lpstr>Model for Improvement, PDSA Cycle, Change Hats</vt:lpstr>
      <vt:lpstr>Learning Objectives</vt:lpstr>
      <vt:lpstr>PowerPoint Presentation</vt:lpstr>
      <vt:lpstr>Treatment of Scurvy</vt:lpstr>
      <vt:lpstr>PowerPoint Presentation</vt:lpstr>
      <vt:lpstr>Treatment of Ulcer – Marshall</vt:lpstr>
      <vt:lpstr>PowerPoint Presentation</vt:lpstr>
      <vt:lpstr>Many Models for Change </vt:lpstr>
      <vt:lpstr>PowerPoint Presentation</vt:lpstr>
      <vt:lpstr>Model for Improvement</vt:lpstr>
      <vt:lpstr>PowerPoint Presentation</vt:lpstr>
      <vt:lpstr>PowerPoint Presentation</vt:lpstr>
      <vt:lpstr>Model for Improvement</vt:lpstr>
      <vt:lpstr>Model for Improvement</vt:lpstr>
      <vt:lpstr>Change </vt:lpstr>
      <vt:lpstr>Change Ideas</vt:lpstr>
      <vt:lpstr>The PDSA Cycle for Learning and Improvement</vt:lpstr>
      <vt:lpstr>PDSA (test) Cycles … Have Been Going on for Years</vt:lpstr>
      <vt:lpstr>PowerPoint Presentation</vt:lpstr>
      <vt:lpstr>Why Test?</vt:lpstr>
      <vt:lpstr>The PDSA Cycle Requires Iterative Tests to Solve Problems</vt:lpstr>
      <vt:lpstr>PDSA Cycle Example</vt:lpstr>
      <vt:lpstr>PowerPoint Presentation</vt:lpstr>
      <vt:lpstr>PowerPoint Presentation</vt:lpstr>
      <vt:lpstr>How Tests Lead to Improvements</vt:lpstr>
      <vt:lpstr>Tips for PDSA Cycles</vt:lpstr>
      <vt:lpstr>Tips for PDSA Cycles (cont.)</vt:lpstr>
      <vt:lpstr>What Questions Do You Have? </vt:lpstr>
      <vt:lpstr>The Need for Both </vt:lpstr>
      <vt:lpstr>Change Hats</vt:lpstr>
      <vt:lpstr>PowerPoint Presentation</vt:lpstr>
      <vt:lpstr>Designer</vt:lpstr>
      <vt:lpstr>Project Manager</vt:lpstr>
      <vt:lpstr>Champion</vt:lpstr>
      <vt:lpstr>Sponsor</vt:lpstr>
      <vt:lpstr>Trainer</vt:lpstr>
      <vt:lpstr>You Tell Us! </vt:lpstr>
      <vt:lpstr>References and Resources</vt:lpstr>
      <vt:lpstr> Module 6 – Day 1 2:00pm – 3:00pm (60 min)  Experiential Learning and  Interactive Games  </vt:lpstr>
      <vt:lpstr>PowerPoint Presentation</vt:lpstr>
      <vt:lpstr>Group Competition: The Marshmallow Challenge</vt:lpstr>
      <vt:lpstr>Rules for The Marshmallow Challenge</vt:lpstr>
      <vt:lpstr>Group Competition: The Marshmallow Challenge</vt:lpstr>
      <vt:lpstr>Debriefing Your Experience</vt:lpstr>
      <vt:lpstr>3 Steps of Improvement</vt:lpstr>
      <vt:lpstr>PDSA Tip: “Oneness”</vt:lpstr>
      <vt:lpstr>PDSA Tip</vt:lpstr>
      <vt:lpstr>Uh Oh</vt:lpstr>
      <vt:lpstr>Repeated Use of the PDSA Cycle</vt:lpstr>
      <vt:lpstr>PowerPoint Presentation</vt:lpstr>
      <vt:lpstr>Game Guide</vt:lpstr>
      <vt:lpstr>Virtual Game Guide</vt:lpstr>
      <vt:lpstr>Cross-Part Quality Management Guide</vt:lpstr>
      <vt:lpstr>Partnering with Subcontractors to Improve HIV Care</vt:lpstr>
      <vt:lpstr>Options for Interactive Activities</vt:lpstr>
      <vt:lpstr>Time to Share</vt:lpstr>
      <vt:lpstr>PowerPoint Presentation</vt:lpstr>
      <vt:lpstr>Learner-Centered Training</vt:lpstr>
      <vt:lpstr>Group Competition</vt:lpstr>
      <vt:lpstr>Quiz Question: Subject Matter Experts Typically Are:</vt:lpstr>
      <vt:lpstr>Stages of Knowledge</vt:lpstr>
      <vt:lpstr>PowerPoint Presentation</vt:lpstr>
      <vt:lpstr>Adult Preferences Regarding a Learning Environment</vt:lpstr>
      <vt:lpstr>Quiz Question: A Standard Way to Keep People Engaged in Learning Is To:</vt:lpstr>
      <vt:lpstr>Questioning Strategies: A Method to Keep Learners Involved</vt:lpstr>
      <vt:lpstr>Questioning Samples</vt:lpstr>
      <vt:lpstr>PowerPoint Presentation</vt:lpstr>
      <vt:lpstr>PowerPoint Presentation</vt:lpstr>
      <vt:lpstr>A Key Ingredient: The Level of Involvement</vt:lpstr>
      <vt:lpstr>PowerPoint Presentation</vt:lpstr>
      <vt:lpstr>Experience and Learning</vt:lpstr>
      <vt:lpstr>PowerPoint Presentation</vt:lpstr>
      <vt:lpstr>PowerPoint Presentation</vt:lpstr>
      <vt:lpstr>Short-Term Memory</vt:lpstr>
      <vt:lpstr>PowerPoint Presentation</vt:lpstr>
      <vt:lpstr>Adult Learning Styles</vt:lpstr>
      <vt:lpstr>Training Development Guide</vt:lpstr>
      <vt:lpstr>Quiz Question: Research Suggests People Learn Best When:</vt:lpstr>
      <vt:lpstr>I Learn Best When…</vt:lpstr>
      <vt:lpstr>Contemporary Historical Roots</vt:lpstr>
      <vt:lpstr>Quiz Question: Learning is Defined as. . . </vt:lpstr>
      <vt:lpstr>Learning, Defined…</vt:lpstr>
      <vt:lpstr>Quiz Question: Which of These Learning Conclusions Is False?</vt:lpstr>
      <vt:lpstr>Lecture</vt:lpstr>
      <vt:lpstr>Learning Is Made Easier When</vt:lpstr>
      <vt:lpstr>Learning Is Made Easier When (cont.)</vt:lpstr>
      <vt:lpstr>My Memory Trick!</vt:lpstr>
      <vt:lpstr>Module 8 – Day 1 4:15pm – 5:40pm (100 min) TOT Handout-of-Handouts: Module 8 </vt:lpstr>
      <vt:lpstr>Learning Objectives</vt:lpstr>
      <vt:lpstr>Training Experiences</vt:lpstr>
      <vt:lpstr>Presentation Topics</vt:lpstr>
      <vt:lpstr>Success</vt:lpstr>
      <vt:lpstr>Aha! Moments and Evaluation</vt:lpstr>
      <vt:lpstr>Module Agenda</vt:lpstr>
      <vt:lpstr>Highlights &amp; Aha! Moments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Comments about Today</vt:lpstr>
      <vt:lpstr>PowerPoint Presentation</vt:lpstr>
      <vt:lpstr>PowerPoint Presentation</vt:lpstr>
      <vt:lpstr>What are Study Groups?</vt:lpstr>
      <vt:lpstr>Study Group Role</vt:lpstr>
      <vt:lpstr>For Highest Chance of Success </vt:lpstr>
      <vt:lpstr>Assignments </vt:lpstr>
      <vt:lpstr>PowerPoint Presentation</vt:lpstr>
      <vt:lpstr>Quick Session Evaluation Via Poll</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Jennifer  Lee</dc:creator>
  <cp:lastModifiedBy>Khalil Hassam</cp:lastModifiedBy>
  <cp:revision>120</cp:revision>
  <cp:lastPrinted>2020-11-05T15:35:59Z</cp:lastPrinted>
  <dcterms:created xsi:type="dcterms:W3CDTF">2010-08-08T11:41:31Z</dcterms:created>
  <dcterms:modified xsi:type="dcterms:W3CDTF">2022-09-01T04:20:29Z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0x010100E041C4001D912547BFC74F2974688345</vt:lpwstr>
  </property>
</Properties>
</file>