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jOQdcb/M8O2EWfLbEhEIabVVNwk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6A3D-FACD-2006-D483-0378092B8BBE}" name="Sharon Novey" initials="SN" userId="S::snovey@caiglobal.org::e5994916-bd17-49a8-8fc7-ae21d272545a" providerId="AD"/>
  <p188:author id="{87981848-5537-BF7F-4AFA-C12BC8F90A9C}" name="Sharon Novey" initials="SN" userId="S::SNovey@caiglobal.org::e5994916-bd17-49a8-8fc7-ae21d272545a" providerId="AD"/>
  <p188:author id="{149F1AE2-82CA-28DF-2EB8-906BBE853462}" name="Michelle Cragle" initials="MC" userId="f17c2054a50dc21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C3339-385A-1302-2939-245264EEA539}" v="1" dt="2023-01-05T01:05:39.841"/>
    <p1510:client id="{D028FDD9-04B8-EAC5-ED63-1C53733ECF16}" v="2" dt="2023-01-05T00:31:28.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customschemas.google.com/relationships/presentationmetadata" Target="metadata"/><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3"/>
  <c:chart>
    <c:autoTitleDeleted val="0"/>
    <c:plotArea>
      <c:layout>
        <c:manualLayout>
          <c:layoutTarget val="inner"/>
          <c:xMode val="edge"/>
          <c:yMode val="edge"/>
          <c:x val="9.5089520100000005E-2"/>
          <c:y val="6.0662983400000002E-2"/>
          <c:w val="0.82356127359999998"/>
          <c:h val="0.77156196980000002"/>
        </c:manualLayout>
      </c:layout>
      <c:lineChart>
        <c:grouping val="standard"/>
        <c:varyColors val="0"/>
        <c:ser>
          <c:idx val="0"/>
          <c:order val="0"/>
          <c:tx>
            <c:strRef>
              <c:f>Sheet1!$B$1</c:f>
              <c:strCache>
                <c:ptCount val="1"/>
                <c:pt idx="0">
                  <c:v>Sales</c:v>
                </c:pt>
              </c:strCache>
            </c:strRef>
          </c:tx>
          <c:spPr>
            <a:ln w="25400" cap="rnd" cmpd="sng" algn="ctr">
              <a:solidFill>
                <a:schemeClr val="accent1">
                  <a:lumMod val="20000"/>
                  <a:lumOff val="80000"/>
                </a:schemeClr>
              </a:solidFill>
              <a:prstDash val="solid"/>
              <a:round/>
            </a:ln>
            <a:effectLst/>
          </c:spPr>
          <c:marker>
            <c:symbol val="circle"/>
            <c:size val="8"/>
            <c:spPr>
              <a:solidFill>
                <a:srgbClr val="F88E86"/>
              </a:solidFill>
              <a:ln w="6350" cap="flat" cmpd="sng" algn="ctr">
                <a:solidFill>
                  <a:schemeClr val="accent1">
                    <a:lumMod val="20000"/>
                    <a:lumOff val="80000"/>
                  </a:schemeClr>
                </a:solidFill>
                <a:prstDash val="solid"/>
                <a:round/>
              </a:ln>
              <a:effectLst/>
            </c:spPr>
          </c:marker>
          <c:dPt>
            <c:idx val="0"/>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0-CCD8-2949-8334-8BCBFE41D343}"/>
              </c:ext>
            </c:extLst>
          </c:dPt>
          <c:dPt>
            <c:idx val="1"/>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1-CCD8-2949-8334-8BCBFE41D343}"/>
              </c:ext>
            </c:extLst>
          </c:dPt>
          <c:dPt>
            <c:idx val="2"/>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2-CCD8-2949-8334-8BCBFE41D343}"/>
              </c:ext>
            </c:extLst>
          </c:dPt>
          <c:dPt>
            <c:idx val="3"/>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3-CCD8-2949-8334-8BCBFE41D343}"/>
              </c:ext>
            </c:extLst>
          </c:dPt>
          <c:dPt>
            <c:idx val="4"/>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4-CCD8-2949-8334-8BCBFE41D343}"/>
              </c:ext>
            </c:extLst>
          </c:dPt>
          <c:dPt>
            <c:idx val="5"/>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5-CCD8-2949-8334-8BCBFE41D343}"/>
              </c:ext>
            </c:extLst>
          </c:dPt>
          <c:dPt>
            <c:idx val="6"/>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6-CCD8-2949-8334-8BCBFE41D343}"/>
              </c:ext>
            </c:extLst>
          </c:dPt>
          <c:dPt>
            <c:idx val="7"/>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7-CCD8-2949-8334-8BCBFE41D343}"/>
              </c:ext>
            </c:extLst>
          </c:dPt>
          <c:dPt>
            <c:idx val="8"/>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8-CCD8-2949-8334-8BCBFE41D343}"/>
              </c:ext>
            </c:extLst>
          </c:dPt>
          <c:dPt>
            <c:idx val="9"/>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9-CCD8-2949-8334-8BCBFE41D343}"/>
              </c:ext>
            </c:extLst>
          </c:dPt>
          <c:dPt>
            <c:idx val="10"/>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A-CCD8-2949-8334-8BCBFE41D343}"/>
              </c:ext>
            </c:extLst>
          </c:dPt>
          <c:dPt>
            <c:idx val="11"/>
            <c:marker>
              <c:spPr>
                <a:solidFill>
                  <a:schemeClr val="accent1">
                    <a:lumMod val="20000"/>
                    <a:lumOff val="80000"/>
                  </a:schemeClr>
                </a:solidFill>
                <a:ln w="6350" cap="flat" cmpd="sng" algn="ctr">
                  <a:solidFill>
                    <a:schemeClr val="accent1">
                      <a:lumMod val="20000"/>
                      <a:lumOff val="80000"/>
                    </a:schemeClr>
                  </a:solidFill>
                  <a:prstDash val="solid"/>
                  <a:round/>
                </a:ln>
                <a:effectLst/>
              </c:spPr>
            </c:marker>
            <c:bubble3D val="0"/>
            <c:extLst>
              <c:ext xmlns:c16="http://schemas.microsoft.com/office/drawing/2014/chart" uri="{C3380CC4-5D6E-409C-BE32-E72D297353CC}">
                <c16:uniqueId val="{0000000B-CCD8-2949-8334-8BCBFE41D343}"/>
              </c:ext>
            </c:extLst>
          </c:dPt>
          <c:dLbls>
            <c:spPr>
              <a:noFill/>
              <a:ln>
                <a:noFill/>
              </a:ln>
              <a:effectLst/>
            </c:spPr>
            <c:txPr>
              <a:bodyPr rot="0" spcFirstLastPara="1" vertOverflow="ellipsis" vert="horz" wrap="square" numCol="1" anchor="ctr" anchorCtr="1"/>
              <a:lstStyle/>
              <a:p>
                <a:pPr>
                  <a:defRPr lang="fr-FR" altLang="fr-FR" sz="1197" b="0" i="0" u="none" strike="noStrike" kern="1200" baseline="0">
                    <a:solidFill>
                      <a:srgbClr val="1D1D1D">
                        <a:lumMod val="75000"/>
                        <a:lumOff val="25000"/>
                      </a:srgb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0.05</c:v>
                </c:pt>
                <c:pt idx="1">
                  <c:v>0.1</c:v>
                </c:pt>
                <c:pt idx="2">
                  <c:v>0.15</c:v>
                </c:pt>
                <c:pt idx="3">
                  <c:v>0.22</c:v>
                </c:pt>
                <c:pt idx="4">
                  <c:v>0.3</c:v>
                </c:pt>
                <c:pt idx="5">
                  <c:v>0.28000000000000003</c:v>
                </c:pt>
                <c:pt idx="6">
                  <c:v>0.22</c:v>
                </c:pt>
                <c:pt idx="7">
                  <c:v>0.32</c:v>
                </c:pt>
                <c:pt idx="8">
                  <c:v>0.45</c:v>
                </c:pt>
                <c:pt idx="9">
                  <c:v>0.6</c:v>
                </c:pt>
                <c:pt idx="10">
                  <c:v>0.65</c:v>
                </c:pt>
                <c:pt idx="11">
                  <c:v>0.55000000000000004</c:v>
                </c:pt>
              </c:numCache>
            </c:numRef>
          </c:val>
          <c:smooth val="0"/>
          <c:extLst>
            <c:ext xmlns:c16="http://schemas.microsoft.com/office/drawing/2014/chart" uri="{C3380CC4-5D6E-409C-BE32-E72D297353CC}">
              <c16:uniqueId val="{0000000C-CCD8-2949-8334-8BCBFE41D343}"/>
            </c:ext>
          </c:extLst>
        </c:ser>
        <c:ser>
          <c:idx val="1"/>
          <c:order val="1"/>
          <c:tx>
            <c:strRef>
              <c:f>Sheet1!$C$1</c:f>
              <c:strCache>
                <c:ptCount val="1"/>
                <c:pt idx="0">
                  <c:v>Revenue</c:v>
                </c:pt>
              </c:strCache>
            </c:strRef>
          </c:tx>
          <c:spPr>
            <a:ln w="25400" cap="rnd" cmpd="sng" algn="ctr">
              <a:solidFill>
                <a:schemeClr val="accent1"/>
              </a:solidFill>
              <a:prstDash val="solid"/>
              <a:round/>
            </a:ln>
            <a:effectLst/>
          </c:spPr>
          <c:marker>
            <c:symbol val="circle"/>
            <c:size val="7"/>
            <c:spPr>
              <a:solidFill>
                <a:srgbClr val="F44336"/>
              </a:solidFill>
              <a:ln w="6350" cap="flat" cmpd="sng" algn="ctr">
                <a:solidFill>
                  <a:schemeClr val="accent1"/>
                </a:solidFill>
                <a:prstDash val="solid"/>
                <a:round/>
              </a:ln>
              <a:effectLst/>
            </c:spPr>
          </c:marker>
          <c:dPt>
            <c:idx val="0"/>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0D-CCD8-2949-8334-8BCBFE41D343}"/>
              </c:ext>
            </c:extLst>
          </c:dPt>
          <c:dPt>
            <c:idx val="1"/>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0E-CCD8-2949-8334-8BCBFE41D343}"/>
              </c:ext>
            </c:extLst>
          </c:dPt>
          <c:dPt>
            <c:idx val="2"/>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0F-CCD8-2949-8334-8BCBFE41D343}"/>
              </c:ext>
            </c:extLst>
          </c:dPt>
          <c:dPt>
            <c:idx val="3"/>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0-CCD8-2949-8334-8BCBFE41D343}"/>
              </c:ext>
            </c:extLst>
          </c:dPt>
          <c:dPt>
            <c:idx val="4"/>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1-CCD8-2949-8334-8BCBFE41D343}"/>
              </c:ext>
            </c:extLst>
          </c:dPt>
          <c:dPt>
            <c:idx val="5"/>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2-CCD8-2949-8334-8BCBFE41D343}"/>
              </c:ext>
            </c:extLst>
          </c:dPt>
          <c:dPt>
            <c:idx val="6"/>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3-CCD8-2949-8334-8BCBFE41D343}"/>
              </c:ext>
            </c:extLst>
          </c:dPt>
          <c:dPt>
            <c:idx val="7"/>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4-CCD8-2949-8334-8BCBFE41D343}"/>
              </c:ext>
            </c:extLst>
          </c:dPt>
          <c:dPt>
            <c:idx val="8"/>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5-CCD8-2949-8334-8BCBFE41D343}"/>
              </c:ext>
            </c:extLst>
          </c:dPt>
          <c:dPt>
            <c:idx val="9"/>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6-CCD8-2949-8334-8BCBFE41D343}"/>
              </c:ext>
            </c:extLst>
          </c:dPt>
          <c:dPt>
            <c:idx val="10"/>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7-CCD8-2949-8334-8BCBFE41D343}"/>
              </c:ext>
            </c:extLst>
          </c:dPt>
          <c:dPt>
            <c:idx val="11"/>
            <c:marker>
              <c:spPr>
                <a:solidFill>
                  <a:schemeClr val="accent1"/>
                </a:solidFill>
                <a:ln w="6350" cap="flat" cmpd="sng" algn="ctr">
                  <a:solidFill>
                    <a:schemeClr val="accent1"/>
                  </a:solidFill>
                  <a:prstDash val="solid"/>
                  <a:round/>
                </a:ln>
                <a:effectLst/>
              </c:spPr>
            </c:marker>
            <c:bubble3D val="0"/>
            <c:extLst>
              <c:ext xmlns:c16="http://schemas.microsoft.com/office/drawing/2014/chart" uri="{C3380CC4-5D6E-409C-BE32-E72D297353CC}">
                <c16:uniqueId val="{00000018-CCD8-2949-8334-8BCBFE41D343}"/>
              </c:ext>
            </c:extLst>
          </c:dPt>
          <c:dLbls>
            <c:spPr>
              <a:noFill/>
              <a:ln>
                <a:noFill/>
              </a:ln>
              <a:effectLst/>
            </c:spPr>
            <c:txPr>
              <a:bodyPr rot="0" spcFirstLastPara="1" vertOverflow="ellipsis" vert="horz" wrap="square" numCol="1" anchor="ctr" anchorCtr="1"/>
              <a:lstStyle/>
              <a:p>
                <a:pPr>
                  <a:defRPr lang="fr-FR" altLang="fr-FR" sz="1197" b="0" i="0" u="none" strike="noStrike" kern="1200" baseline="0">
                    <a:solidFill>
                      <a:srgbClr val="1D1D1D">
                        <a:lumMod val="75000"/>
                        <a:lumOff val="25000"/>
                      </a:srgb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0.28000000000000003</c:v>
                </c:pt>
                <c:pt idx="1">
                  <c:v>0.38</c:v>
                </c:pt>
                <c:pt idx="2">
                  <c:v>0.4</c:v>
                </c:pt>
                <c:pt idx="3">
                  <c:v>0.48</c:v>
                </c:pt>
                <c:pt idx="4">
                  <c:v>0.65</c:v>
                </c:pt>
                <c:pt idx="5">
                  <c:v>0.65</c:v>
                </c:pt>
                <c:pt idx="6">
                  <c:v>0.78</c:v>
                </c:pt>
                <c:pt idx="7">
                  <c:v>0.85</c:v>
                </c:pt>
                <c:pt idx="8">
                  <c:v>0.86</c:v>
                </c:pt>
                <c:pt idx="9">
                  <c:v>0.85</c:v>
                </c:pt>
                <c:pt idx="10">
                  <c:v>0.9</c:v>
                </c:pt>
                <c:pt idx="11">
                  <c:v>0.85</c:v>
                </c:pt>
              </c:numCache>
            </c:numRef>
          </c:val>
          <c:smooth val="0"/>
          <c:extLst>
            <c:ext xmlns:c16="http://schemas.microsoft.com/office/drawing/2014/chart" uri="{C3380CC4-5D6E-409C-BE32-E72D297353CC}">
              <c16:uniqueId val="{00000019-CCD8-2949-8334-8BCBFE41D343}"/>
            </c:ext>
          </c:extLst>
        </c:ser>
        <c:dLbls>
          <c:showLegendKey val="0"/>
          <c:showVal val="0"/>
          <c:showCatName val="0"/>
          <c:showSerName val="0"/>
          <c:showPercent val="0"/>
          <c:showBubbleSize val="0"/>
        </c:dLbls>
        <c:marker val="1"/>
        <c:smooth val="0"/>
        <c:axId val="2098486336"/>
        <c:axId val="2101188080"/>
      </c:lineChart>
      <c:catAx>
        <c:axId val="2098486336"/>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numCol="1" anchor="ctr" anchorCtr="1"/>
          <a:lstStyle/>
          <a:p>
            <a:pPr>
              <a:defRPr sz="1100" b="1" i="0" u="none" strike="noStrike" kern="1200" baseline="0">
                <a:solidFill>
                  <a:schemeClr val="tx2"/>
                </a:solidFill>
                <a:latin typeface="Arial" panose="020B0604020202020204" pitchFamily="34" charset="0"/>
                <a:ea typeface="Roboto Light" charset="0"/>
                <a:cs typeface="Arial" panose="020B0604020202020204" pitchFamily="34" charset="0"/>
              </a:defRPr>
            </a:pPr>
            <a:endParaRPr lang="en-US"/>
          </a:p>
        </c:txPr>
        <c:crossAx val="2101188080"/>
        <c:crosses val="autoZero"/>
        <c:auto val="1"/>
        <c:lblAlgn val="ctr"/>
        <c:lblOffset val="100"/>
        <c:noMultiLvlLbl val="0"/>
      </c:catAx>
      <c:valAx>
        <c:axId val="2101188080"/>
        <c:scaling>
          <c:orientation val="minMax"/>
        </c:scaling>
        <c:delete val="1"/>
        <c:axPos val="l"/>
        <c:majorGridlines>
          <c:spPr>
            <a:ln w="6350" cap="flat" cmpd="sng" algn="ctr">
              <a:solidFill>
                <a:schemeClr val="bg1">
                  <a:lumMod val="85000"/>
                </a:schemeClr>
              </a:solidFill>
              <a:prstDash val="solid"/>
              <a:round/>
            </a:ln>
            <a:effectLst/>
          </c:spPr>
        </c:majorGridlines>
        <c:numFmt formatCode="0%" sourceLinked="1"/>
        <c:majorTickMark val="out"/>
        <c:minorTickMark val="none"/>
        <c:tickLblPos val="nextTo"/>
        <c:crossAx val="2098486336"/>
        <c:crosses val="autoZero"/>
        <c:crossBetween val="between"/>
      </c:valAx>
      <c:spPr>
        <a:noFill/>
        <a:ln w="6350">
          <a:noFill/>
        </a:ln>
        <a:effectLst/>
      </c:spPr>
    </c:plotArea>
    <c:legend>
      <c:legendPos val="b"/>
      <c:layout>
        <c:manualLayout>
          <c:xMode val="edge"/>
          <c:yMode val="edge"/>
          <c:x val="0.33691810080000001"/>
          <c:y val="0.89295940279999997"/>
          <c:w val="0.33913602720000002"/>
          <c:h val="9.5587485999999999E-2"/>
        </c:manualLayout>
      </c:layout>
      <c:overlay val="0"/>
      <c:spPr>
        <a:noFill/>
        <a:ln>
          <a:noFill/>
        </a:ln>
        <a:effectLst/>
      </c:spPr>
      <c:txPr>
        <a:bodyPr rot="0" spcFirstLastPara="1" vertOverflow="ellipsis" vert="horz" wrap="square" numCol="1" anchor="ctr" anchorCtr="1"/>
        <a:lstStyle/>
        <a:p>
          <a:pPr>
            <a:defRPr sz="1100" b="0" i="0" u="none" strike="noStrike" kern="1200" baseline="0">
              <a:solidFill>
                <a:schemeClr val="tx1">
                  <a:lumMod val="65000"/>
                  <a:lumOff val="35000"/>
                </a:schemeClr>
              </a:solidFill>
              <a:latin typeface="+mn-lt"/>
              <a:ea typeface="Roboto Light" charset="0"/>
              <a:cs typeface="Roboto Light" charset="0"/>
            </a:defRPr>
          </a:pPr>
          <a:endParaRPr lang="en-US"/>
        </a:p>
      </c:txPr>
    </c:legend>
    <c:plotVisOnly val="1"/>
    <c:dispBlanksAs val="gap"/>
    <c:showDLblsOverMax val="0"/>
  </c:chart>
  <c:spPr>
    <a:noFill/>
    <a:ln w="6350" cap="flat" cmpd="sng" algn="ctr">
      <a:noFill/>
      <a:prstDash val="solid"/>
      <a:miter lim="800000"/>
    </a:ln>
    <a:effectLst/>
  </c:spPr>
  <c:txPr>
    <a:bodyPr numCol="1"/>
    <a:lstStyle/>
    <a:p>
      <a:pPr>
        <a:defRPr sz="1100" b="0" i="0">
          <a:solidFill>
            <a:schemeClr val="tx1"/>
          </a:solidFill>
          <a:latin typeface="Roboto Light" charset="0"/>
          <a:ea typeface="Roboto Light" charset="0"/>
          <a:cs typeface="Roboto Light"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bce0adabf0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bce0adabf0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8" name="Google Shape;408;g1bce0adabf0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spTree>
      <p:nvGrpSpPr>
        <p:cNvPr id="1" name="Shape 16"/>
        <p:cNvGrpSpPr/>
        <p:nvPr/>
      </p:nvGrpSpPr>
      <p:grpSpPr>
        <a:xfrm>
          <a:off x="0" y="0"/>
          <a:ext cx="0" cy="0"/>
          <a:chOff x="0" y="0"/>
          <a:chExt cx="0" cy="0"/>
        </a:xfrm>
      </p:grpSpPr>
      <p:pic>
        <p:nvPicPr>
          <p:cNvPr id="17" name="Google Shape;17;p40" descr="Shape, square  Description automatically generated"/>
          <p:cNvPicPr preferRelativeResize="0"/>
          <p:nvPr/>
        </p:nvPicPr>
        <p:blipFill rotWithShape="1">
          <a:blip r:embed="rId2">
            <a:alphaModFix amt="29000"/>
          </a:blip>
          <a:srcRect l="32528" t="18762" r="268" b="15551"/>
          <a:stretch/>
        </p:blipFill>
        <p:spPr>
          <a:xfrm>
            <a:off x="-3" y="0"/>
            <a:ext cx="4272899" cy="6858000"/>
          </a:xfrm>
          <a:prstGeom prst="rect">
            <a:avLst/>
          </a:prstGeom>
          <a:noFill/>
          <a:ln>
            <a:noFill/>
          </a:ln>
        </p:spPr>
      </p:pic>
      <p:pic>
        <p:nvPicPr>
          <p:cNvPr id="18" name="Google Shape;18;p40" descr="Diagram  Description automatically generated"/>
          <p:cNvPicPr preferRelativeResize="0"/>
          <p:nvPr/>
        </p:nvPicPr>
        <p:blipFill rotWithShape="1">
          <a:blip r:embed="rId3">
            <a:alphaModFix/>
          </a:blip>
          <a:srcRect/>
          <a:stretch/>
        </p:blipFill>
        <p:spPr>
          <a:xfrm>
            <a:off x="8221054" y="5522751"/>
            <a:ext cx="3531311" cy="983149"/>
          </a:xfrm>
          <a:prstGeom prst="rect">
            <a:avLst/>
          </a:prstGeom>
          <a:noFill/>
          <a:ln>
            <a:noFill/>
          </a:ln>
        </p:spPr>
      </p:pic>
      <p:sp>
        <p:nvSpPr>
          <p:cNvPr id="19" name="Google Shape;19;p40"/>
          <p:cNvSpPr/>
          <p:nvPr/>
        </p:nvSpPr>
        <p:spPr>
          <a:xfrm>
            <a:off x="-3" y="-1622"/>
            <a:ext cx="12819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40"/>
          <p:cNvSpPr txBox="1">
            <a:spLocks noGrp="1"/>
          </p:cNvSpPr>
          <p:nvPr>
            <p:ph type="body" idx="1"/>
          </p:nvPr>
        </p:nvSpPr>
        <p:spPr>
          <a:xfrm>
            <a:off x="971922" y="2620490"/>
            <a:ext cx="6199188" cy="1627187"/>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chemeClr val="dk2"/>
              </a:buClr>
              <a:buSzPts val="5400"/>
              <a:buFont typeface="Arial"/>
              <a:buNone/>
              <a:defRPr sz="5400" b="1" u="none" strike="noStrike" cap="none">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95"/>
        <p:cNvGrpSpPr/>
        <p:nvPr/>
      </p:nvGrpSpPr>
      <p:grpSpPr>
        <a:xfrm>
          <a:off x="0" y="0"/>
          <a:ext cx="0" cy="0"/>
          <a:chOff x="0" y="0"/>
          <a:chExt cx="0" cy="0"/>
        </a:xfrm>
      </p:grpSpPr>
      <p:pic>
        <p:nvPicPr>
          <p:cNvPr id="96" name="Google Shape;96;p52" descr="Shape, background pattern  Description automatically generated"/>
          <p:cNvPicPr preferRelativeResize="0"/>
          <p:nvPr/>
        </p:nvPicPr>
        <p:blipFill rotWithShape="1">
          <a:blip r:embed="rId2">
            <a:alphaModFix amt="70000"/>
          </a:blip>
          <a:srcRect l="38618" t="15067" r="1049" b="15067"/>
          <a:stretch/>
        </p:blipFill>
        <p:spPr>
          <a:xfrm>
            <a:off x="6096000" y="-1"/>
            <a:ext cx="3891064" cy="6857999"/>
          </a:xfrm>
          <a:prstGeom prst="rect">
            <a:avLst/>
          </a:prstGeom>
          <a:noFill/>
          <a:ln>
            <a:noFill/>
          </a:ln>
        </p:spPr>
      </p:pic>
      <p:sp>
        <p:nvSpPr>
          <p:cNvPr id="97" name="Google Shape;97;p52"/>
          <p:cNvSpPr/>
          <p:nvPr/>
        </p:nvSpPr>
        <p:spPr>
          <a:xfrm>
            <a:off x="1" y="-1"/>
            <a:ext cx="6096000" cy="6858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p:txBody>
      </p:sp>
      <p:sp>
        <p:nvSpPr>
          <p:cNvPr id="98" name="Google Shape;98;p52"/>
          <p:cNvSpPr txBox="1"/>
          <p:nvPr/>
        </p:nvSpPr>
        <p:spPr>
          <a:xfrm>
            <a:off x="585941" y="1200933"/>
            <a:ext cx="3622082" cy="768287"/>
          </a:xfrm>
          <a:prstGeom prst="rect">
            <a:avLst/>
          </a:prstGeom>
          <a:noFill/>
          <a:ln>
            <a:noFill/>
          </a:ln>
        </p:spPr>
        <p:txBody>
          <a:bodyPr spcFirstLastPara="1" wrap="square" lIns="0" tIns="0" rIns="0" bIns="0" anchor="b" anchorCtr="0">
            <a:spAutoFit/>
          </a:bodyPr>
          <a:lstStyle/>
          <a:p>
            <a:pPr marL="0" marR="0" lvl="0" indent="0" algn="l" rtl="0">
              <a:lnSpc>
                <a:spcPct val="110000"/>
              </a:lnSpc>
              <a:spcBef>
                <a:spcPts val="0"/>
              </a:spcBef>
              <a:spcAft>
                <a:spcPts val="0"/>
              </a:spcAft>
              <a:buClr>
                <a:srgbClr val="000000"/>
              </a:buClr>
              <a:buSzPts val="4800"/>
              <a:buFont typeface="Arial"/>
              <a:buNone/>
            </a:pPr>
            <a:r>
              <a:rPr lang="en-US" sz="4800" b="1" i="0" u="none" strike="noStrike" cap="none">
                <a:solidFill>
                  <a:schemeClr val="lt2"/>
                </a:solidFill>
                <a:latin typeface="Arial"/>
                <a:ea typeface="Arial"/>
                <a:cs typeface="Arial"/>
                <a:sym typeface="Arial"/>
              </a:rPr>
              <a:t>Thank You</a:t>
            </a:r>
            <a:endParaRPr sz="4800" b="1" i="0" u="none" strike="noStrike" cap="none">
              <a:solidFill>
                <a:schemeClr val="lt2"/>
              </a:solidFill>
              <a:latin typeface="Arial"/>
              <a:ea typeface="Arial"/>
              <a:cs typeface="Arial"/>
              <a:sym typeface="Arial"/>
            </a:endParaRPr>
          </a:p>
        </p:txBody>
      </p:sp>
      <p:sp>
        <p:nvSpPr>
          <p:cNvPr id="99" name="Google Shape;99;p52"/>
          <p:cNvSpPr/>
          <p:nvPr/>
        </p:nvSpPr>
        <p:spPr>
          <a:xfrm>
            <a:off x="6013174" y="0"/>
            <a:ext cx="8282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52"/>
          <p:cNvSpPr txBox="1">
            <a:spLocks noGrp="1"/>
          </p:cNvSpPr>
          <p:nvPr>
            <p:ph type="body" idx="1"/>
          </p:nvPr>
        </p:nvSpPr>
        <p:spPr>
          <a:xfrm>
            <a:off x="595502" y="2155342"/>
            <a:ext cx="4254494" cy="313510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2"/>
          <p:cNvSpPr txBox="1">
            <a:spLocks noGrp="1"/>
          </p:cNvSpPr>
          <p:nvPr>
            <p:ph type="body" idx="2"/>
          </p:nvPr>
        </p:nvSpPr>
        <p:spPr>
          <a:xfrm>
            <a:off x="6659846" y="1141327"/>
            <a:ext cx="2465866" cy="536396"/>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2"/>
          <p:cNvSpPr txBox="1">
            <a:spLocks noGrp="1"/>
          </p:cNvSpPr>
          <p:nvPr>
            <p:ph type="body" idx="3"/>
          </p:nvPr>
        </p:nvSpPr>
        <p:spPr>
          <a:xfrm>
            <a:off x="6655147" y="1779342"/>
            <a:ext cx="5343935" cy="160551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3200"/>
              <a:buFont typeface="Arial"/>
              <a:buNone/>
              <a:defRPr sz="3200">
                <a:solidFill>
                  <a:srgbClr val="3F3F3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2"/>
          <p:cNvSpPr txBox="1">
            <a:spLocks noGrp="1"/>
          </p:cNvSpPr>
          <p:nvPr>
            <p:ph type="body" idx="4"/>
          </p:nvPr>
        </p:nvSpPr>
        <p:spPr>
          <a:xfrm>
            <a:off x="6655147" y="3845886"/>
            <a:ext cx="5343935" cy="21160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3200"/>
              <a:buFont typeface="Arial"/>
              <a:buNone/>
              <a:defRPr sz="3200">
                <a:solidFill>
                  <a:srgbClr val="3F3F3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4" name="Google Shape;104;p52"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05"/>
        <p:cNvGrpSpPr/>
        <p:nvPr/>
      </p:nvGrpSpPr>
      <p:grpSpPr>
        <a:xfrm>
          <a:off x="0" y="0"/>
          <a:ext cx="0" cy="0"/>
          <a:chOff x="0" y="0"/>
          <a:chExt cx="0" cy="0"/>
        </a:xfrm>
      </p:grpSpPr>
      <p:sp>
        <p:nvSpPr>
          <p:cNvPr id="106" name="Google Shape;106;p53"/>
          <p:cNvSpPr>
            <a:spLocks noGrp="1"/>
          </p:cNvSpPr>
          <p:nvPr>
            <p:ph type="pic" idx="2"/>
          </p:nvPr>
        </p:nvSpPr>
        <p:spPr>
          <a:xfrm>
            <a:off x="0" y="-13412"/>
            <a:ext cx="12192000" cy="6869113"/>
          </a:xfrm>
          <a:prstGeom prst="rect">
            <a:avLst/>
          </a:prstGeom>
          <a:noFill/>
          <a:ln>
            <a:noFill/>
          </a:ln>
        </p:spPr>
      </p:sp>
      <p:pic>
        <p:nvPicPr>
          <p:cNvPr id="107" name="Google Shape;107;p53" descr="Shape, square  Description automatically generated"/>
          <p:cNvPicPr preferRelativeResize="0"/>
          <p:nvPr/>
        </p:nvPicPr>
        <p:blipFill rotWithShape="1">
          <a:blip r:embed="rId2">
            <a:alphaModFix amt="92000"/>
          </a:blip>
          <a:srcRect l="32528" t="18762" r="268" b="15551"/>
          <a:stretch/>
        </p:blipFill>
        <p:spPr>
          <a:xfrm>
            <a:off x="-3" y="-1622"/>
            <a:ext cx="4272899" cy="6858000"/>
          </a:xfrm>
          <a:prstGeom prst="rect">
            <a:avLst/>
          </a:prstGeom>
          <a:noFill/>
          <a:ln>
            <a:noFill/>
          </a:ln>
        </p:spPr>
      </p:pic>
      <p:sp>
        <p:nvSpPr>
          <p:cNvPr id="108" name="Google Shape;108;p53"/>
          <p:cNvSpPr/>
          <p:nvPr/>
        </p:nvSpPr>
        <p:spPr>
          <a:xfrm>
            <a:off x="-3" y="-1622"/>
            <a:ext cx="12819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9" name="Google Shape;109;p53" descr="Diagram  Description automatically generated"/>
          <p:cNvPicPr preferRelativeResize="0"/>
          <p:nvPr/>
        </p:nvPicPr>
        <p:blipFill rotWithShape="1">
          <a:blip r:embed="rId3">
            <a:alphaModFix/>
          </a:blip>
          <a:srcRect l="24825"/>
          <a:stretch/>
        </p:blipFill>
        <p:spPr>
          <a:xfrm>
            <a:off x="9097701" y="5522751"/>
            <a:ext cx="2654664" cy="983149"/>
          </a:xfrm>
          <a:prstGeom prst="rect">
            <a:avLst/>
          </a:prstGeom>
          <a:noFill/>
          <a:ln>
            <a:noFill/>
          </a:ln>
        </p:spPr>
      </p:pic>
      <p:sp>
        <p:nvSpPr>
          <p:cNvPr id="110" name="Google Shape;110;p53"/>
          <p:cNvSpPr txBox="1">
            <a:spLocks noGrp="1"/>
          </p:cNvSpPr>
          <p:nvPr>
            <p:ph type="body" idx="1"/>
          </p:nvPr>
        </p:nvSpPr>
        <p:spPr>
          <a:xfrm>
            <a:off x="971922" y="2620490"/>
            <a:ext cx="4894622" cy="1627187"/>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chemeClr val="dk2"/>
              </a:buClr>
              <a:buSzPts val="5400"/>
              <a:buFont typeface="Arial"/>
              <a:buNone/>
              <a:defRPr sz="5400" b="1" u="none" strike="noStrike" cap="none">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1" name="Google Shape;111;p53" descr="A picture containing text  Description automatically generated"/>
          <p:cNvPicPr preferRelativeResize="0"/>
          <p:nvPr/>
        </p:nvPicPr>
        <p:blipFill rotWithShape="1">
          <a:blip r:embed="rId4">
            <a:alphaModFix/>
          </a:blip>
          <a:srcRect/>
          <a:stretch/>
        </p:blipFill>
        <p:spPr>
          <a:xfrm>
            <a:off x="8237993" y="5534327"/>
            <a:ext cx="859704" cy="6928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slide">
  <p:cSld name="White slide">
    <p:spTree>
      <p:nvGrpSpPr>
        <p:cNvPr id="1" name="Shape 112"/>
        <p:cNvGrpSpPr/>
        <p:nvPr/>
      </p:nvGrpSpPr>
      <p:grpSpPr>
        <a:xfrm>
          <a:off x="0" y="0"/>
          <a:ext cx="0" cy="0"/>
          <a:chOff x="0" y="0"/>
          <a:chExt cx="0" cy="0"/>
        </a:xfrm>
      </p:grpSpPr>
      <p:pic>
        <p:nvPicPr>
          <p:cNvPr id="113" name="Google Shape;113;p54" descr="Text  Description automatically generated with medium confidence"/>
          <p:cNvPicPr preferRelativeResize="0"/>
          <p:nvPr/>
        </p:nvPicPr>
        <p:blipFill rotWithShape="1">
          <a:blip r:embed="rId2">
            <a:alphaModFix/>
          </a:blip>
          <a:srcRect/>
          <a:stretch/>
        </p:blipFill>
        <p:spPr>
          <a:xfrm>
            <a:off x="9779397" y="6311900"/>
            <a:ext cx="2091416" cy="3910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Blank">
  <p:cSld name="13_Blank">
    <p:spTree>
      <p:nvGrpSpPr>
        <p:cNvPr id="1" name="Shape 114"/>
        <p:cNvGrpSpPr/>
        <p:nvPr/>
      </p:nvGrpSpPr>
      <p:grpSpPr>
        <a:xfrm>
          <a:off x="0" y="0"/>
          <a:ext cx="0" cy="0"/>
          <a:chOff x="0" y="0"/>
          <a:chExt cx="0" cy="0"/>
        </a:xfrm>
      </p:grpSpPr>
      <p:sp>
        <p:nvSpPr>
          <p:cNvPr id="115" name="Google Shape;115;p55"/>
          <p:cNvSpPr/>
          <p:nvPr/>
        </p:nvSpPr>
        <p:spPr>
          <a:xfrm>
            <a:off x="6096001" y="0"/>
            <a:ext cx="6096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6" name="Google Shape;116;p55"/>
          <p:cNvSpPr/>
          <p:nvPr/>
        </p:nvSpPr>
        <p:spPr>
          <a:xfrm>
            <a:off x="5145400" y="517460"/>
            <a:ext cx="2846643" cy="280830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7" name="Google Shape;117;p55" descr="A picture containing envelope  Description automatically generated"/>
          <p:cNvPicPr preferRelativeResize="0"/>
          <p:nvPr/>
        </p:nvPicPr>
        <p:blipFill rotWithShape="1">
          <a:blip r:embed="rId2">
            <a:alphaModFix/>
          </a:blip>
          <a:srcRect t="55709" r="45592"/>
          <a:stretch/>
        </p:blipFill>
        <p:spPr>
          <a:xfrm flipH="1">
            <a:off x="0" y="0"/>
            <a:ext cx="2993462" cy="1922209"/>
          </a:xfrm>
          <a:prstGeom prst="rect">
            <a:avLst/>
          </a:prstGeom>
          <a:noFill/>
          <a:ln>
            <a:noFill/>
          </a:ln>
        </p:spPr>
      </p:pic>
      <p:sp>
        <p:nvSpPr>
          <p:cNvPr id="118" name="Google Shape;118;p55"/>
          <p:cNvSpPr>
            <a:spLocks noGrp="1"/>
          </p:cNvSpPr>
          <p:nvPr>
            <p:ph type="pic" idx="2"/>
          </p:nvPr>
        </p:nvSpPr>
        <p:spPr>
          <a:xfrm>
            <a:off x="5145399" y="517461"/>
            <a:ext cx="2846643" cy="1569604"/>
          </a:xfrm>
          <a:prstGeom prst="rect">
            <a:avLst/>
          </a:prstGeom>
          <a:solidFill>
            <a:schemeClr val="dk1"/>
          </a:solidFill>
          <a:ln>
            <a:noFill/>
          </a:ln>
        </p:spPr>
      </p:sp>
      <p:sp>
        <p:nvSpPr>
          <p:cNvPr id="119" name="Google Shape;119;p55"/>
          <p:cNvSpPr/>
          <p:nvPr/>
        </p:nvSpPr>
        <p:spPr>
          <a:xfrm>
            <a:off x="8184435" y="517460"/>
            <a:ext cx="2846643" cy="280830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55"/>
          <p:cNvSpPr>
            <a:spLocks noGrp="1"/>
          </p:cNvSpPr>
          <p:nvPr>
            <p:ph type="pic" idx="3"/>
          </p:nvPr>
        </p:nvSpPr>
        <p:spPr>
          <a:xfrm>
            <a:off x="8184434" y="517461"/>
            <a:ext cx="2846643" cy="1569604"/>
          </a:xfrm>
          <a:prstGeom prst="rect">
            <a:avLst/>
          </a:prstGeom>
          <a:solidFill>
            <a:schemeClr val="dk1"/>
          </a:solidFill>
          <a:ln>
            <a:noFill/>
          </a:ln>
        </p:spPr>
      </p:sp>
      <p:sp>
        <p:nvSpPr>
          <p:cNvPr id="121" name="Google Shape;121;p55"/>
          <p:cNvSpPr/>
          <p:nvPr/>
        </p:nvSpPr>
        <p:spPr>
          <a:xfrm>
            <a:off x="5145400" y="3529601"/>
            <a:ext cx="2846643" cy="280830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55"/>
          <p:cNvSpPr>
            <a:spLocks noGrp="1"/>
          </p:cNvSpPr>
          <p:nvPr>
            <p:ph type="pic" idx="4"/>
          </p:nvPr>
        </p:nvSpPr>
        <p:spPr>
          <a:xfrm>
            <a:off x="5145399" y="3529602"/>
            <a:ext cx="2846643" cy="1569604"/>
          </a:xfrm>
          <a:prstGeom prst="rect">
            <a:avLst/>
          </a:prstGeom>
          <a:solidFill>
            <a:schemeClr val="dk1"/>
          </a:solidFill>
          <a:ln>
            <a:noFill/>
          </a:ln>
        </p:spPr>
      </p:sp>
      <p:sp>
        <p:nvSpPr>
          <p:cNvPr id="123" name="Google Shape;123;p55"/>
          <p:cNvSpPr/>
          <p:nvPr/>
        </p:nvSpPr>
        <p:spPr>
          <a:xfrm>
            <a:off x="8184435" y="3529601"/>
            <a:ext cx="2846643" cy="280830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4" name="Google Shape;124;p55"/>
          <p:cNvSpPr>
            <a:spLocks noGrp="1"/>
          </p:cNvSpPr>
          <p:nvPr>
            <p:ph type="pic" idx="5"/>
          </p:nvPr>
        </p:nvSpPr>
        <p:spPr>
          <a:xfrm>
            <a:off x="8184434" y="3529602"/>
            <a:ext cx="2846643" cy="1569604"/>
          </a:xfrm>
          <a:prstGeom prst="rect">
            <a:avLst/>
          </a:prstGeom>
          <a:solidFill>
            <a:schemeClr val="dk1"/>
          </a:solidFill>
          <a:ln>
            <a:noFill/>
          </a:ln>
        </p:spPr>
      </p:sp>
      <p:sp>
        <p:nvSpPr>
          <p:cNvPr id="125" name="Google Shape;125;p55"/>
          <p:cNvSpPr/>
          <p:nvPr/>
        </p:nvSpPr>
        <p:spPr>
          <a:xfrm>
            <a:off x="783411" y="2980492"/>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55"/>
          <p:cNvSpPr txBox="1">
            <a:spLocks noGrp="1"/>
          </p:cNvSpPr>
          <p:nvPr>
            <p:ph type="body" idx="1"/>
          </p:nvPr>
        </p:nvSpPr>
        <p:spPr>
          <a:xfrm>
            <a:off x="701554" y="3268234"/>
            <a:ext cx="3978245"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5"/>
          <p:cNvSpPr txBox="1">
            <a:spLocks noGrp="1"/>
          </p:cNvSpPr>
          <p:nvPr>
            <p:ph type="body" idx="6"/>
          </p:nvPr>
        </p:nvSpPr>
        <p:spPr>
          <a:xfrm>
            <a:off x="776222" y="1115566"/>
            <a:ext cx="3704338"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5"/>
          <p:cNvSpPr txBox="1">
            <a:spLocks noGrp="1"/>
          </p:cNvSpPr>
          <p:nvPr>
            <p:ph type="body" idx="7"/>
          </p:nvPr>
        </p:nvSpPr>
        <p:spPr>
          <a:xfrm>
            <a:off x="5218691" y="2189242"/>
            <a:ext cx="2773352" cy="1136521"/>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5"/>
          <p:cNvSpPr txBox="1">
            <a:spLocks noGrp="1"/>
          </p:cNvSpPr>
          <p:nvPr>
            <p:ph type="body" idx="8"/>
          </p:nvPr>
        </p:nvSpPr>
        <p:spPr>
          <a:xfrm>
            <a:off x="8199635" y="2189242"/>
            <a:ext cx="2773352" cy="1136521"/>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5"/>
          <p:cNvSpPr txBox="1">
            <a:spLocks noGrp="1"/>
          </p:cNvSpPr>
          <p:nvPr>
            <p:ph type="body" idx="9"/>
          </p:nvPr>
        </p:nvSpPr>
        <p:spPr>
          <a:xfrm>
            <a:off x="5218691" y="5170186"/>
            <a:ext cx="2773352" cy="1136521"/>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5"/>
          <p:cNvSpPr txBox="1">
            <a:spLocks noGrp="1"/>
          </p:cNvSpPr>
          <p:nvPr>
            <p:ph type="body" idx="13"/>
          </p:nvPr>
        </p:nvSpPr>
        <p:spPr>
          <a:xfrm>
            <a:off x="8199635" y="5170186"/>
            <a:ext cx="2773352" cy="1136521"/>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 name="Google Shape;132;p55" descr="Text  Description automatically generated with medium confidence"/>
          <p:cNvPicPr preferRelativeResize="0"/>
          <p:nvPr/>
        </p:nvPicPr>
        <p:blipFill rotWithShape="1">
          <a:blip r:embed="rId3">
            <a:alphaModFix/>
          </a:blip>
          <a:srcRect/>
          <a:stretch/>
        </p:blipFill>
        <p:spPr>
          <a:xfrm>
            <a:off x="296424" y="6255290"/>
            <a:ext cx="1662079" cy="31075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3"/>
        <p:cNvGrpSpPr/>
        <p:nvPr/>
      </p:nvGrpSpPr>
      <p:grpSpPr>
        <a:xfrm>
          <a:off x="0" y="0"/>
          <a:ext cx="0" cy="0"/>
          <a:chOff x="0" y="0"/>
          <a:chExt cx="0" cy="0"/>
        </a:xfrm>
      </p:grpSpPr>
      <p:sp>
        <p:nvSpPr>
          <p:cNvPr id="134" name="Google Shape;134;p56"/>
          <p:cNvSpPr/>
          <p:nvPr/>
        </p:nvSpPr>
        <p:spPr>
          <a:xfrm rot="5400000">
            <a:off x="2666995" y="-2668626"/>
            <a:ext cx="6858001" cy="12192007"/>
          </a:xfrm>
          <a:prstGeom prst="rect">
            <a:avLst/>
          </a:prstGeom>
          <a:gradFill>
            <a:gsLst>
              <a:gs pos="0">
                <a:srgbClr val="5496DF">
                  <a:alpha val="46666"/>
                </a:srgbClr>
              </a:gs>
              <a:gs pos="1000">
                <a:srgbClr val="5496DF">
                  <a:alpha val="46666"/>
                </a:srgbClr>
              </a:gs>
              <a:gs pos="79000">
                <a:schemeClr val="dk2"/>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56"/>
          <p:cNvSpPr>
            <a:spLocks noGrp="1"/>
          </p:cNvSpPr>
          <p:nvPr>
            <p:ph type="pic" idx="2"/>
          </p:nvPr>
        </p:nvSpPr>
        <p:spPr>
          <a:xfrm>
            <a:off x="0" y="0"/>
            <a:ext cx="12192000" cy="6869113"/>
          </a:xfrm>
          <a:prstGeom prst="rect">
            <a:avLst/>
          </a:prstGeom>
          <a:solidFill>
            <a:schemeClr val="lt1">
              <a:alpha val="0"/>
            </a:schemeClr>
          </a:solidFill>
          <a:ln>
            <a:noFill/>
          </a:ln>
        </p:spPr>
      </p:sp>
      <p:pic>
        <p:nvPicPr>
          <p:cNvPr id="136" name="Google Shape;136;p56" descr="Shape, square  Description automatically generated"/>
          <p:cNvPicPr preferRelativeResize="0"/>
          <p:nvPr/>
        </p:nvPicPr>
        <p:blipFill rotWithShape="1">
          <a:blip r:embed="rId2">
            <a:alphaModFix/>
          </a:blip>
          <a:srcRect l="40993" t="18762" r="-8194" b="15551"/>
          <a:stretch/>
        </p:blipFill>
        <p:spPr>
          <a:xfrm>
            <a:off x="-3" y="-1622"/>
            <a:ext cx="4272899" cy="6858000"/>
          </a:xfrm>
          <a:prstGeom prst="rect">
            <a:avLst/>
          </a:prstGeom>
          <a:noFill/>
          <a:ln>
            <a:noFill/>
          </a:ln>
        </p:spPr>
      </p:pic>
      <p:sp>
        <p:nvSpPr>
          <p:cNvPr id="137" name="Google Shape;137;p56"/>
          <p:cNvSpPr txBox="1">
            <a:spLocks noGrp="1"/>
          </p:cNvSpPr>
          <p:nvPr>
            <p:ph type="body" idx="1"/>
          </p:nvPr>
        </p:nvSpPr>
        <p:spPr>
          <a:xfrm>
            <a:off x="622605" y="2560833"/>
            <a:ext cx="5326132" cy="1736333"/>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0"/>
              </a:spcBef>
              <a:spcAft>
                <a:spcPts val="0"/>
              </a:spcAft>
              <a:buClr>
                <a:schemeClr val="lt1"/>
              </a:buClr>
              <a:buSzPts val="5400"/>
              <a:buFont typeface="Arial"/>
              <a:buNone/>
              <a:defRPr sz="5400" b="1" u="none" strike="noStrike" cap="none">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8" name="Google Shape;138;p56" descr="Text  Description automatically generated"/>
          <p:cNvPicPr preferRelativeResize="0"/>
          <p:nvPr/>
        </p:nvPicPr>
        <p:blipFill rotWithShape="1">
          <a:blip r:embed="rId3">
            <a:alphaModFix/>
          </a:blip>
          <a:srcRect/>
          <a:stretch/>
        </p:blipFill>
        <p:spPr>
          <a:xfrm>
            <a:off x="8628400" y="5572042"/>
            <a:ext cx="746482" cy="601605"/>
          </a:xfrm>
          <a:prstGeom prst="rect">
            <a:avLst/>
          </a:prstGeom>
          <a:noFill/>
          <a:ln>
            <a:noFill/>
          </a:ln>
        </p:spPr>
      </p:pic>
      <p:pic>
        <p:nvPicPr>
          <p:cNvPr id="139" name="Google Shape;139;p56" descr="Graphical user interface, text  Description automatically generated"/>
          <p:cNvPicPr preferRelativeResize="0"/>
          <p:nvPr/>
        </p:nvPicPr>
        <p:blipFill rotWithShape="1">
          <a:blip r:embed="rId4">
            <a:alphaModFix/>
          </a:blip>
          <a:srcRect/>
          <a:stretch/>
        </p:blipFill>
        <p:spPr>
          <a:xfrm>
            <a:off x="9482444" y="5527072"/>
            <a:ext cx="2435058" cy="698014"/>
          </a:xfrm>
          <a:prstGeom prst="rect">
            <a:avLst/>
          </a:prstGeom>
          <a:noFill/>
          <a:ln>
            <a:noFill/>
          </a:ln>
        </p:spPr>
      </p:pic>
      <p:pic>
        <p:nvPicPr>
          <p:cNvPr id="140" name="Google Shape;140;p56" descr="A picture containing text, clipart  Description automatically generated"/>
          <p:cNvPicPr preferRelativeResize="0"/>
          <p:nvPr/>
        </p:nvPicPr>
        <p:blipFill rotWithShape="1">
          <a:blip r:embed="rId5">
            <a:alphaModFix/>
          </a:blip>
          <a:srcRect/>
          <a:stretch/>
        </p:blipFill>
        <p:spPr>
          <a:xfrm>
            <a:off x="10398291" y="6184796"/>
            <a:ext cx="1519211" cy="433213"/>
          </a:xfrm>
          <a:prstGeom prst="rect">
            <a:avLst/>
          </a:prstGeom>
          <a:noFill/>
          <a:ln>
            <a:noFill/>
          </a:ln>
        </p:spPr>
      </p:pic>
      <p:cxnSp>
        <p:nvCxnSpPr>
          <p:cNvPr id="141" name="Google Shape;141;p56"/>
          <p:cNvCxnSpPr/>
          <p:nvPr/>
        </p:nvCxnSpPr>
        <p:spPr>
          <a:xfrm>
            <a:off x="9386572" y="5527072"/>
            <a:ext cx="0" cy="695273"/>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dk2"/>
        </a:solidFill>
        <a:effectLst/>
      </p:bgPr>
    </p:bg>
    <p:spTree>
      <p:nvGrpSpPr>
        <p:cNvPr id="1" name="Shape 142"/>
        <p:cNvGrpSpPr/>
        <p:nvPr/>
      </p:nvGrpSpPr>
      <p:grpSpPr>
        <a:xfrm>
          <a:off x="0" y="0"/>
          <a:ext cx="0" cy="0"/>
          <a:chOff x="0" y="0"/>
          <a:chExt cx="0" cy="0"/>
        </a:xfrm>
      </p:grpSpPr>
      <p:sp>
        <p:nvSpPr>
          <p:cNvPr id="143" name="Google Shape;143;p57"/>
          <p:cNvSpPr/>
          <p:nvPr/>
        </p:nvSpPr>
        <p:spPr>
          <a:xfrm>
            <a:off x="0" y="1917337"/>
            <a:ext cx="10141527" cy="2987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4" name="Google Shape;144;p57"/>
          <p:cNvSpPr txBox="1">
            <a:spLocks noGrp="1"/>
          </p:cNvSpPr>
          <p:nvPr>
            <p:ph type="body" idx="1"/>
          </p:nvPr>
        </p:nvSpPr>
        <p:spPr>
          <a:xfrm>
            <a:off x="1087437" y="2545491"/>
            <a:ext cx="4752975" cy="174230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4000"/>
              <a:buFont typeface="Arial"/>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7"/>
          <p:cNvSpPr>
            <a:spLocks noGrp="1"/>
          </p:cNvSpPr>
          <p:nvPr>
            <p:ph type="pic" idx="2"/>
          </p:nvPr>
        </p:nvSpPr>
        <p:spPr>
          <a:xfrm>
            <a:off x="6954819" y="800100"/>
            <a:ext cx="4752975" cy="5257800"/>
          </a:xfrm>
          <a:prstGeom prst="rect">
            <a:avLst/>
          </a:prstGeom>
          <a:solidFill>
            <a:schemeClr val="dk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3">
  <p:cSld name="Divider 3">
    <p:bg>
      <p:bgPr>
        <a:solidFill>
          <a:schemeClr val="lt2"/>
        </a:solidFill>
        <a:effectLst/>
      </p:bgPr>
    </p:bg>
    <p:spTree>
      <p:nvGrpSpPr>
        <p:cNvPr id="1" name="Shape 146"/>
        <p:cNvGrpSpPr/>
        <p:nvPr/>
      </p:nvGrpSpPr>
      <p:grpSpPr>
        <a:xfrm>
          <a:off x="0" y="0"/>
          <a:ext cx="0" cy="0"/>
          <a:chOff x="0" y="0"/>
          <a:chExt cx="0" cy="0"/>
        </a:xfrm>
      </p:grpSpPr>
      <p:sp>
        <p:nvSpPr>
          <p:cNvPr id="147" name="Google Shape;147;p58"/>
          <p:cNvSpPr/>
          <p:nvPr/>
        </p:nvSpPr>
        <p:spPr>
          <a:xfrm>
            <a:off x="0" y="1917337"/>
            <a:ext cx="10141527" cy="29870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58"/>
          <p:cNvSpPr txBox="1">
            <a:spLocks noGrp="1"/>
          </p:cNvSpPr>
          <p:nvPr>
            <p:ph type="body" idx="1"/>
          </p:nvPr>
        </p:nvSpPr>
        <p:spPr>
          <a:xfrm>
            <a:off x="1087437" y="2545491"/>
            <a:ext cx="4752975" cy="174230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4000"/>
              <a:buFont typeface="Arial"/>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8"/>
          <p:cNvSpPr>
            <a:spLocks noGrp="1"/>
          </p:cNvSpPr>
          <p:nvPr>
            <p:ph type="pic" idx="2"/>
          </p:nvPr>
        </p:nvSpPr>
        <p:spPr>
          <a:xfrm>
            <a:off x="6954819" y="800100"/>
            <a:ext cx="4752975" cy="5257800"/>
          </a:xfrm>
          <a:prstGeom prst="rect">
            <a:avLst/>
          </a:prstGeom>
          <a:solidFill>
            <a:schemeClr val="dk1"/>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150"/>
        <p:cNvGrpSpPr/>
        <p:nvPr/>
      </p:nvGrpSpPr>
      <p:grpSpPr>
        <a:xfrm>
          <a:off x="0" y="0"/>
          <a:ext cx="0" cy="0"/>
          <a:chOff x="0" y="0"/>
          <a:chExt cx="0" cy="0"/>
        </a:xfrm>
      </p:grpSpPr>
      <p:sp>
        <p:nvSpPr>
          <p:cNvPr id="151" name="Google Shape;151;p59"/>
          <p:cNvSpPr txBox="1"/>
          <p:nvPr/>
        </p:nvSpPr>
        <p:spPr>
          <a:xfrm>
            <a:off x="676275" y="656924"/>
            <a:ext cx="4143375"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dk2"/>
                </a:solidFill>
                <a:latin typeface="Arial"/>
                <a:ea typeface="Arial"/>
                <a:cs typeface="Arial"/>
                <a:sym typeface="Arial"/>
              </a:rPr>
              <a:t>Objectives</a:t>
            </a:r>
            <a:endParaRPr sz="4000" b="1" i="0" u="none" strike="noStrike" cap="none">
              <a:solidFill>
                <a:schemeClr val="dk2"/>
              </a:solidFill>
              <a:latin typeface="Arial"/>
              <a:ea typeface="Arial"/>
              <a:cs typeface="Arial"/>
              <a:sym typeface="Arial"/>
            </a:endParaRPr>
          </a:p>
        </p:txBody>
      </p:sp>
      <p:pic>
        <p:nvPicPr>
          <p:cNvPr id="152" name="Google Shape;152;p59" descr="Text  Description automatically generated with medium confidence"/>
          <p:cNvPicPr preferRelativeResize="0"/>
          <p:nvPr/>
        </p:nvPicPr>
        <p:blipFill rotWithShape="1">
          <a:blip r:embed="rId2">
            <a:alphaModFix/>
          </a:blip>
          <a:srcRect/>
          <a:stretch/>
        </p:blipFill>
        <p:spPr>
          <a:xfrm>
            <a:off x="9805787" y="6238748"/>
            <a:ext cx="2091416" cy="391030"/>
          </a:xfrm>
          <a:prstGeom prst="rect">
            <a:avLst/>
          </a:prstGeom>
          <a:noFill/>
          <a:ln>
            <a:noFill/>
          </a:ln>
        </p:spPr>
      </p:pic>
      <p:sp>
        <p:nvSpPr>
          <p:cNvPr id="153" name="Google Shape;153;p59"/>
          <p:cNvSpPr txBox="1">
            <a:spLocks noGrp="1"/>
          </p:cNvSpPr>
          <p:nvPr>
            <p:ph type="body" idx="1"/>
          </p:nvPr>
        </p:nvSpPr>
        <p:spPr>
          <a:xfrm>
            <a:off x="676275" y="1591056"/>
            <a:ext cx="5317021" cy="464769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2"/>
              </a:buClr>
              <a:buSzPts val="3200"/>
              <a:buFont typeface="Arial"/>
              <a:buAutoNum type="arabicPeriod"/>
              <a:defRPr sz="32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54"/>
        <p:cNvGrpSpPr/>
        <p:nvPr/>
      </p:nvGrpSpPr>
      <p:grpSpPr>
        <a:xfrm>
          <a:off x="0" y="0"/>
          <a:ext cx="0" cy="0"/>
          <a:chOff x="0" y="0"/>
          <a:chExt cx="0" cy="0"/>
        </a:xfrm>
      </p:grpSpPr>
      <p:pic>
        <p:nvPicPr>
          <p:cNvPr id="155" name="Google Shape;155;p60" descr="Shape  Description automatically generated"/>
          <p:cNvPicPr preferRelativeResize="0"/>
          <p:nvPr/>
        </p:nvPicPr>
        <p:blipFill rotWithShape="1">
          <a:blip r:embed="rId2">
            <a:alphaModFix/>
          </a:blip>
          <a:srcRect l="-744" t="65704" r="50000" b="-13255"/>
          <a:stretch/>
        </p:blipFill>
        <p:spPr>
          <a:xfrm>
            <a:off x="8682527" y="0"/>
            <a:ext cx="3509473" cy="3261052"/>
          </a:xfrm>
          <a:prstGeom prst="rect">
            <a:avLst/>
          </a:prstGeom>
          <a:noFill/>
          <a:ln>
            <a:noFill/>
          </a:ln>
        </p:spPr>
      </p:pic>
      <p:sp>
        <p:nvSpPr>
          <p:cNvPr id="156" name="Google Shape;156;p60"/>
          <p:cNvSpPr/>
          <p:nvPr/>
        </p:nvSpPr>
        <p:spPr>
          <a:xfrm>
            <a:off x="689882" y="2114549"/>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60"/>
          <p:cNvSpPr txBox="1">
            <a:spLocks noGrp="1"/>
          </p:cNvSpPr>
          <p:nvPr>
            <p:ph type="body" idx="1"/>
          </p:nvPr>
        </p:nvSpPr>
        <p:spPr>
          <a:xfrm>
            <a:off x="675665" y="617838"/>
            <a:ext cx="10148854" cy="135955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60"/>
          <p:cNvSpPr txBox="1">
            <a:spLocks noGrp="1"/>
          </p:cNvSpPr>
          <p:nvPr>
            <p:ph type="body" idx="2"/>
          </p:nvPr>
        </p:nvSpPr>
        <p:spPr>
          <a:xfrm>
            <a:off x="6248566" y="2509991"/>
            <a:ext cx="5276335" cy="307897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60"/>
          <p:cNvSpPr txBox="1">
            <a:spLocks noGrp="1"/>
          </p:cNvSpPr>
          <p:nvPr>
            <p:ph type="body" idx="3"/>
          </p:nvPr>
        </p:nvSpPr>
        <p:spPr>
          <a:xfrm>
            <a:off x="700379" y="2509991"/>
            <a:ext cx="5276335" cy="307897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0" name="Google Shape;160;p60"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161"/>
        <p:cNvGrpSpPr/>
        <p:nvPr/>
      </p:nvGrpSpPr>
      <p:grpSpPr>
        <a:xfrm>
          <a:off x="0" y="0"/>
          <a:ext cx="0" cy="0"/>
          <a:chOff x="0" y="0"/>
          <a:chExt cx="0" cy="0"/>
        </a:xfrm>
      </p:grpSpPr>
      <p:sp>
        <p:nvSpPr>
          <p:cNvPr id="162" name="Google Shape;162;p61"/>
          <p:cNvSpPr/>
          <p:nvPr/>
        </p:nvSpPr>
        <p:spPr>
          <a:xfrm>
            <a:off x="-1" y="2119360"/>
            <a:ext cx="6103509" cy="47386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63" name="Google Shape;163;p61"/>
          <p:cNvSpPr/>
          <p:nvPr/>
        </p:nvSpPr>
        <p:spPr>
          <a:xfrm>
            <a:off x="6096001" y="2119360"/>
            <a:ext cx="6169026" cy="473863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Arial"/>
              <a:ea typeface="Arial"/>
              <a:cs typeface="Arial"/>
              <a:sym typeface="Arial"/>
            </a:endParaRPr>
          </a:p>
        </p:txBody>
      </p:sp>
      <p:sp>
        <p:nvSpPr>
          <p:cNvPr id="164" name="Google Shape;164;p61"/>
          <p:cNvSpPr txBox="1">
            <a:spLocks noGrp="1"/>
          </p:cNvSpPr>
          <p:nvPr>
            <p:ph type="body" idx="1"/>
          </p:nvPr>
        </p:nvSpPr>
        <p:spPr>
          <a:xfrm>
            <a:off x="675743" y="3017365"/>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1"/>
          <p:cNvSpPr txBox="1">
            <a:spLocks noGrp="1"/>
          </p:cNvSpPr>
          <p:nvPr>
            <p:ph type="body" idx="2"/>
          </p:nvPr>
        </p:nvSpPr>
        <p:spPr>
          <a:xfrm>
            <a:off x="6792337" y="3017365"/>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61"/>
          <p:cNvSpPr txBox="1">
            <a:spLocks noGrp="1"/>
          </p:cNvSpPr>
          <p:nvPr>
            <p:ph type="body" idx="3"/>
          </p:nvPr>
        </p:nvSpPr>
        <p:spPr>
          <a:xfrm>
            <a:off x="675665" y="617838"/>
            <a:ext cx="10148854" cy="135955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61" descr="Text  Description automatically generated with medium confidence"/>
          <p:cNvPicPr preferRelativeResize="0"/>
          <p:nvPr/>
        </p:nvPicPr>
        <p:blipFill rotWithShape="1">
          <a:blip r:embed="rId2">
            <a:alphaModFix/>
          </a:blip>
          <a:srcRect/>
          <a:stretch/>
        </p:blipFill>
        <p:spPr>
          <a:xfrm>
            <a:off x="296424" y="6255290"/>
            <a:ext cx="1662079" cy="3107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21"/>
        <p:cNvGrpSpPr/>
        <p:nvPr/>
      </p:nvGrpSpPr>
      <p:grpSpPr>
        <a:xfrm>
          <a:off x="0" y="0"/>
          <a:ext cx="0" cy="0"/>
          <a:chOff x="0" y="0"/>
          <a:chExt cx="0" cy="0"/>
        </a:xfrm>
      </p:grpSpPr>
      <p:sp>
        <p:nvSpPr>
          <p:cNvPr id="22" name="Google Shape;22;p42"/>
          <p:cNvSpPr/>
          <p:nvPr/>
        </p:nvSpPr>
        <p:spPr>
          <a:xfrm>
            <a:off x="6096000" y="-10079"/>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42"/>
          <p:cNvSpPr/>
          <p:nvPr/>
        </p:nvSpPr>
        <p:spPr>
          <a:xfrm flipH="1">
            <a:off x="6015041" y="0"/>
            <a:ext cx="9079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Arial"/>
              <a:ea typeface="Arial"/>
              <a:cs typeface="Arial"/>
              <a:sym typeface="Arial"/>
            </a:endParaRPr>
          </a:p>
        </p:txBody>
      </p:sp>
      <p:sp>
        <p:nvSpPr>
          <p:cNvPr id="24" name="Google Shape;24;p42"/>
          <p:cNvSpPr/>
          <p:nvPr/>
        </p:nvSpPr>
        <p:spPr>
          <a:xfrm>
            <a:off x="756348" y="1318790"/>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42"/>
          <p:cNvSpPr txBox="1">
            <a:spLocks noGrp="1"/>
          </p:cNvSpPr>
          <p:nvPr>
            <p:ph type="body" idx="1"/>
          </p:nvPr>
        </p:nvSpPr>
        <p:spPr>
          <a:xfrm>
            <a:off x="675666" y="334540"/>
            <a:ext cx="4468812" cy="984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2"/>
          <p:cNvSpPr txBox="1">
            <a:spLocks noGrp="1"/>
          </p:cNvSpPr>
          <p:nvPr>
            <p:ph type="body" idx="2"/>
          </p:nvPr>
        </p:nvSpPr>
        <p:spPr>
          <a:xfrm>
            <a:off x="675666" y="1630016"/>
            <a:ext cx="4706938" cy="192007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2"/>
          <p:cNvSpPr txBox="1">
            <a:spLocks noGrp="1"/>
          </p:cNvSpPr>
          <p:nvPr>
            <p:ph type="body" idx="3"/>
          </p:nvPr>
        </p:nvSpPr>
        <p:spPr>
          <a:xfrm>
            <a:off x="6460848" y="556314"/>
            <a:ext cx="5317021" cy="572521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Font typeface="Arial"/>
              <a:buAutoNum type="arabicPeriod"/>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2" descr="Text  Description automatically generated with medium confidence"/>
          <p:cNvPicPr preferRelativeResize="0"/>
          <p:nvPr/>
        </p:nvPicPr>
        <p:blipFill rotWithShape="1">
          <a:blip r:embed="rId2">
            <a:alphaModFix/>
          </a:blip>
          <a:srcRect/>
          <a:stretch/>
        </p:blipFill>
        <p:spPr>
          <a:xfrm>
            <a:off x="296424" y="6255290"/>
            <a:ext cx="1662079" cy="3107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168"/>
        <p:cNvGrpSpPr/>
        <p:nvPr/>
      </p:nvGrpSpPr>
      <p:grpSpPr>
        <a:xfrm>
          <a:off x="0" y="0"/>
          <a:ext cx="0" cy="0"/>
          <a:chOff x="0" y="0"/>
          <a:chExt cx="0" cy="0"/>
        </a:xfrm>
      </p:grpSpPr>
      <p:sp>
        <p:nvSpPr>
          <p:cNvPr id="169" name="Google Shape;169;p62"/>
          <p:cNvSpPr/>
          <p:nvPr/>
        </p:nvSpPr>
        <p:spPr>
          <a:xfrm>
            <a:off x="6424435" y="0"/>
            <a:ext cx="5767565" cy="6858000"/>
          </a:xfrm>
          <a:prstGeom prst="rect">
            <a:avLst/>
          </a:prstGeom>
          <a:solidFill>
            <a:srgbClr val="1B5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dk2"/>
              </a:solidFill>
              <a:latin typeface="Arial"/>
              <a:ea typeface="Arial"/>
              <a:cs typeface="Arial"/>
              <a:sym typeface="Arial"/>
            </a:endParaRPr>
          </a:p>
        </p:txBody>
      </p:sp>
      <p:sp>
        <p:nvSpPr>
          <p:cNvPr id="170" name="Google Shape;170;p62"/>
          <p:cNvSpPr/>
          <p:nvPr/>
        </p:nvSpPr>
        <p:spPr>
          <a:xfrm>
            <a:off x="6372316" y="0"/>
            <a:ext cx="85458"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62"/>
          <p:cNvSpPr txBox="1">
            <a:spLocks noGrp="1"/>
          </p:cNvSpPr>
          <p:nvPr>
            <p:ph type="body" idx="1"/>
          </p:nvPr>
        </p:nvSpPr>
        <p:spPr>
          <a:xfrm>
            <a:off x="675666" y="2509991"/>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62"/>
          <p:cNvSpPr/>
          <p:nvPr/>
        </p:nvSpPr>
        <p:spPr>
          <a:xfrm>
            <a:off x="718772" y="2386425"/>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62"/>
          <p:cNvSpPr txBox="1">
            <a:spLocks noGrp="1"/>
          </p:cNvSpPr>
          <p:nvPr>
            <p:ph type="body" idx="2"/>
          </p:nvPr>
        </p:nvSpPr>
        <p:spPr>
          <a:xfrm>
            <a:off x="638090" y="1402175"/>
            <a:ext cx="4468812" cy="984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2"/>
          <p:cNvSpPr txBox="1">
            <a:spLocks noGrp="1"/>
          </p:cNvSpPr>
          <p:nvPr>
            <p:ph type="body" idx="3"/>
          </p:nvPr>
        </p:nvSpPr>
        <p:spPr>
          <a:xfrm>
            <a:off x="6970362" y="1003052"/>
            <a:ext cx="4706938" cy="121038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2"/>
          <p:cNvSpPr txBox="1">
            <a:spLocks noGrp="1"/>
          </p:cNvSpPr>
          <p:nvPr>
            <p:ph type="body" idx="4"/>
          </p:nvPr>
        </p:nvSpPr>
        <p:spPr>
          <a:xfrm>
            <a:off x="6970362" y="397571"/>
            <a:ext cx="4706938" cy="605481"/>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3200"/>
              <a:buFont typeface="Arial"/>
              <a:buNone/>
              <a:defRPr sz="32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62"/>
          <p:cNvSpPr txBox="1">
            <a:spLocks noGrp="1"/>
          </p:cNvSpPr>
          <p:nvPr>
            <p:ph type="body" idx="5"/>
          </p:nvPr>
        </p:nvSpPr>
        <p:spPr>
          <a:xfrm>
            <a:off x="6970362" y="3128413"/>
            <a:ext cx="4706938" cy="121038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62"/>
          <p:cNvSpPr txBox="1">
            <a:spLocks noGrp="1"/>
          </p:cNvSpPr>
          <p:nvPr>
            <p:ph type="body" idx="6"/>
          </p:nvPr>
        </p:nvSpPr>
        <p:spPr>
          <a:xfrm>
            <a:off x="6970362" y="2522932"/>
            <a:ext cx="4706938" cy="605481"/>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3200"/>
              <a:buFont typeface="Arial"/>
              <a:buNone/>
              <a:defRPr sz="32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62"/>
          <p:cNvSpPr txBox="1">
            <a:spLocks noGrp="1"/>
          </p:cNvSpPr>
          <p:nvPr>
            <p:ph type="body" idx="7"/>
          </p:nvPr>
        </p:nvSpPr>
        <p:spPr>
          <a:xfrm>
            <a:off x="6970362" y="5253775"/>
            <a:ext cx="4706938" cy="121038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62"/>
          <p:cNvSpPr txBox="1">
            <a:spLocks noGrp="1"/>
          </p:cNvSpPr>
          <p:nvPr>
            <p:ph type="body" idx="8"/>
          </p:nvPr>
        </p:nvSpPr>
        <p:spPr>
          <a:xfrm>
            <a:off x="6970362" y="4648294"/>
            <a:ext cx="4706938" cy="605481"/>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3200"/>
              <a:buFont typeface="Arial"/>
              <a:buNone/>
              <a:defRPr sz="32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0" name="Google Shape;180;p62" descr="Text  Description automatically generated with medium confidence"/>
          <p:cNvPicPr preferRelativeResize="0"/>
          <p:nvPr/>
        </p:nvPicPr>
        <p:blipFill rotWithShape="1">
          <a:blip r:embed="rId2">
            <a:alphaModFix/>
          </a:blip>
          <a:srcRect/>
          <a:stretch/>
        </p:blipFill>
        <p:spPr>
          <a:xfrm>
            <a:off x="296424" y="6255290"/>
            <a:ext cx="1662079" cy="31075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181"/>
        <p:cNvGrpSpPr/>
        <p:nvPr/>
      </p:nvGrpSpPr>
      <p:grpSpPr>
        <a:xfrm>
          <a:off x="0" y="0"/>
          <a:ext cx="0" cy="0"/>
          <a:chOff x="0" y="0"/>
          <a:chExt cx="0" cy="0"/>
        </a:xfrm>
      </p:grpSpPr>
      <p:sp>
        <p:nvSpPr>
          <p:cNvPr id="182" name="Google Shape;182;p63"/>
          <p:cNvSpPr/>
          <p:nvPr/>
        </p:nvSpPr>
        <p:spPr>
          <a:xfrm>
            <a:off x="1" y="-1"/>
            <a:ext cx="6096000" cy="6858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3" name="Google Shape;183;p63" descr="Shape  Description automatically generated"/>
          <p:cNvPicPr preferRelativeResize="0"/>
          <p:nvPr/>
        </p:nvPicPr>
        <p:blipFill rotWithShape="1">
          <a:blip r:embed="rId2">
            <a:alphaModFix amt="37000"/>
          </a:blip>
          <a:srcRect l="-744" t="65704" r="50000" b="-13255"/>
          <a:stretch/>
        </p:blipFill>
        <p:spPr>
          <a:xfrm>
            <a:off x="8682527" y="0"/>
            <a:ext cx="3509473" cy="3261052"/>
          </a:xfrm>
          <a:prstGeom prst="rect">
            <a:avLst/>
          </a:prstGeom>
          <a:noFill/>
          <a:ln>
            <a:noFill/>
          </a:ln>
        </p:spPr>
      </p:pic>
      <p:sp>
        <p:nvSpPr>
          <p:cNvPr id="184" name="Google Shape;184;p63"/>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63"/>
          <p:cNvSpPr txBox="1">
            <a:spLocks noGrp="1"/>
          </p:cNvSpPr>
          <p:nvPr>
            <p:ph type="body" idx="1"/>
          </p:nvPr>
        </p:nvSpPr>
        <p:spPr>
          <a:xfrm>
            <a:off x="434551" y="2984749"/>
            <a:ext cx="5399961"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3"/>
          <p:cNvSpPr txBox="1">
            <a:spLocks noGrp="1"/>
          </p:cNvSpPr>
          <p:nvPr>
            <p:ph type="body" idx="2"/>
          </p:nvPr>
        </p:nvSpPr>
        <p:spPr>
          <a:xfrm>
            <a:off x="386960" y="629244"/>
            <a:ext cx="5447553" cy="198389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4000"/>
              <a:buFont typeface="Arial"/>
              <a:buNone/>
              <a:defRPr sz="4000" b="1">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3"/>
          <p:cNvSpPr txBox="1">
            <a:spLocks noGrp="1"/>
          </p:cNvSpPr>
          <p:nvPr>
            <p:ph type="body" idx="3"/>
          </p:nvPr>
        </p:nvSpPr>
        <p:spPr>
          <a:xfrm>
            <a:off x="6348848" y="629244"/>
            <a:ext cx="5447553" cy="198389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4000"/>
              <a:buFont typeface="Arial"/>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3"/>
          <p:cNvSpPr txBox="1">
            <a:spLocks noGrp="1"/>
          </p:cNvSpPr>
          <p:nvPr>
            <p:ph type="body" idx="4"/>
          </p:nvPr>
        </p:nvSpPr>
        <p:spPr>
          <a:xfrm>
            <a:off x="6348848" y="2984749"/>
            <a:ext cx="5343558" cy="307897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9" name="Google Shape;189;p63"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190"/>
        <p:cNvGrpSpPr/>
        <p:nvPr/>
      </p:nvGrpSpPr>
      <p:grpSpPr>
        <a:xfrm>
          <a:off x="0" y="0"/>
          <a:ext cx="0" cy="0"/>
          <a:chOff x="0" y="0"/>
          <a:chExt cx="0" cy="0"/>
        </a:xfrm>
      </p:grpSpPr>
      <p:sp>
        <p:nvSpPr>
          <p:cNvPr id="191" name="Google Shape;191;p64"/>
          <p:cNvSpPr>
            <a:spLocks noGrp="1"/>
          </p:cNvSpPr>
          <p:nvPr>
            <p:ph type="pic" idx="2"/>
          </p:nvPr>
        </p:nvSpPr>
        <p:spPr>
          <a:xfrm>
            <a:off x="7246833" y="1"/>
            <a:ext cx="4945167" cy="3429000"/>
          </a:xfrm>
          <a:prstGeom prst="rect">
            <a:avLst/>
          </a:prstGeom>
          <a:solidFill>
            <a:schemeClr val="dk1"/>
          </a:solidFill>
          <a:ln>
            <a:noFill/>
          </a:ln>
        </p:spPr>
      </p:sp>
      <p:sp>
        <p:nvSpPr>
          <p:cNvPr id="192" name="Google Shape;192;p64"/>
          <p:cNvSpPr/>
          <p:nvPr/>
        </p:nvSpPr>
        <p:spPr>
          <a:xfrm>
            <a:off x="-2" y="3396018"/>
            <a:ext cx="12192002" cy="278373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3" name="Google Shape;193;p64" descr="A picture containing envelope  Description automatically generated"/>
          <p:cNvPicPr preferRelativeResize="0"/>
          <p:nvPr/>
        </p:nvPicPr>
        <p:blipFill rotWithShape="1">
          <a:blip r:embed="rId2">
            <a:alphaModFix/>
          </a:blip>
          <a:srcRect t="55709" r="32929"/>
          <a:stretch/>
        </p:blipFill>
        <p:spPr>
          <a:xfrm flipH="1">
            <a:off x="-2" y="0"/>
            <a:ext cx="3690151" cy="1922209"/>
          </a:xfrm>
          <a:prstGeom prst="rect">
            <a:avLst/>
          </a:prstGeom>
          <a:noFill/>
          <a:ln>
            <a:noFill/>
          </a:ln>
        </p:spPr>
      </p:pic>
      <p:sp>
        <p:nvSpPr>
          <p:cNvPr id="194" name="Google Shape;194;p64"/>
          <p:cNvSpPr/>
          <p:nvPr/>
        </p:nvSpPr>
        <p:spPr>
          <a:xfrm>
            <a:off x="868555" y="2855183"/>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5" name="Google Shape;195;p64"/>
          <p:cNvCxnSpPr/>
          <p:nvPr/>
        </p:nvCxnSpPr>
        <p:spPr>
          <a:xfrm>
            <a:off x="868555" y="5630174"/>
            <a:ext cx="2761852" cy="0"/>
          </a:xfrm>
          <a:prstGeom prst="straightConnector1">
            <a:avLst/>
          </a:prstGeom>
          <a:noFill/>
          <a:ln w="15875" cap="flat" cmpd="sng">
            <a:solidFill>
              <a:schemeClr val="lt2"/>
            </a:solidFill>
            <a:prstDash val="solid"/>
            <a:miter lim="800000"/>
            <a:headEnd type="none" w="sm" len="sm"/>
            <a:tailEnd type="none" w="sm" len="sm"/>
          </a:ln>
        </p:spPr>
      </p:cxnSp>
      <p:cxnSp>
        <p:nvCxnSpPr>
          <p:cNvPr id="196" name="Google Shape;196;p64"/>
          <p:cNvCxnSpPr/>
          <p:nvPr/>
        </p:nvCxnSpPr>
        <p:spPr>
          <a:xfrm>
            <a:off x="4526155" y="5630174"/>
            <a:ext cx="2761852" cy="0"/>
          </a:xfrm>
          <a:prstGeom prst="straightConnector1">
            <a:avLst/>
          </a:prstGeom>
          <a:noFill/>
          <a:ln w="15875" cap="flat" cmpd="sng">
            <a:solidFill>
              <a:schemeClr val="lt2"/>
            </a:solidFill>
            <a:prstDash val="solid"/>
            <a:miter lim="800000"/>
            <a:headEnd type="none" w="sm" len="sm"/>
            <a:tailEnd type="none" w="sm" len="sm"/>
          </a:ln>
        </p:spPr>
      </p:cxnSp>
      <p:cxnSp>
        <p:nvCxnSpPr>
          <p:cNvPr id="197" name="Google Shape;197;p64"/>
          <p:cNvCxnSpPr/>
          <p:nvPr/>
        </p:nvCxnSpPr>
        <p:spPr>
          <a:xfrm>
            <a:off x="8143115" y="5630174"/>
            <a:ext cx="2761852" cy="0"/>
          </a:xfrm>
          <a:prstGeom prst="straightConnector1">
            <a:avLst/>
          </a:prstGeom>
          <a:noFill/>
          <a:ln w="15875" cap="flat" cmpd="sng">
            <a:solidFill>
              <a:schemeClr val="lt2"/>
            </a:solidFill>
            <a:prstDash val="solid"/>
            <a:miter lim="800000"/>
            <a:headEnd type="none" w="sm" len="sm"/>
            <a:tailEnd type="none" w="sm" len="sm"/>
          </a:ln>
        </p:spPr>
      </p:cxnSp>
      <p:sp>
        <p:nvSpPr>
          <p:cNvPr id="198" name="Google Shape;198;p64"/>
          <p:cNvSpPr txBox="1">
            <a:spLocks noGrp="1"/>
          </p:cNvSpPr>
          <p:nvPr>
            <p:ph type="body" idx="1"/>
          </p:nvPr>
        </p:nvSpPr>
        <p:spPr>
          <a:xfrm>
            <a:off x="868555" y="3883280"/>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lt1"/>
              </a:buClr>
              <a:buSzPts val="3200"/>
              <a:buFont typeface="Arial"/>
              <a:buNone/>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4"/>
          <p:cNvSpPr txBox="1">
            <a:spLocks noGrp="1"/>
          </p:cNvSpPr>
          <p:nvPr>
            <p:ph type="body" idx="3"/>
          </p:nvPr>
        </p:nvSpPr>
        <p:spPr>
          <a:xfrm>
            <a:off x="4526155" y="3883280"/>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lt1"/>
              </a:buClr>
              <a:buSzPts val="3200"/>
              <a:buFont typeface="Arial"/>
              <a:buNone/>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64"/>
          <p:cNvSpPr txBox="1">
            <a:spLocks noGrp="1"/>
          </p:cNvSpPr>
          <p:nvPr>
            <p:ph type="body" idx="4"/>
          </p:nvPr>
        </p:nvSpPr>
        <p:spPr>
          <a:xfrm>
            <a:off x="8099935" y="3883280"/>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lt1"/>
              </a:buClr>
              <a:buSzPts val="3200"/>
              <a:buFont typeface="Arial"/>
              <a:buNone/>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64"/>
          <p:cNvSpPr txBox="1">
            <a:spLocks noGrp="1"/>
          </p:cNvSpPr>
          <p:nvPr>
            <p:ph type="body" idx="5"/>
          </p:nvPr>
        </p:nvSpPr>
        <p:spPr>
          <a:xfrm>
            <a:off x="868555" y="1209061"/>
            <a:ext cx="6004685" cy="154534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4000"/>
              <a:buFont typeface="Arial"/>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2" name="Google Shape;202;p64"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ntainer 9">
  <p:cSld name="2_Container 9">
    <p:spTree>
      <p:nvGrpSpPr>
        <p:cNvPr id="1" name="Shape 203"/>
        <p:cNvGrpSpPr/>
        <p:nvPr/>
      </p:nvGrpSpPr>
      <p:grpSpPr>
        <a:xfrm>
          <a:off x="0" y="0"/>
          <a:ext cx="0" cy="0"/>
          <a:chOff x="0" y="0"/>
          <a:chExt cx="0" cy="0"/>
        </a:xfrm>
      </p:grpSpPr>
      <p:sp>
        <p:nvSpPr>
          <p:cNvPr id="204" name="Google Shape;204;p65"/>
          <p:cNvSpPr/>
          <p:nvPr/>
        </p:nvSpPr>
        <p:spPr>
          <a:xfrm>
            <a:off x="0" y="0"/>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5" name="Google Shape;205;p65"/>
          <p:cNvSpPr>
            <a:spLocks noGrp="1"/>
          </p:cNvSpPr>
          <p:nvPr>
            <p:ph type="pic" idx="2"/>
          </p:nvPr>
        </p:nvSpPr>
        <p:spPr>
          <a:xfrm>
            <a:off x="8624046" y="0"/>
            <a:ext cx="3567954" cy="6858000"/>
          </a:xfrm>
          <a:prstGeom prst="rect">
            <a:avLst/>
          </a:prstGeom>
          <a:solidFill>
            <a:schemeClr val="dk1"/>
          </a:solidFill>
          <a:ln>
            <a:noFill/>
          </a:ln>
        </p:spPr>
      </p:sp>
      <p:pic>
        <p:nvPicPr>
          <p:cNvPr id="206" name="Google Shape;206;p65" descr="Text  Description automatically generated with medium confidence"/>
          <p:cNvPicPr preferRelativeResize="0"/>
          <p:nvPr/>
        </p:nvPicPr>
        <p:blipFill rotWithShape="1">
          <a:blip r:embed="rId2">
            <a:alphaModFix/>
          </a:blip>
          <a:srcRect/>
          <a:stretch/>
        </p:blipFill>
        <p:spPr>
          <a:xfrm>
            <a:off x="317904" y="6311900"/>
            <a:ext cx="2091416" cy="391030"/>
          </a:xfrm>
          <a:prstGeom prst="rect">
            <a:avLst/>
          </a:prstGeom>
          <a:noFill/>
          <a:ln>
            <a:noFill/>
          </a:ln>
        </p:spPr>
      </p:pic>
      <p:sp>
        <p:nvSpPr>
          <p:cNvPr id="207" name="Google Shape;207;p65"/>
          <p:cNvSpPr/>
          <p:nvPr/>
        </p:nvSpPr>
        <p:spPr>
          <a:xfrm>
            <a:off x="768151" y="2749196"/>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65"/>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9" name="Google Shape;209;p65" descr="Shape  Description automatically generated"/>
          <p:cNvPicPr preferRelativeResize="0"/>
          <p:nvPr/>
        </p:nvPicPr>
        <p:blipFill rotWithShape="1">
          <a:blip r:embed="rId3">
            <a:alphaModFix amt="39000"/>
          </a:blip>
          <a:srcRect l="-744" t="65704" r="50000" b="-13255"/>
          <a:stretch/>
        </p:blipFill>
        <p:spPr>
          <a:xfrm>
            <a:off x="9309846" y="0"/>
            <a:ext cx="2882154" cy="2678138"/>
          </a:xfrm>
          <a:prstGeom prst="rect">
            <a:avLst/>
          </a:prstGeom>
          <a:noFill/>
          <a:ln>
            <a:noFill/>
          </a:ln>
        </p:spPr>
      </p:pic>
      <p:sp>
        <p:nvSpPr>
          <p:cNvPr id="210" name="Google Shape;210;p65"/>
          <p:cNvSpPr txBox="1">
            <a:spLocks noGrp="1"/>
          </p:cNvSpPr>
          <p:nvPr>
            <p:ph type="body" idx="1"/>
          </p:nvPr>
        </p:nvSpPr>
        <p:spPr>
          <a:xfrm>
            <a:off x="667387" y="4691624"/>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3200"/>
              <a:buFont typeface="Arial"/>
              <a:buNone/>
              <a:defRPr sz="3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65"/>
          <p:cNvSpPr txBox="1">
            <a:spLocks noGrp="1"/>
          </p:cNvSpPr>
          <p:nvPr>
            <p:ph type="body" idx="3"/>
          </p:nvPr>
        </p:nvSpPr>
        <p:spPr>
          <a:xfrm>
            <a:off x="4526155" y="4691624"/>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3200"/>
              <a:buFont typeface="Arial"/>
              <a:buNone/>
              <a:defRPr sz="3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5"/>
          <p:cNvSpPr txBox="1">
            <a:spLocks noGrp="1"/>
          </p:cNvSpPr>
          <p:nvPr>
            <p:ph type="body" idx="4"/>
          </p:nvPr>
        </p:nvSpPr>
        <p:spPr>
          <a:xfrm>
            <a:off x="649225" y="3624377"/>
            <a:ext cx="3287264" cy="100750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3600"/>
              <a:buFont typeface="Arial"/>
              <a:buNone/>
              <a:defRPr sz="36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5"/>
          <p:cNvSpPr txBox="1">
            <a:spLocks noGrp="1"/>
          </p:cNvSpPr>
          <p:nvPr>
            <p:ph type="body" idx="5"/>
          </p:nvPr>
        </p:nvSpPr>
        <p:spPr>
          <a:xfrm>
            <a:off x="4489705" y="3624377"/>
            <a:ext cx="3287264" cy="100750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3600"/>
              <a:buFont typeface="Arial"/>
              <a:buNone/>
              <a:defRPr sz="36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65"/>
          <p:cNvSpPr txBox="1">
            <a:spLocks noGrp="1"/>
          </p:cNvSpPr>
          <p:nvPr>
            <p:ph type="body" idx="6"/>
          </p:nvPr>
        </p:nvSpPr>
        <p:spPr>
          <a:xfrm>
            <a:off x="649225" y="813046"/>
            <a:ext cx="5733288" cy="177032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4000"/>
              <a:buFont typeface="Arial"/>
              <a:buNone/>
              <a:defRPr sz="4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215"/>
        <p:cNvGrpSpPr/>
        <p:nvPr/>
      </p:nvGrpSpPr>
      <p:grpSpPr>
        <a:xfrm>
          <a:off x="0" y="0"/>
          <a:ext cx="0" cy="0"/>
          <a:chOff x="0" y="0"/>
          <a:chExt cx="0" cy="0"/>
        </a:xfrm>
      </p:grpSpPr>
      <p:sp>
        <p:nvSpPr>
          <p:cNvPr id="216" name="Google Shape;216;p66"/>
          <p:cNvSpPr/>
          <p:nvPr/>
        </p:nvSpPr>
        <p:spPr>
          <a:xfrm>
            <a:off x="1" y="0"/>
            <a:ext cx="638783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7" name="Google Shape;217;p66"/>
          <p:cNvSpPr/>
          <p:nvPr/>
        </p:nvSpPr>
        <p:spPr>
          <a:xfrm>
            <a:off x="5068552" y="2118080"/>
            <a:ext cx="1319280" cy="2425430"/>
          </a:xfrm>
          <a:prstGeom prst="rect">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66"/>
          <p:cNvSpPr>
            <a:spLocks noGrp="1"/>
          </p:cNvSpPr>
          <p:nvPr>
            <p:ph type="pic" idx="2"/>
          </p:nvPr>
        </p:nvSpPr>
        <p:spPr>
          <a:xfrm>
            <a:off x="5496087" y="2445595"/>
            <a:ext cx="1787911" cy="1679048"/>
          </a:xfrm>
          <a:prstGeom prst="rect">
            <a:avLst/>
          </a:prstGeom>
          <a:solidFill>
            <a:schemeClr val="dk1"/>
          </a:solidFill>
          <a:ln>
            <a:noFill/>
          </a:ln>
        </p:spPr>
      </p:sp>
      <p:sp>
        <p:nvSpPr>
          <p:cNvPr id="219" name="Google Shape;219;p66"/>
          <p:cNvSpPr>
            <a:spLocks noGrp="1"/>
          </p:cNvSpPr>
          <p:nvPr>
            <p:ph type="pic" idx="3"/>
          </p:nvPr>
        </p:nvSpPr>
        <p:spPr>
          <a:xfrm>
            <a:off x="5496087" y="656815"/>
            <a:ext cx="1787911" cy="1679048"/>
          </a:xfrm>
          <a:prstGeom prst="rect">
            <a:avLst/>
          </a:prstGeom>
          <a:solidFill>
            <a:schemeClr val="dk1"/>
          </a:solidFill>
          <a:ln>
            <a:noFill/>
          </a:ln>
        </p:spPr>
      </p:sp>
      <p:sp>
        <p:nvSpPr>
          <p:cNvPr id="220" name="Google Shape;220;p66"/>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66"/>
          <p:cNvSpPr/>
          <p:nvPr/>
        </p:nvSpPr>
        <p:spPr>
          <a:xfrm>
            <a:off x="768151" y="3297836"/>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66"/>
          <p:cNvSpPr txBox="1">
            <a:spLocks noGrp="1"/>
          </p:cNvSpPr>
          <p:nvPr>
            <p:ph type="body" idx="1"/>
          </p:nvPr>
        </p:nvSpPr>
        <p:spPr>
          <a:xfrm>
            <a:off x="649225" y="1233670"/>
            <a:ext cx="4155815" cy="193615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4000"/>
              <a:buFont typeface="Arial"/>
              <a:buNone/>
              <a:defRPr sz="4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6"/>
          <p:cNvSpPr txBox="1">
            <a:spLocks noGrp="1"/>
          </p:cNvSpPr>
          <p:nvPr>
            <p:ph type="body" idx="4"/>
          </p:nvPr>
        </p:nvSpPr>
        <p:spPr>
          <a:xfrm>
            <a:off x="649225" y="3522945"/>
            <a:ext cx="3950695" cy="172018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6"/>
          <p:cNvSpPr txBox="1">
            <a:spLocks noGrp="1"/>
          </p:cNvSpPr>
          <p:nvPr>
            <p:ph type="body" idx="5"/>
          </p:nvPr>
        </p:nvSpPr>
        <p:spPr>
          <a:xfrm>
            <a:off x="7522544" y="857805"/>
            <a:ext cx="4361373" cy="121038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dk2"/>
              </a:buClr>
              <a:buSzPts val="3200"/>
              <a:buFont typeface="Arial"/>
              <a:buNone/>
              <a:defRPr sz="32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6"/>
          <p:cNvSpPr txBox="1">
            <a:spLocks noGrp="1"/>
          </p:cNvSpPr>
          <p:nvPr>
            <p:ph type="body" idx="6"/>
          </p:nvPr>
        </p:nvSpPr>
        <p:spPr>
          <a:xfrm>
            <a:off x="7522544" y="2613453"/>
            <a:ext cx="4361373" cy="121038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dk2"/>
              </a:buClr>
              <a:buSzPts val="3200"/>
              <a:buFont typeface="Arial"/>
              <a:buNone/>
              <a:defRPr sz="32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66"/>
          <p:cNvSpPr txBox="1">
            <a:spLocks noGrp="1"/>
          </p:cNvSpPr>
          <p:nvPr>
            <p:ph type="body" idx="7"/>
          </p:nvPr>
        </p:nvSpPr>
        <p:spPr>
          <a:xfrm>
            <a:off x="7522544" y="4497117"/>
            <a:ext cx="4361373" cy="121038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dk2"/>
              </a:buClr>
              <a:buSzPts val="3200"/>
              <a:buFont typeface="Arial"/>
              <a:buNone/>
              <a:defRPr sz="32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7" name="Google Shape;227;p66" descr="Text  Description automatically generated with medium confidence"/>
          <p:cNvPicPr preferRelativeResize="0"/>
          <p:nvPr/>
        </p:nvPicPr>
        <p:blipFill rotWithShape="1">
          <a:blip r:embed="rId2">
            <a:alphaModFix/>
          </a:blip>
          <a:srcRect/>
          <a:stretch/>
        </p:blipFill>
        <p:spPr>
          <a:xfrm>
            <a:off x="9805787" y="6238748"/>
            <a:ext cx="2091416" cy="391030"/>
          </a:xfrm>
          <a:prstGeom prst="rect">
            <a:avLst/>
          </a:prstGeom>
          <a:noFill/>
          <a:ln>
            <a:noFill/>
          </a:ln>
        </p:spPr>
      </p:pic>
      <p:sp>
        <p:nvSpPr>
          <p:cNvPr id="228" name="Google Shape;228;p66"/>
          <p:cNvSpPr>
            <a:spLocks noGrp="1"/>
          </p:cNvSpPr>
          <p:nvPr>
            <p:ph type="pic" idx="8"/>
          </p:nvPr>
        </p:nvSpPr>
        <p:spPr>
          <a:xfrm>
            <a:off x="5493875" y="4251362"/>
            <a:ext cx="1787911" cy="1679048"/>
          </a:xfrm>
          <a:prstGeom prst="rect">
            <a:avLst/>
          </a:prstGeom>
          <a:solidFill>
            <a:schemeClr val="dk1"/>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229"/>
        <p:cNvGrpSpPr/>
        <p:nvPr/>
      </p:nvGrpSpPr>
      <p:grpSpPr>
        <a:xfrm>
          <a:off x="0" y="0"/>
          <a:ext cx="0" cy="0"/>
          <a:chOff x="0" y="0"/>
          <a:chExt cx="0" cy="0"/>
        </a:xfrm>
      </p:grpSpPr>
      <p:pic>
        <p:nvPicPr>
          <p:cNvPr id="230" name="Google Shape;230;p67" descr="Shape, background pattern  Description automatically generated"/>
          <p:cNvPicPr preferRelativeResize="0"/>
          <p:nvPr/>
        </p:nvPicPr>
        <p:blipFill rotWithShape="1">
          <a:blip r:embed="rId2">
            <a:alphaModFix amt="70000"/>
          </a:blip>
          <a:srcRect l="38618" t="15067" r="1049" b="15067"/>
          <a:stretch/>
        </p:blipFill>
        <p:spPr>
          <a:xfrm>
            <a:off x="0" y="0"/>
            <a:ext cx="3891064" cy="6857999"/>
          </a:xfrm>
          <a:prstGeom prst="rect">
            <a:avLst/>
          </a:prstGeom>
          <a:noFill/>
          <a:ln>
            <a:noFill/>
          </a:ln>
        </p:spPr>
      </p:pic>
      <p:sp>
        <p:nvSpPr>
          <p:cNvPr id="231" name="Google Shape;231;p67"/>
          <p:cNvSpPr/>
          <p:nvPr/>
        </p:nvSpPr>
        <p:spPr>
          <a:xfrm>
            <a:off x="4492118" y="1104715"/>
            <a:ext cx="7470267" cy="4571366"/>
          </a:xfrm>
          <a:prstGeom prst="rect">
            <a:avLst/>
          </a:prstGeom>
          <a:solidFill>
            <a:schemeClr val="dk2"/>
          </a:solidFill>
          <a:ln w="12700" cap="flat" cmpd="sng">
            <a:solidFill>
              <a:srgbClr val="802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p67"/>
          <p:cNvSpPr>
            <a:spLocks noGrp="1"/>
          </p:cNvSpPr>
          <p:nvPr>
            <p:ph type="pic" idx="2"/>
          </p:nvPr>
        </p:nvSpPr>
        <p:spPr>
          <a:xfrm>
            <a:off x="4492118" y="1083561"/>
            <a:ext cx="2476970" cy="2296477"/>
          </a:xfrm>
          <a:prstGeom prst="rect">
            <a:avLst/>
          </a:prstGeom>
          <a:solidFill>
            <a:schemeClr val="dk1"/>
          </a:solidFill>
          <a:ln>
            <a:noFill/>
          </a:ln>
        </p:spPr>
      </p:sp>
      <p:sp>
        <p:nvSpPr>
          <p:cNvPr id="233" name="Google Shape;233;p67"/>
          <p:cNvSpPr>
            <a:spLocks noGrp="1"/>
          </p:cNvSpPr>
          <p:nvPr>
            <p:ph type="pic" idx="3"/>
          </p:nvPr>
        </p:nvSpPr>
        <p:spPr>
          <a:xfrm>
            <a:off x="9475797" y="1106707"/>
            <a:ext cx="2486588" cy="2294618"/>
          </a:xfrm>
          <a:prstGeom prst="rect">
            <a:avLst/>
          </a:prstGeom>
          <a:solidFill>
            <a:schemeClr val="dk1"/>
          </a:solidFill>
          <a:ln>
            <a:noFill/>
          </a:ln>
        </p:spPr>
      </p:sp>
      <p:sp>
        <p:nvSpPr>
          <p:cNvPr id="234" name="Google Shape;234;p67"/>
          <p:cNvSpPr>
            <a:spLocks noGrp="1"/>
          </p:cNvSpPr>
          <p:nvPr>
            <p:ph type="pic" idx="4"/>
          </p:nvPr>
        </p:nvSpPr>
        <p:spPr>
          <a:xfrm>
            <a:off x="6998827" y="3401325"/>
            <a:ext cx="2467352" cy="2276746"/>
          </a:xfrm>
          <a:prstGeom prst="rect">
            <a:avLst/>
          </a:prstGeom>
          <a:solidFill>
            <a:schemeClr val="dk1"/>
          </a:solidFill>
          <a:ln>
            <a:noFill/>
          </a:ln>
        </p:spPr>
      </p:sp>
      <p:sp>
        <p:nvSpPr>
          <p:cNvPr id="235" name="Google Shape;235;p67"/>
          <p:cNvSpPr txBox="1"/>
          <p:nvPr/>
        </p:nvSpPr>
        <p:spPr>
          <a:xfrm>
            <a:off x="12374310" y="179462"/>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67"/>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p67"/>
          <p:cNvSpPr/>
          <p:nvPr/>
        </p:nvSpPr>
        <p:spPr>
          <a:xfrm>
            <a:off x="472515" y="2980492"/>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p67"/>
          <p:cNvSpPr txBox="1">
            <a:spLocks noGrp="1"/>
          </p:cNvSpPr>
          <p:nvPr>
            <p:ph type="body" idx="1"/>
          </p:nvPr>
        </p:nvSpPr>
        <p:spPr>
          <a:xfrm>
            <a:off x="390658" y="3268234"/>
            <a:ext cx="3978245"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67"/>
          <p:cNvSpPr txBox="1">
            <a:spLocks noGrp="1"/>
          </p:cNvSpPr>
          <p:nvPr>
            <p:ph type="body" idx="5"/>
          </p:nvPr>
        </p:nvSpPr>
        <p:spPr>
          <a:xfrm>
            <a:off x="465326" y="1115566"/>
            <a:ext cx="3704338"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7"/>
          <p:cNvSpPr txBox="1">
            <a:spLocks noGrp="1"/>
          </p:cNvSpPr>
          <p:nvPr>
            <p:ph type="body" idx="6"/>
          </p:nvPr>
        </p:nvSpPr>
        <p:spPr>
          <a:xfrm>
            <a:off x="7041440" y="1287793"/>
            <a:ext cx="2382125" cy="18880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2"/>
              </a:buClr>
              <a:buSzPts val="3200"/>
              <a:buNone/>
              <a:defRPr sz="3200" b="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7"/>
          <p:cNvSpPr txBox="1">
            <a:spLocks noGrp="1"/>
          </p:cNvSpPr>
          <p:nvPr>
            <p:ph type="body" idx="7"/>
          </p:nvPr>
        </p:nvSpPr>
        <p:spPr>
          <a:xfrm>
            <a:off x="4506974" y="3584448"/>
            <a:ext cx="2382125" cy="188801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2"/>
              </a:buClr>
              <a:buSzPts val="3200"/>
              <a:buNone/>
              <a:defRPr sz="3200" b="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67"/>
          <p:cNvSpPr txBox="1">
            <a:spLocks noGrp="1"/>
          </p:cNvSpPr>
          <p:nvPr>
            <p:ph type="body" idx="8"/>
          </p:nvPr>
        </p:nvSpPr>
        <p:spPr>
          <a:xfrm>
            <a:off x="9565184" y="3474964"/>
            <a:ext cx="2382125" cy="209656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2"/>
              </a:buClr>
              <a:buSzPts val="3200"/>
              <a:buNone/>
              <a:defRPr sz="3200" b="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 name="Google Shape;243;p67"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244"/>
        <p:cNvGrpSpPr/>
        <p:nvPr/>
      </p:nvGrpSpPr>
      <p:grpSpPr>
        <a:xfrm>
          <a:off x="0" y="0"/>
          <a:ext cx="0" cy="0"/>
          <a:chOff x="0" y="0"/>
          <a:chExt cx="0" cy="0"/>
        </a:xfrm>
      </p:grpSpPr>
      <p:sp>
        <p:nvSpPr>
          <p:cNvPr id="245" name="Google Shape;245;p68"/>
          <p:cNvSpPr/>
          <p:nvPr/>
        </p:nvSpPr>
        <p:spPr>
          <a:xfrm>
            <a:off x="8164749" y="-10916"/>
            <a:ext cx="110247" cy="686891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6" name="Google Shape;246;p68"/>
          <p:cNvSpPr/>
          <p:nvPr/>
        </p:nvSpPr>
        <p:spPr>
          <a:xfrm>
            <a:off x="8262026" y="-10916"/>
            <a:ext cx="39299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47" name="Google Shape;247;p68" descr="A picture containing envelope  Description automatically generated"/>
          <p:cNvPicPr preferRelativeResize="0"/>
          <p:nvPr/>
        </p:nvPicPr>
        <p:blipFill rotWithShape="1">
          <a:blip r:embed="rId2">
            <a:alphaModFix/>
          </a:blip>
          <a:srcRect t="55709" r="45592"/>
          <a:stretch/>
        </p:blipFill>
        <p:spPr>
          <a:xfrm>
            <a:off x="9198538" y="-21832"/>
            <a:ext cx="2993462" cy="1922209"/>
          </a:xfrm>
          <a:prstGeom prst="rect">
            <a:avLst/>
          </a:prstGeom>
          <a:noFill/>
          <a:ln>
            <a:noFill/>
          </a:ln>
        </p:spPr>
      </p:pic>
      <p:sp>
        <p:nvSpPr>
          <p:cNvPr id="248" name="Google Shape;248;p68"/>
          <p:cNvSpPr/>
          <p:nvPr/>
        </p:nvSpPr>
        <p:spPr>
          <a:xfrm rot="10800000">
            <a:off x="7808067" y="1984442"/>
            <a:ext cx="3423722" cy="2897447"/>
          </a:xfrm>
          <a:prstGeom prst="rect">
            <a:avLst/>
          </a:prstGeom>
          <a:noFill/>
          <a:ln w="349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C3B9F0"/>
              </a:solidFill>
              <a:latin typeface="Arial"/>
              <a:ea typeface="Arial"/>
              <a:cs typeface="Arial"/>
              <a:sym typeface="Arial"/>
            </a:endParaRPr>
          </a:p>
        </p:txBody>
      </p:sp>
      <p:pic>
        <p:nvPicPr>
          <p:cNvPr id="249" name="Google Shape;249;p68" descr="Text  Description automatically generated with medium confidence"/>
          <p:cNvPicPr preferRelativeResize="0"/>
          <p:nvPr/>
        </p:nvPicPr>
        <p:blipFill rotWithShape="1">
          <a:blip r:embed="rId3">
            <a:alphaModFix/>
          </a:blip>
          <a:srcRect/>
          <a:stretch/>
        </p:blipFill>
        <p:spPr>
          <a:xfrm>
            <a:off x="296424" y="6255290"/>
            <a:ext cx="1662079" cy="310757"/>
          </a:xfrm>
          <a:prstGeom prst="rect">
            <a:avLst/>
          </a:prstGeom>
          <a:noFill/>
          <a:ln>
            <a:noFill/>
          </a:ln>
        </p:spPr>
      </p:pic>
      <p:sp>
        <p:nvSpPr>
          <p:cNvPr id="250" name="Google Shape;250;p68"/>
          <p:cNvSpPr>
            <a:spLocks noGrp="1"/>
          </p:cNvSpPr>
          <p:nvPr>
            <p:ph type="pic" idx="2"/>
          </p:nvPr>
        </p:nvSpPr>
        <p:spPr>
          <a:xfrm>
            <a:off x="6135346" y="1338918"/>
            <a:ext cx="4274144" cy="4177068"/>
          </a:xfrm>
          <a:prstGeom prst="rect">
            <a:avLst/>
          </a:prstGeom>
          <a:solidFill>
            <a:schemeClr val="dk1"/>
          </a:solidFill>
          <a:ln>
            <a:noFill/>
          </a:ln>
        </p:spPr>
      </p:sp>
      <p:sp>
        <p:nvSpPr>
          <p:cNvPr id="251" name="Google Shape;251;p68"/>
          <p:cNvSpPr/>
          <p:nvPr/>
        </p:nvSpPr>
        <p:spPr>
          <a:xfrm>
            <a:off x="838275" y="2980492"/>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2" name="Google Shape;252;p68"/>
          <p:cNvSpPr txBox="1">
            <a:spLocks noGrp="1"/>
          </p:cNvSpPr>
          <p:nvPr>
            <p:ph type="body" idx="1"/>
          </p:nvPr>
        </p:nvSpPr>
        <p:spPr>
          <a:xfrm>
            <a:off x="756418" y="3268234"/>
            <a:ext cx="4274144"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68"/>
          <p:cNvSpPr txBox="1">
            <a:spLocks noGrp="1"/>
          </p:cNvSpPr>
          <p:nvPr>
            <p:ph type="body" idx="3"/>
          </p:nvPr>
        </p:nvSpPr>
        <p:spPr>
          <a:xfrm>
            <a:off x="831086" y="1115566"/>
            <a:ext cx="3979864"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ntainer 3">
  <p:cSld name="1_Container 3">
    <p:spTree>
      <p:nvGrpSpPr>
        <p:cNvPr id="1" name="Shape 254"/>
        <p:cNvGrpSpPr/>
        <p:nvPr/>
      </p:nvGrpSpPr>
      <p:grpSpPr>
        <a:xfrm>
          <a:off x="0" y="0"/>
          <a:ext cx="0" cy="0"/>
          <a:chOff x="0" y="0"/>
          <a:chExt cx="0" cy="0"/>
        </a:xfrm>
      </p:grpSpPr>
      <p:sp>
        <p:nvSpPr>
          <p:cNvPr id="255" name="Google Shape;255;p69"/>
          <p:cNvSpPr>
            <a:spLocks noGrp="1"/>
          </p:cNvSpPr>
          <p:nvPr>
            <p:ph type="pic" idx="2"/>
          </p:nvPr>
        </p:nvSpPr>
        <p:spPr>
          <a:xfrm>
            <a:off x="0" y="0"/>
            <a:ext cx="6096000" cy="6858000"/>
          </a:xfrm>
          <a:prstGeom prst="rect">
            <a:avLst/>
          </a:prstGeom>
          <a:solidFill>
            <a:schemeClr val="dk1"/>
          </a:solidFill>
          <a:ln>
            <a:noFill/>
          </a:ln>
        </p:spPr>
      </p:sp>
      <p:pic>
        <p:nvPicPr>
          <p:cNvPr id="256" name="Google Shape;256;p69" descr="Text  Description automatically generated with medium confidence"/>
          <p:cNvPicPr preferRelativeResize="0"/>
          <p:nvPr/>
        </p:nvPicPr>
        <p:blipFill rotWithShape="1">
          <a:blip r:embed="rId2">
            <a:alphaModFix/>
          </a:blip>
          <a:srcRect/>
          <a:stretch/>
        </p:blipFill>
        <p:spPr>
          <a:xfrm>
            <a:off x="9805787" y="6238748"/>
            <a:ext cx="2091416" cy="391030"/>
          </a:xfrm>
          <a:prstGeom prst="rect">
            <a:avLst/>
          </a:prstGeom>
          <a:noFill/>
          <a:ln>
            <a:noFill/>
          </a:ln>
        </p:spPr>
      </p:pic>
      <p:sp>
        <p:nvSpPr>
          <p:cNvPr id="257" name="Google Shape;257;p69"/>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8" name="Google Shape;258;p69" descr="Icon  Description automatically generated"/>
          <p:cNvPicPr preferRelativeResize="0"/>
          <p:nvPr/>
        </p:nvPicPr>
        <p:blipFill rotWithShape="1">
          <a:blip r:embed="rId3">
            <a:alphaModFix/>
          </a:blip>
          <a:srcRect l="438" t="8482" r="-434" b="48730"/>
          <a:stretch/>
        </p:blipFill>
        <p:spPr>
          <a:xfrm>
            <a:off x="7879942" y="777667"/>
            <a:ext cx="1945466" cy="1939896"/>
          </a:xfrm>
          <a:prstGeom prst="rect">
            <a:avLst/>
          </a:prstGeom>
          <a:noFill/>
          <a:ln>
            <a:noFill/>
          </a:ln>
        </p:spPr>
      </p:pic>
      <p:pic>
        <p:nvPicPr>
          <p:cNvPr id="259" name="Google Shape;259;p69" descr="A picture containing envelope  Description automatically generated"/>
          <p:cNvPicPr preferRelativeResize="0"/>
          <p:nvPr/>
        </p:nvPicPr>
        <p:blipFill rotWithShape="1">
          <a:blip r:embed="rId4">
            <a:alphaModFix/>
          </a:blip>
          <a:srcRect t="55709" r="45592"/>
          <a:stretch/>
        </p:blipFill>
        <p:spPr>
          <a:xfrm>
            <a:off x="9198538" y="0"/>
            <a:ext cx="2993462" cy="1922209"/>
          </a:xfrm>
          <a:prstGeom prst="rect">
            <a:avLst/>
          </a:prstGeom>
          <a:noFill/>
          <a:ln>
            <a:noFill/>
          </a:ln>
        </p:spPr>
      </p:pic>
      <p:sp>
        <p:nvSpPr>
          <p:cNvPr id="260" name="Google Shape;260;p69"/>
          <p:cNvSpPr txBox="1">
            <a:spLocks noGrp="1"/>
          </p:cNvSpPr>
          <p:nvPr>
            <p:ph type="body" idx="1"/>
          </p:nvPr>
        </p:nvSpPr>
        <p:spPr>
          <a:xfrm>
            <a:off x="6774767" y="2699876"/>
            <a:ext cx="4829828" cy="254878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2"/>
              </a:buClr>
              <a:buSzPts val="4000"/>
              <a:buFont typeface="Arial"/>
              <a:buNone/>
              <a:defRPr sz="4000" b="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Blank">
  <p:cSld name="15_Blank">
    <p:spTree>
      <p:nvGrpSpPr>
        <p:cNvPr id="1" name="Shape 261"/>
        <p:cNvGrpSpPr/>
        <p:nvPr/>
      </p:nvGrpSpPr>
      <p:grpSpPr>
        <a:xfrm>
          <a:off x="0" y="0"/>
          <a:ext cx="0" cy="0"/>
          <a:chOff x="0" y="0"/>
          <a:chExt cx="0" cy="0"/>
        </a:xfrm>
      </p:grpSpPr>
      <p:sp>
        <p:nvSpPr>
          <p:cNvPr id="262" name="Google Shape;262;p70"/>
          <p:cNvSpPr/>
          <p:nvPr/>
        </p:nvSpPr>
        <p:spPr>
          <a:xfrm>
            <a:off x="733263" y="0"/>
            <a:ext cx="4865913"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63" name="Google Shape;263;p70" descr="A picture containing envelope  Description automatically generated"/>
          <p:cNvPicPr preferRelativeResize="0"/>
          <p:nvPr/>
        </p:nvPicPr>
        <p:blipFill rotWithShape="1">
          <a:blip r:embed="rId2">
            <a:alphaModFix/>
          </a:blip>
          <a:srcRect t="55709" r="45592"/>
          <a:stretch/>
        </p:blipFill>
        <p:spPr>
          <a:xfrm flipH="1">
            <a:off x="733262" y="-1"/>
            <a:ext cx="2993462" cy="1922209"/>
          </a:xfrm>
          <a:prstGeom prst="rect">
            <a:avLst/>
          </a:prstGeom>
          <a:noFill/>
          <a:ln>
            <a:noFill/>
          </a:ln>
        </p:spPr>
      </p:pic>
      <p:sp>
        <p:nvSpPr>
          <p:cNvPr id="264" name="Google Shape;264;p70"/>
          <p:cNvSpPr/>
          <p:nvPr/>
        </p:nvSpPr>
        <p:spPr>
          <a:xfrm>
            <a:off x="1154512" y="2825518"/>
            <a:ext cx="316568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70"/>
          <p:cNvSpPr txBox="1">
            <a:spLocks noGrp="1"/>
          </p:cNvSpPr>
          <p:nvPr>
            <p:ph type="body" idx="1"/>
          </p:nvPr>
        </p:nvSpPr>
        <p:spPr>
          <a:xfrm>
            <a:off x="6156076" y="655115"/>
            <a:ext cx="930524" cy="536396"/>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70"/>
          <p:cNvSpPr txBox="1">
            <a:spLocks noGrp="1"/>
          </p:cNvSpPr>
          <p:nvPr>
            <p:ph type="body" idx="2"/>
          </p:nvPr>
        </p:nvSpPr>
        <p:spPr>
          <a:xfrm>
            <a:off x="6156076" y="3492444"/>
            <a:ext cx="930524" cy="536396"/>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7" name="Google Shape;267;p70"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
        <p:nvSpPr>
          <p:cNvPr id="268" name="Google Shape;268;p70"/>
          <p:cNvSpPr txBox="1">
            <a:spLocks noGrp="1"/>
          </p:cNvSpPr>
          <p:nvPr>
            <p:ph type="body" idx="3"/>
          </p:nvPr>
        </p:nvSpPr>
        <p:spPr>
          <a:xfrm>
            <a:off x="994162" y="3103642"/>
            <a:ext cx="4254494" cy="313510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70"/>
          <p:cNvSpPr txBox="1">
            <a:spLocks noGrp="1"/>
          </p:cNvSpPr>
          <p:nvPr>
            <p:ph type="body" idx="4"/>
          </p:nvPr>
        </p:nvSpPr>
        <p:spPr>
          <a:xfrm>
            <a:off x="1068830" y="969262"/>
            <a:ext cx="3979864"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4000"/>
              <a:buNone/>
              <a:defRPr sz="40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70"/>
          <p:cNvSpPr txBox="1">
            <a:spLocks noGrp="1"/>
          </p:cNvSpPr>
          <p:nvPr>
            <p:ph type="body" idx="5"/>
          </p:nvPr>
        </p:nvSpPr>
        <p:spPr>
          <a:xfrm>
            <a:off x="6151377" y="1823482"/>
            <a:ext cx="5343935" cy="160551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70"/>
          <p:cNvSpPr txBox="1">
            <a:spLocks noGrp="1"/>
          </p:cNvSpPr>
          <p:nvPr>
            <p:ph type="body" idx="6"/>
          </p:nvPr>
        </p:nvSpPr>
        <p:spPr>
          <a:xfrm>
            <a:off x="6151377" y="4639834"/>
            <a:ext cx="5343935" cy="160551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70"/>
          <p:cNvSpPr txBox="1">
            <a:spLocks noGrp="1"/>
          </p:cNvSpPr>
          <p:nvPr>
            <p:ph type="body" idx="7"/>
          </p:nvPr>
        </p:nvSpPr>
        <p:spPr>
          <a:xfrm>
            <a:off x="6151377" y="4072906"/>
            <a:ext cx="5343935" cy="53639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accent6"/>
              </a:buClr>
              <a:buSzPts val="3200"/>
              <a:buFont typeface="Arial"/>
              <a:buNone/>
              <a:defRPr sz="3200" b="1">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70"/>
          <p:cNvSpPr txBox="1">
            <a:spLocks noGrp="1"/>
          </p:cNvSpPr>
          <p:nvPr>
            <p:ph type="body" idx="8"/>
          </p:nvPr>
        </p:nvSpPr>
        <p:spPr>
          <a:xfrm>
            <a:off x="6151377" y="1238266"/>
            <a:ext cx="5343935" cy="53639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accent6"/>
              </a:buClr>
              <a:buSzPts val="3200"/>
              <a:buFont typeface="Arial"/>
              <a:buNone/>
              <a:defRPr sz="3200" b="1">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274"/>
        <p:cNvGrpSpPr/>
        <p:nvPr/>
      </p:nvGrpSpPr>
      <p:grpSpPr>
        <a:xfrm>
          <a:off x="0" y="0"/>
          <a:ext cx="0" cy="0"/>
          <a:chOff x="0" y="0"/>
          <a:chExt cx="0" cy="0"/>
        </a:xfrm>
      </p:grpSpPr>
      <p:sp>
        <p:nvSpPr>
          <p:cNvPr id="275" name="Google Shape;275;p71"/>
          <p:cNvSpPr/>
          <p:nvPr/>
        </p:nvSpPr>
        <p:spPr>
          <a:xfrm>
            <a:off x="769839" y="0"/>
            <a:ext cx="4865913"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76" name="Google Shape;276;p71" descr="A picture containing envelope  Description automatically generated"/>
          <p:cNvPicPr preferRelativeResize="0"/>
          <p:nvPr/>
        </p:nvPicPr>
        <p:blipFill rotWithShape="1">
          <a:blip r:embed="rId2">
            <a:alphaModFix/>
          </a:blip>
          <a:srcRect t="55709" r="45592"/>
          <a:stretch/>
        </p:blipFill>
        <p:spPr>
          <a:xfrm flipH="1">
            <a:off x="696686" y="-1"/>
            <a:ext cx="2993462" cy="1922209"/>
          </a:xfrm>
          <a:prstGeom prst="rect">
            <a:avLst/>
          </a:prstGeom>
          <a:noFill/>
          <a:ln>
            <a:noFill/>
          </a:ln>
        </p:spPr>
      </p:pic>
      <p:sp>
        <p:nvSpPr>
          <p:cNvPr id="277" name="Google Shape;277;p71"/>
          <p:cNvSpPr/>
          <p:nvPr/>
        </p:nvSpPr>
        <p:spPr>
          <a:xfrm>
            <a:off x="4058335" y="8833931"/>
            <a:ext cx="316568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71"/>
          <p:cNvSpPr/>
          <p:nvPr/>
        </p:nvSpPr>
        <p:spPr>
          <a:xfrm>
            <a:off x="1227664" y="2825518"/>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71"/>
          <p:cNvSpPr txBox="1">
            <a:spLocks noGrp="1"/>
          </p:cNvSpPr>
          <p:nvPr>
            <p:ph type="body" idx="1"/>
          </p:nvPr>
        </p:nvSpPr>
        <p:spPr>
          <a:xfrm>
            <a:off x="1067314" y="3103642"/>
            <a:ext cx="4254494" cy="313510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71"/>
          <p:cNvSpPr txBox="1">
            <a:spLocks noGrp="1"/>
          </p:cNvSpPr>
          <p:nvPr>
            <p:ph type="body" idx="2"/>
          </p:nvPr>
        </p:nvSpPr>
        <p:spPr>
          <a:xfrm>
            <a:off x="1141982" y="969262"/>
            <a:ext cx="3979864"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71"/>
          <p:cNvSpPr txBox="1">
            <a:spLocks noGrp="1"/>
          </p:cNvSpPr>
          <p:nvPr>
            <p:ph type="body" idx="3"/>
          </p:nvPr>
        </p:nvSpPr>
        <p:spPr>
          <a:xfrm>
            <a:off x="6156076" y="655115"/>
            <a:ext cx="930524" cy="536396"/>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71"/>
          <p:cNvSpPr txBox="1">
            <a:spLocks noGrp="1"/>
          </p:cNvSpPr>
          <p:nvPr>
            <p:ph type="body" idx="4"/>
          </p:nvPr>
        </p:nvSpPr>
        <p:spPr>
          <a:xfrm>
            <a:off x="6156076" y="3492444"/>
            <a:ext cx="930524" cy="536396"/>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3" name="Google Shape;283;p71"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
        <p:nvSpPr>
          <p:cNvPr id="284" name="Google Shape;284;p71"/>
          <p:cNvSpPr txBox="1">
            <a:spLocks noGrp="1"/>
          </p:cNvSpPr>
          <p:nvPr>
            <p:ph type="body" idx="5"/>
          </p:nvPr>
        </p:nvSpPr>
        <p:spPr>
          <a:xfrm>
            <a:off x="6151377" y="1823482"/>
            <a:ext cx="5343935" cy="160551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71"/>
          <p:cNvSpPr txBox="1">
            <a:spLocks noGrp="1"/>
          </p:cNvSpPr>
          <p:nvPr>
            <p:ph type="body" idx="6"/>
          </p:nvPr>
        </p:nvSpPr>
        <p:spPr>
          <a:xfrm>
            <a:off x="6151377" y="4639834"/>
            <a:ext cx="5343935" cy="136493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71"/>
          <p:cNvSpPr txBox="1">
            <a:spLocks noGrp="1"/>
          </p:cNvSpPr>
          <p:nvPr>
            <p:ph type="body" idx="7"/>
          </p:nvPr>
        </p:nvSpPr>
        <p:spPr>
          <a:xfrm>
            <a:off x="6151377" y="4072906"/>
            <a:ext cx="5343935" cy="53639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accent6"/>
              </a:buClr>
              <a:buSzPts val="3200"/>
              <a:buFont typeface="Arial"/>
              <a:buNone/>
              <a:defRPr sz="3200" b="1">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71"/>
          <p:cNvSpPr txBox="1">
            <a:spLocks noGrp="1"/>
          </p:cNvSpPr>
          <p:nvPr>
            <p:ph type="body" idx="8"/>
          </p:nvPr>
        </p:nvSpPr>
        <p:spPr>
          <a:xfrm>
            <a:off x="6151377" y="1238266"/>
            <a:ext cx="5343935" cy="53639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accent6"/>
              </a:buClr>
              <a:buSzPts val="3200"/>
              <a:buFont typeface="Arial"/>
              <a:buNone/>
              <a:defRPr sz="3200" b="1">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
        <p:cNvGrpSpPr/>
        <p:nvPr/>
      </p:nvGrpSpPr>
      <p:grpSpPr>
        <a:xfrm>
          <a:off x="0" y="0"/>
          <a:ext cx="0" cy="0"/>
          <a:chOff x="0" y="0"/>
          <a:chExt cx="0" cy="0"/>
        </a:xfrm>
      </p:grpSpPr>
      <p:sp>
        <p:nvSpPr>
          <p:cNvPr id="30" name="Google Shape;30;p43"/>
          <p:cNvSpPr txBox="1"/>
          <p:nvPr/>
        </p:nvSpPr>
        <p:spPr>
          <a:xfrm>
            <a:off x="689882" y="4765191"/>
            <a:ext cx="3068955" cy="43088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Capitalize on low hanging fruit </a:t>
            </a:r>
            <a:br>
              <a:rPr lang="en-US" sz="1400" b="0" i="0" u="none" strike="noStrike" cap="none">
                <a:solidFill>
                  <a:schemeClr val="lt1"/>
                </a:solidFill>
                <a:latin typeface="Arial"/>
                <a:ea typeface="Arial"/>
                <a:cs typeface="Arial"/>
                <a:sym typeface="Arial"/>
              </a:rPr>
            </a:br>
            <a:r>
              <a:rPr lang="en-US" sz="1400" b="0" i="0" u="none" strike="noStrike" cap="none">
                <a:solidFill>
                  <a:schemeClr val="lt1"/>
                </a:solidFill>
                <a:latin typeface="Arial"/>
                <a:ea typeface="Arial"/>
                <a:cs typeface="Arial"/>
                <a:sym typeface="Arial"/>
              </a:rPr>
              <a:t>to identify a ballpark </a:t>
            </a:r>
            <a:endParaRPr sz="1400" b="0" i="0" u="none" strike="noStrike" cap="none">
              <a:solidFill>
                <a:schemeClr val="lt1"/>
              </a:solidFill>
              <a:latin typeface="Arial"/>
              <a:ea typeface="Arial"/>
              <a:cs typeface="Arial"/>
              <a:sym typeface="Arial"/>
            </a:endParaRPr>
          </a:p>
        </p:txBody>
      </p:sp>
      <p:pic>
        <p:nvPicPr>
          <p:cNvPr id="31" name="Google Shape;31;p43" descr="Shape  Description automatically generated"/>
          <p:cNvPicPr preferRelativeResize="0"/>
          <p:nvPr/>
        </p:nvPicPr>
        <p:blipFill rotWithShape="1">
          <a:blip r:embed="rId2">
            <a:alphaModFix/>
          </a:blip>
          <a:srcRect l="-744" t="65704" r="50000" b="-13255"/>
          <a:stretch/>
        </p:blipFill>
        <p:spPr>
          <a:xfrm>
            <a:off x="8682527" y="0"/>
            <a:ext cx="3509473" cy="3261052"/>
          </a:xfrm>
          <a:prstGeom prst="rect">
            <a:avLst/>
          </a:prstGeom>
          <a:noFill/>
          <a:ln>
            <a:noFill/>
          </a:ln>
        </p:spPr>
      </p:pic>
      <p:sp>
        <p:nvSpPr>
          <p:cNvPr id="32" name="Google Shape;32;p43"/>
          <p:cNvSpPr/>
          <p:nvPr/>
        </p:nvSpPr>
        <p:spPr>
          <a:xfrm>
            <a:off x="689882" y="2114549"/>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43"/>
          <p:cNvSpPr txBox="1">
            <a:spLocks noGrp="1"/>
          </p:cNvSpPr>
          <p:nvPr>
            <p:ph type="body" idx="1"/>
          </p:nvPr>
        </p:nvSpPr>
        <p:spPr>
          <a:xfrm>
            <a:off x="675666" y="2509991"/>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3"/>
          <p:cNvSpPr txBox="1">
            <a:spLocks noGrp="1"/>
          </p:cNvSpPr>
          <p:nvPr>
            <p:ph type="body" idx="2"/>
          </p:nvPr>
        </p:nvSpPr>
        <p:spPr>
          <a:xfrm>
            <a:off x="5976714" y="2509991"/>
            <a:ext cx="5343558" cy="307897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3"/>
          <p:cNvSpPr txBox="1">
            <a:spLocks noGrp="1"/>
          </p:cNvSpPr>
          <p:nvPr>
            <p:ph type="body" idx="3"/>
          </p:nvPr>
        </p:nvSpPr>
        <p:spPr>
          <a:xfrm>
            <a:off x="675665" y="617838"/>
            <a:ext cx="10148854" cy="135955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43"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7_Blank">
  <p:cSld name="17_Blank">
    <p:spTree>
      <p:nvGrpSpPr>
        <p:cNvPr id="1" name="Shape 288"/>
        <p:cNvGrpSpPr/>
        <p:nvPr/>
      </p:nvGrpSpPr>
      <p:grpSpPr>
        <a:xfrm>
          <a:off x="0" y="0"/>
          <a:ext cx="0" cy="0"/>
          <a:chOff x="0" y="0"/>
          <a:chExt cx="0" cy="0"/>
        </a:xfrm>
      </p:grpSpPr>
      <p:pic>
        <p:nvPicPr>
          <p:cNvPr id="289" name="Google Shape;289;p72" descr="A picture containing envelope  Description automatically generated"/>
          <p:cNvPicPr preferRelativeResize="0"/>
          <p:nvPr/>
        </p:nvPicPr>
        <p:blipFill rotWithShape="1">
          <a:blip r:embed="rId2">
            <a:alphaModFix/>
          </a:blip>
          <a:srcRect l="4432" t="52701" r="41160" b="3010"/>
          <a:stretch/>
        </p:blipFill>
        <p:spPr>
          <a:xfrm>
            <a:off x="9198538" y="0"/>
            <a:ext cx="2993462" cy="1922209"/>
          </a:xfrm>
          <a:prstGeom prst="rect">
            <a:avLst/>
          </a:prstGeom>
          <a:noFill/>
          <a:ln>
            <a:noFill/>
          </a:ln>
        </p:spPr>
      </p:pic>
      <p:pic>
        <p:nvPicPr>
          <p:cNvPr id="290" name="Google Shape;290;p72" descr="Icon  Description automatically generated"/>
          <p:cNvPicPr preferRelativeResize="0"/>
          <p:nvPr/>
        </p:nvPicPr>
        <p:blipFill rotWithShape="1">
          <a:blip r:embed="rId3">
            <a:alphaModFix/>
          </a:blip>
          <a:srcRect l="438" t="8482" r="-434" b="48730"/>
          <a:stretch/>
        </p:blipFill>
        <p:spPr>
          <a:xfrm>
            <a:off x="5416946" y="1202043"/>
            <a:ext cx="1358106" cy="1354218"/>
          </a:xfrm>
          <a:prstGeom prst="rect">
            <a:avLst/>
          </a:prstGeom>
          <a:noFill/>
          <a:ln>
            <a:noFill/>
          </a:ln>
        </p:spPr>
      </p:pic>
      <p:sp>
        <p:nvSpPr>
          <p:cNvPr id="291" name="Google Shape;291;p72"/>
          <p:cNvSpPr txBox="1">
            <a:spLocks noGrp="1"/>
          </p:cNvSpPr>
          <p:nvPr>
            <p:ph type="body" idx="1"/>
          </p:nvPr>
        </p:nvSpPr>
        <p:spPr>
          <a:xfrm>
            <a:off x="1021572" y="2749225"/>
            <a:ext cx="10148854" cy="135955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4000"/>
              <a:buNone/>
              <a:defRPr sz="40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2" name="Google Shape;292;p72" descr="Text  Description automatically generated with medium confidence"/>
          <p:cNvPicPr preferRelativeResize="0"/>
          <p:nvPr/>
        </p:nvPicPr>
        <p:blipFill rotWithShape="1">
          <a:blip r:embed="rId4">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9_Blank">
  <p:cSld name="19_Blank">
    <p:bg>
      <p:bgPr>
        <a:solidFill>
          <a:schemeClr val="lt2"/>
        </a:solidFill>
        <a:effectLst/>
      </p:bgPr>
    </p:bg>
    <p:spTree>
      <p:nvGrpSpPr>
        <p:cNvPr id="1" name="Shape 293"/>
        <p:cNvGrpSpPr/>
        <p:nvPr/>
      </p:nvGrpSpPr>
      <p:grpSpPr>
        <a:xfrm>
          <a:off x="0" y="0"/>
          <a:ext cx="0" cy="0"/>
          <a:chOff x="0" y="0"/>
          <a:chExt cx="0" cy="0"/>
        </a:xfrm>
      </p:grpSpPr>
      <p:pic>
        <p:nvPicPr>
          <p:cNvPr id="294" name="Google Shape;294;p73" descr="Shape, background pattern  Description automatically generated"/>
          <p:cNvPicPr preferRelativeResize="0"/>
          <p:nvPr/>
        </p:nvPicPr>
        <p:blipFill rotWithShape="1">
          <a:blip r:embed="rId2">
            <a:alphaModFix amt="44000"/>
          </a:blip>
          <a:srcRect l="38618" t="15067" r="1049" b="15067"/>
          <a:stretch/>
        </p:blipFill>
        <p:spPr>
          <a:xfrm>
            <a:off x="0" y="0"/>
            <a:ext cx="3891064" cy="6857999"/>
          </a:xfrm>
          <a:prstGeom prst="rect">
            <a:avLst/>
          </a:prstGeom>
          <a:noFill/>
          <a:ln>
            <a:noFill/>
          </a:ln>
        </p:spPr>
      </p:pic>
      <p:sp>
        <p:nvSpPr>
          <p:cNvPr id="295" name="Google Shape;295;p73"/>
          <p:cNvSpPr txBox="1">
            <a:spLocks noGrp="1"/>
          </p:cNvSpPr>
          <p:nvPr>
            <p:ph type="body" idx="1"/>
          </p:nvPr>
        </p:nvSpPr>
        <p:spPr>
          <a:xfrm>
            <a:off x="1021572" y="1755648"/>
            <a:ext cx="10148854" cy="358444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5400"/>
              <a:buNone/>
              <a:defRPr sz="5400" b="1">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oll question 1">
  <p:cSld name="Poll question 1">
    <p:spTree>
      <p:nvGrpSpPr>
        <p:cNvPr id="1" name="Shape 296"/>
        <p:cNvGrpSpPr/>
        <p:nvPr/>
      </p:nvGrpSpPr>
      <p:grpSpPr>
        <a:xfrm>
          <a:off x="0" y="0"/>
          <a:ext cx="0" cy="0"/>
          <a:chOff x="0" y="0"/>
          <a:chExt cx="0" cy="0"/>
        </a:xfrm>
      </p:grpSpPr>
      <p:sp>
        <p:nvSpPr>
          <p:cNvPr id="297" name="Google Shape;297;p74"/>
          <p:cNvSpPr/>
          <p:nvPr/>
        </p:nvSpPr>
        <p:spPr>
          <a:xfrm>
            <a:off x="0" y="0"/>
            <a:ext cx="2879933"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8" name="Google Shape;298;p74"/>
          <p:cNvSpPr/>
          <p:nvPr/>
        </p:nvSpPr>
        <p:spPr>
          <a:xfrm rot="10800000">
            <a:off x="1068219" y="769120"/>
            <a:ext cx="4469451" cy="3555051"/>
          </a:xfrm>
          <a:prstGeom prst="rect">
            <a:avLst/>
          </a:prstGeom>
          <a:noFill/>
          <a:ln w="349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C3B9F0"/>
              </a:solidFill>
              <a:latin typeface="Arial"/>
              <a:ea typeface="Arial"/>
              <a:cs typeface="Arial"/>
              <a:sym typeface="Arial"/>
            </a:endParaRPr>
          </a:p>
        </p:txBody>
      </p:sp>
      <p:pic>
        <p:nvPicPr>
          <p:cNvPr id="299" name="Google Shape;299;p74" descr="A picture containing envelope  Description automatically generated"/>
          <p:cNvPicPr preferRelativeResize="0"/>
          <p:nvPr/>
        </p:nvPicPr>
        <p:blipFill rotWithShape="1">
          <a:blip r:embed="rId2">
            <a:alphaModFix/>
          </a:blip>
          <a:srcRect t="55709" r="45592"/>
          <a:stretch/>
        </p:blipFill>
        <p:spPr>
          <a:xfrm>
            <a:off x="9198538" y="0"/>
            <a:ext cx="2993462" cy="1922209"/>
          </a:xfrm>
          <a:prstGeom prst="rect">
            <a:avLst/>
          </a:prstGeom>
          <a:noFill/>
          <a:ln>
            <a:noFill/>
          </a:ln>
        </p:spPr>
      </p:pic>
      <p:sp>
        <p:nvSpPr>
          <p:cNvPr id="300" name="Google Shape;300;p74"/>
          <p:cNvSpPr txBox="1">
            <a:spLocks noGrp="1"/>
          </p:cNvSpPr>
          <p:nvPr>
            <p:ph type="body" idx="1"/>
          </p:nvPr>
        </p:nvSpPr>
        <p:spPr>
          <a:xfrm>
            <a:off x="5746527" y="2757196"/>
            <a:ext cx="5377254"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74"/>
          <p:cNvSpPr txBox="1">
            <a:spLocks noGrp="1"/>
          </p:cNvSpPr>
          <p:nvPr>
            <p:ph type="body" idx="2"/>
          </p:nvPr>
        </p:nvSpPr>
        <p:spPr>
          <a:xfrm>
            <a:off x="5821194" y="769120"/>
            <a:ext cx="5043719"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2" name="Google Shape;302;p74"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
        <p:nvSpPr>
          <p:cNvPr id="303" name="Google Shape;303;p74"/>
          <p:cNvSpPr>
            <a:spLocks noGrp="1"/>
          </p:cNvSpPr>
          <p:nvPr>
            <p:ph type="pic" idx="3"/>
          </p:nvPr>
        </p:nvSpPr>
        <p:spPr>
          <a:xfrm>
            <a:off x="503445" y="1160463"/>
            <a:ext cx="4752975" cy="4645024"/>
          </a:xfrm>
          <a:prstGeom prst="rect">
            <a:avLst/>
          </a:prstGeom>
          <a:solidFill>
            <a:schemeClr val="dk1"/>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oll question 2">
  <p:cSld name="poll question 2">
    <p:spTree>
      <p:nvGrpSpPr>
        <p:cNvPr id="1" name="Shape 304"/>
        <p:cNvGrpSpPr/>
        <p:nvPr/>
      </p:nvGrpSpPr>
      <p:grpSpPr>
        <a:xfrm>
          <a:off x="0" y="0"/>
          <a:ext cx="0" cy="0"/>
          <a:chOff x="0" y="0"/>
          <a:chExt cx="0" cy="0"/>
        </a:xfrm>
      </p:grpSpPr>
      <p:sp>
        <p:nvSpPr>
          <p:cNvPr id="305" name="Google Shape;305;p75"/>
          <p:cNvSpPr/>
          <p:nvPr/>
        </p:nvSpPr>
        <p:spPr>
          <a:xfrm>
            <a:off x="0" y="0"/>
            <a:ext cx="2879933"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6" name="Google Shape;306;p75"/>
          <p:cNvSpPr/>
          <p:nvPr/>
        </p:nvSpPr>
        <p:spPr>
          <a:xfrm rot="10800000">
            <a:off x="1068219" y="769120"/>
            <a:ext cx="4469451" cy="3555051"/>
          </a:xfrm>
          <a:prstGeom prst="rect">
            <a:avLst/>
          </a:prstGeom>
          <a:noFill/>
          <a:ln w="349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C3B9F0"/>
              </a:solidFill>
              <a:latin typeface="Arial"/>
              <a:ea typeface="Arial"/>
              <a:cs typeface="Arial"/>
              <a:sym typeface="Arial"/>
            </a:endParaRPr>
          </a:p>
        </p:txBody>
      </p:sp>
      <p:pic>
        <p:nvPicPr>
          <p:cNvPr id="307" name="Google Shape;307;p75" descr="A picture containing envelope  Description automatically generated"/>
          <p:cNvPicPr preferRelativeResize="0"/>
          <p:nvPr/>
        </p:nvPicPr>
        <p:blipFill rotWithShape="1">
          <a:blip r:embed="rId2">
            <a:alphaModFix/>
          </a:blip>
          <a:srcRect t="55709" r="45592"/>
          <a:stretch/>
        </p:blipFill>
        <p:spPr>
          <a:xfrm>
            <a:off x="9198538" y="0"/>
            <a:ext cx="2993462" cy="1922209"/>
          </a:xfrm>
          <a:prstGeom prst="rect">
            <a:avLst/>
          </a:prstGeom>
          <a:noFill/>
          <a:ln>
            <a:noFill/>
          </a:ln>
        </p:spPr>
      </p:pic>
      <p:sp>
        <p:nvSpPr>
          <p:cNvPr id="308" name="Google Shape;308;p75"/>
          <p:cNvSpPr txBox="1">
            <a:spLocks noGrp="1"/>
          </p:cNvSpPr>
          <p:nvPr>
            <p:ph type="body" idx="1"/>
          </p:nvPr>
        </p:nvSpPr>
        <p:spPr>
          <a:xfrm>
            <a:off x="5746527" y="2757196"/>
            <a:ext cx="5377254"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75"/>
          <p:cNvSpPr txBox="1">
            <a:spLocks noGrp="1"/>
          </p:cNvSpPr>
          <p:nvPr>
            <p:ph type="body" idx="2"/>
          </p:nvPr>
        </p:nvSpPr>
        <p:spPr>
          <a:xfrm>
            <a:off x="5821194" y="769120"/>
            <a:ext cx="5043719"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0" name="Google Shape;310;p75"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
        <p:nvSpPr>
          <p:cNvPr id="311" name="Google Shape;311;p75"/>
          <p:cNvSpPr>
            <a:spLocks noGrp="1"/>
          </p:cNvSpPr>
          <p:nvPr>
            <p:ph type="pic" idx="3"/>
          </p:nvPr>
        </p:nvSpPr>
        <p:spPr>
          <a:xfrm>
            <a:off x="503445" y="1160463"/>
            <a:ext cx="4752975" cy="4645024"/>
          </a:xfrm>
          <a:prstGeom prst="rect">
            <a:avLst/>
          </a:prstGeom>
          <a:solidFill>
            <a:schemeClr val="dk1"/>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Blank">
  <p:cSld name="25_Blank">
    <p:spTree>
      <p:nvGrpSpPr>
        <p:cNvPr id="1" name="Shape 312"/>
        <p:cNvGrpSpPr/>
        <p:nvPr/>
      </p:nvGrpSpPr>
      <p:grpSpPr>
        <a:xfrm>
          <a:off x="0" y="0"/>
          <a:ext cx="0" cy="0"/>
          <a:chOff x="0" y="0"/>
          <a:chExt cx="0" cy="0"/>
        </a:xfrm>
      </p:grpSpPr>
      <p:sp>
        <p:nvSpPr>
          <p:cNvPr id="313" name="Google Shape;313;p76"/>
          <p:cNvSpPr/>
          <p:nvPr/>
        </p:nvSpPr>
        <p:spPr>
          <a:xfrm>
            <a:off x="3031988" y="0"/>
            <a:ext cx="9276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76"/>
          <p:cNvSpPr/>
          <p:nvPr/>
        </p:nvSpPr>
        <p:spPr>
          <a:xfrm>
            <a:off x="0" y="0"/>
            <a:ext cx="30353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15" name="Google Shape;315;p76" descr="Shape  Description automatically generated"/>
          <p:cNvPicPr preferRelativeResize="0"/>
          <p:nvPr/>
        </p:nvPicPr>
        <p:blipFill rotWithShape="1">
          <a:blip r:embed="rId2">
            <a:alphaModFix amt="67000"/>
          </a:blip>
          <a:srcRect l="-744" t="65704" r="50000" b="-13255"/>
          <a:stretch/>
        </p:blipFill>
        <p:spPr>
          <a:xfrm>
            <a:off x="9514115" y="0"/>
            <a:ext cx="2677886" cy="2488329"/>
          </a:xfrm>
          <a:prstGeom prst="rect">
            <a:avLst/>
          </a:prstGeom>
          <a:noFill/>
          <a:ln>
            <a:noFill/>
          </a:ln>
        </p:spPr>
      </p:pic>
      <p:sp>
        <p:nvSpPr>
          <p:cNvPr id="316" name="Google Shape;316;p76"/>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p76"/>
          <p:cNvSpPr txBox="1">
            <a:spLocks noGrp="1"/>
          </p:cNvSpPr>
          <p:nvPr>
            <p:ph type="body" idx="1"/>
          </p:nvPr>
        </p:nvSpPr>
        <p:spPr>
          <a:xfrm>
            <a:off x="6602011" y="2757196"/>
            <a:ext cx="5329238"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76"/>
          <p:cNvSpPr txBox="1">
            <a:spLocks noGrp="1"/>
          </p:cNvSpPr>
          <p:nvPr>
            <p:ph type="body" idx="2"/>
          </p:nvPr>
        </p:nvSpPr>
        <p:spPr>
          <a:xfrm>
            <a:off x="6676678" y="878848"/>
            <a:ext cx="5043719"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76"/>
          <p:cNvSpPr>
            <a:spLocks noGrp="1"/>
          </p:cNvSpPr>
          <p:nvPr>
            <p:ph type="pic" idx="3"/>
          </p:nvPr>
        </p:nvSpPr>
        <p:spPr>
          <a:xfrm>
            <a:off x="822926" y="769119"/>
            <a:ext cx="5291362" cy="5288779"/>
          </a:xfrm>
          <a:prstGeom prst="rect">
            <a:avLst/>
          </a:prstGeom>
          <a:solidFill>
            <a:schemeClr val="dk1"/>
          </a:solidFill>
          <a:ln>
            <a:noFill/>
          </a:ln>
        </p:spPr>
      </p:sp>
      <p:pic>
        <p:nvPicPr>
          <p:cNvPr id="320" name="Google Shape;320;p76"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6_Blank">
  <p:cSld name="26_Blank">
    <p:spTree>
      <p:nvGrpSpPr>
        <p:cNvPr id="1" name="Shape 321"/>
        <p:cNvGrpSpPr/>
        <p:nvPr/>
      </p:nvGrpSpPr>
      <p:grpSpPr>
        <a:xfrm>
          <a:off x="0" y="0"/>
          <a:ext cx="0" cy="0"/>
          <a:chOff x="0" y="0"/>
          <a:chExt cx="0" cy="0"/>
        </a:xfrm>
      </p:grpSpPr>
      <p:pic>
        <p:nvPicPr>
          <p:cNvPr id="322" name="Google Shape;322;p77" descr="Shape  Description automatically generated"/>
          <p:cNvPicPr preferRelativeResize="0"/>
          <p:nvPr/>
        </p:nvPicPr>
        <p:blipFill rotWithShape="1">
          <a:blip r:embed="rId2">
            <a:alphaModFix/>
          </a:blip>
          <a:srcRect l="-744" t="65704" r="50000" b="-13255"/>
          <a:stretch/>
        </p:blipFill>
        <p:spPr>
          <a:xfrm>
            <a:off x="10034763" y="0"/>
            <a:ext cx="2157237" cy="2004535"/>
          </a:xfrm>
          <a:prstGeom prst="rect">
            <a:avLst/>
          </a:prstGeom>
          <a:noFill/>
          <a:ln>
            <a:noFill/>
          </a:ln>
        </p:spPr>
      </p:pic>
      <p:sp>
        <p:nvSpPr>
          <p:cNvPr id="323" name="Google Shape;323;p77"/>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77"/>
          <p:cNvSpPr>
            <a:spLocks noGrp="1"/>
          </p:cNvSpPr>
          <p:nvPr>
            <p:ph type="pic" idx="2"/>
          </p:nvPr>
        </p:nvSpPr>
        <p:spPr>
          <a:xfrm>
            <a:off x="0" y="0"/>
            <a:ext cx="6096000" cy="6858000"/>
          </a:xfrm>
          <a:prstGeom prst="rect">
            <a:avLst/>
          </a:prstGeom>
          <a:solidFill>
            <a:schemeClr val="dk1"/>
          </a:solidFill>
          <a:ln>
            <a:noFill/>
          </a:ln>
        </p:spPr>
      </p:sp>
      <p:sp>
        <p:nvSpPr>
          <p:cNvPr id="325" name="Google Shape;325;p77"/>
          <p:cNvSpPr txBox="1">
            <a:spLocks noGrp="1"/>
          </p:cNvSpPr>
          <p:nvPr>
            <p:ph type="body" idx="1"/>
          </p:nvPr>
        </p:nvSpPr>
        <p:spPr>
          <a:xfrm>
            <a:off x="6382512" y="2757196"/>
            <a:ext cx="5548737"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77"/>
          <p:cNvSpPr txBox="1">
            <a:spLocks noGrp="1"/>
          </p:cNvSpPr>
          <p:nvPr>
            <p:ph type="body" idx="3"/>
          </p:nvPr>
        </p:nvSpPr>
        <p:spPr>
          <a:xfrm>
            <a:off x="6377499" y="878848"/>
            <a:ext cx="5548737"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7" name="Google Shape;327;p77"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7_Blank">
  <p:cSld name="27_Blank">
    <p:spTree>
      <p:nvGrpSpPr>
        <p:cNvPr id="1" name="Shape 328"/>
        <p:cNvGrpSpPr/>
        <p:nvPr/>
      </p:nvGrpSpPr>
      <p:grpSpPr>
        <a:xfrm>
          <a:off x="0" y="0"/>
          <a:ext cx="0" cy="0"/>
          <a:chOff x="0" y="0"/>
          <a:chExt cx="0" cy="0"/>
        </a:xfrm>
      </p:grpSpPr>
      <p:pic>
        <p:nvPicPr>
          <p:cNvPr id="329" name="Google Shape;329;p78" descr="Text  Description automatically generated with medium confidence"/>
          <p:cNvPicPr preferRelativeResize="0"/>
          <p:nvPr/>
        </p:nvPicPr>
        <p:blipFill rotWithShape="1">
          <a:blip r:embed="rId2">
            <a:alphaModFix/>
          </a:blip>
          <a:srcRect/>
          <a:stretch/>
        </p:blipFill>
        <p:spPr>
          <a:xfrm>
            <a:off x="279400" y="6238748"/>
            <a:ext cx="2091416" cy="391030"/>
          </a:xfrm>
          <a:prstGeom prst="rect">
            <a:avLst/>
          </a:prstGeom>
          <a:noFill/>
          <a:ln>
            <a:noFill/>
          </a:ln>
        </p:spPr>
      </p:pic>
      <p:sp>
        <p:nvSpPr>
          <p:cNvPr id="330" name="Google Shape;330;p78"/>
          <p:cNvSpPr>
            <a:spLocks noGrp="1"/>
          </p:cNvSpPr>
          <p:nvPr>
            <p:ph type="pic" idx="2"/>
          </p:nvPr>
        </p:nvSpPr>
        <p:spPr>
          <a:xfrm>
            <a:off x="6096000" y="-1"/>
            <a:ext cx="6096000" cy="6858000"/>
          </a:xfrm>
          <a:prstGeom prst="rect">
            <a:avLst/>
          </a:prstGeom>
          <a:solidFill>
            <a:schemeClr val="dk1"/>
          </a:solidFill>
          <a:ln>
            <a:noFill/>
          </a:ln>
        </p:spPr>
      </p:sp>
      <p:pic>
        <p:nvPicPr>
          <p:cNvPr id="331" name="Google Shape;331;p78" descr="Shape, background pattern  Description automatically generated"/>
          <p:cNvPicPr preferRelativeResize="0"/>
          <p:nvPr/>
        </p:nvPicPr>
        <p:blipFill rotWithShape="1">
          <a:blip r:embed="rId3">
            <a:alphaModFix amt="52000"/>
          </a:blip>
          <a:srcRect l="38618" t="15067" r="1049" b="15067"/>
          <a:stretch/>
        </p:blipFill>
        <p:spPr>
          <a:xfrm>
            <a:off x="0" y="0"/>
            <a:ext cx="3891064" cy="6857999"/>
          </a:xfrm>
          <a:prstGeom prst="rect">
            <a:avLst/>
          </a:prstGeom>
          <a:noFill/>
          <a:ln>
            <a:noFill/>
          </a:ln>
        </p:spPr>
      </p:pic>
      <p:sp>
        <p:nvSpPr>
          <p:cNvPr id="332" name="Google Shape;332;p78"/>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3" name="Google Shape;333;p78"/>
          <p:cNvSpPr/>
          <p:nvPr/>
        </p:nvSpPr>
        <p:spPr>
          <a:xfrm>
            <a:off x="6003235" y="0"/>
            <a:ext cx="927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4" name="Google Shape;334;p78"/>
          <p:cNvSpPr txBox="1">
            <a:spLocks noGrp="1"/>
          </p:cNvSpPr>
          <p:nvPr>
            <p:ph type="body" idx="1"/>
          </p:nvPr>
        </p:nvSpPr>
        <p:spPr>
          <a:xfrm>
            <a:off x="547263" y="3030172"/>
            <a:ext cx="5548737"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78"/>
          <p:cNvSpPr txBox="1">
            <a:spLocks noGrp="1"/>
          </p:cNvSpPr>
          <p:nvPr>
            <p:ph type="body" idx="3"/>
          </p:nvPr>
        </p:nvSpPr>
        <p:spPr>
          <a:xfrm>
            <a:off x="542250" y="1151824"/>
            <a:ext cx="5548737"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8_Blank">
  <p:cSld name="28_Blank">
    <p:spTree>
      <p:nvGrpSpPr>
        <p:cNvPr id="1" name="Shape 336"/>
        <p:cNvGrpSpPr/>
        <p:nvPr/>
      </p:nvGrpSpPr>
      <p:grpSpPr>
        <a:xfrm>
          <a:off x="0" y="0"/>
          <a:ext cx="0" cy="0"/>
          <a:chOff x="0" y="0"/>
          <a:chExt cx="0" cy="0"/>
        </a:xfrm>
      </p:grpSpPr>
      <p:sp>
        <p:nvSpPr>
          <p:cNvPr id="337" name="Google Shape;337;p79"/>
          <p:cNvSpPr>
            <a:spLocks noGrp="1"/>
          </p:cNvSpPr>
          <p:nvPr>
            <p:ph type="pic" idx="2"/>
          </p:nvPr>
        </p:nvSpPr>
        <p:spPr>
          <a:xfrm>
            <a:off x="0" y="0"/>
            <a:ext cx="5144568" cy="6858000"/>
          </a:xfrm>
          <a:prstGeom prst="rect">
            <a:avLst/>
          </a:prstGeom>
          <a:solidFill>
            <a:schemeClr val="dk1"/>
          </a:solidFill>
          <a:ln>
            <a:noFill/>
          </a:ln>
        </p:spPr>
      </p:sp>
      <p:sp>
        <p:nvSpPr>
          <p:cNvPr id="338" name="Google Shape;338;p79"/>
          <p:cNvSpPr/>
          <p:nvPr/>
        </p:nvSpPr>
        <p:spPr>
          <a:xfrm rot="-5400000" flipH="1">
            <a:off x="1732889" y="3399266"/>
            <a:ext cx="6871749" cy="4572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Arial"/>
              <a:ea typeface="Arial"/>
              <a:cs typeface="Arial"/>
              <a:sym typeface="Arial"/>
            </a:endParaRPr>
          </a:p>
        </p:txBody>
      </p:sp>
      <p:sp>
        <p:nvSpPr>
          <p:cNvPr id="339" name="Google Shape;339;p79"/>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p79"/>
          <p:cNvSpPr txBox="1">
            <a:spLocks noGrp="1"/>
          </p:cNvSpPr>
          <p:nvPr>
            <p:ph type="body" idx="1"/>
          </p:nvPr>
        </p:nvSpPr>
        <p:spPr>
          <a:xfrm>
            <a:off x="5729448" y="1655822"/>
            <a:ext cx="6011050" cy="134624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79"/>
          <p:cNvSpPr/>
          <p:nvPr/>
        </p:nvSpPr>
        <p:spPr>
          <a:xfrm>
            <a:off x="5772554" y="1532255"/>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p79"/>
          <p:cNvSpPr txBox="1">
            <a:spLocks noGrp="1"/>
          </p:cNvSpPr>
          <p:nvPr>
            <p:ph type="body" idx="3"/>
          </p:nvPr>
        </p:nvSpPr>
        <p:spPr>
          <a:xfrm>
            <a:off x="5691872" y="548005"/>
            <a:ext cx="4468812" cy="984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79"/>
          <p:cNvSpPr>
            <a:spLocks noGrp="1"/>
          </p:cNvSpPr>
          <p:nvPr>
            <p:ph type="chart" idx="4"/>
          </p:nvPr>
        </p:nvSpPr>
        <p:spPr>
          <a:xfrm>
            <a:off x="5772150" y="3375025"/>
            <a:ext cx="5969000" cy="29162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44" name="Google Shape;344;p79" descr="Text  Description automatically generated with medium confidence"/>
          <p:cNvPicPr preferRelativeResize="0"/>
          <p:nvPr/>
        </p:nvPicPr>
        <p:blipFill rotWithShape="1">
          <a:blip r:embed="rId2">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harts">
  <p:cSld name="Charts">
    <p:spTree>
      <p:nvGrpSpPr>
        <p:cNvPr id="1" name="Shape 345"/>
        <p:cNvGrpSpPr/>
        <p:nvPr/>
      </p:nvGrpSpPr>
      <p:grpSpPr>
        <a:xfrm>
          <a:off x="0" y="0"/>
          <a:ext cx="0" cy="0"/>
          <a:chOff x="0" y="0"/>
          <a:chExt cx="0" cy="0"/>
        </a:xfrm>
      </p:grpSpPr>
      <p:sp>
        <p:nvSpPr>
          <p:cNvPr id="346" name="Google Shape;346;p80"/>
          <p:cNvSpPr txBox="1"/>
          <p:nvPr/>
        </p:nvSpPr>
        <p:spPr>
          <a:xfrm>
            <a:off x="-4283002" y="933675"/>
            <a:ext cx="4303577" cy="1301703"/>
          </a:xfrm>
          <a:prstGeom prst="rect">
            <a:avLst/>
          </a:prstGeom>
          <a:noFill/>
          <a:ln>
            <a:noFill/>
          </a:ln>
        </p:spPr>
        <p:txBody>
          <a:bodyPr spcFirstLastPara="1" wrap="square" lIns="0" tIns="0" rIns="0" bIns="0" anchor="b" anchorCtr="0">
            <a:spAutoFit/>
          </a:bodyPr>
          <a:lstStyle/>
          <a:p>
            <a:pPr marL="0" marR="0" lvl="0" indent="0" algn="l" rtl="0">
              <a:lnSpc>
                <a:spcPct val="110000"/>
              </a:lnSpc>
              <a:spcBef>
                <a:spcPts val="0"/>
              </a:spcBef>
              <a:spcAft>
                <a:spcPts val="0"/>
              </a:spcAft>
              <a:buClr>
                <a:srgbClr val="000000"/>
              </a:buClr>
              <a:buSzPts val="4000"/>
              <a:buFont typeface="Arial"/>
              <a:buNone/>
            </a:pPr>
            <a:r>
              <a:rPr lang="en-US" sz="4000" b="1" i="0" u="none" strike="noStrike" cap="none">
                <a:solidFill>
                  <a:schemeClr val="dk2"/>
                </a:solidFill>
                <a:latin typeface="Arial"/>
                <a:ea typeface="Arial"/>
                <a:cs typeface="Arial"/>
                <a:sym typeface="Arial"/>
              </a:rPr>
              <a:t>Lorem ipsum dolor sit amet </a:t>
            </a:r>
            <a:endParaRPr sz="4000" b="1" i="0" u="none" strike="noStrike" cap="none">
              <a:solidFill>
                <a:schemeClr val="dk2"/>
              </a:solidFill>
              <a:latin typeface="Arial"/>
              <a:ea typeface="Arial"/>
              <a:cs typeface="Arial"/>
              <a:sym typeface="Arial"/>
            </a:endParaRPr>
          </a:p>
        </p:txBody>
      </p:sp>
      <p:sp>
        <p:nvSpPr>
          <p:cNvPr id="347" name="Google Shape;347;p80"/>
          <p:cNvSpPr txBox="1"/>
          <p:nvPr/>
        </p:nvSpPr>
        <p:spPr>
          <a:xfrm>
            <a:off x="-4283001" y="2478465"/>
            <a:ext cx="3165688"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F3F3F"/>
                </a:solidFill>
                <a:latin typeface="Arial"/>
                <a:ea typeface="Arial"/>
                <a:cs typeface="Arial"/>
                <a:sym typeface="Arial"/>
              </a:rPr>
              <a:t>Lorem ipsum dolor sit amet, consectetuer adipiscing elit.</a:t>
            </a:r>
            <a:endParaRPr sz="1400" b="0" i="0" u="none" strike="noStrike" cap="none">
              <a:solidFill>
                <a:srgbClr val="000000"/>
              </a:solidFill>
              <a:latin typeface="Arial"/>
              <a:ea typeface="Arial"/>
              <a:cs typeface="Arial"/>
              <a:sym typeface="Arial"/>
            </a:endParaRPr>
          </a:p>
        </p:txBody>
      </p:sp>
      <p:sp>
        <p:nvSpPr>
          <p:cNvPr id="348" name="Google Shape;348;p80"/>
          <p:cNvSpPr/>
          <p:nvPr/>
        </p:nvSpPr>
        <p:spPr>
          <a:xfrm rot="-5400000" flipH="1">
            <a:off x="1329533" y="3406141"/>
            <a:ext cx="6858000" cy="45719"/>
          </a:xfrm>
          <a:prstGeom prst="rect">
            <a:avLst/>
          </a:prstGeom>
          <a:solidFill>
            <a:srgbClr val="CFE8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Arial"/>
              <a:ea typeface="Arial"/>
              <a:cs typeface="Arial"/>
              <a:sym typeface="Arial"/>
            </a:endParaRPr>
          </a:p>
        </p:txBody>
      </p:sp>
      <p:sp>
        <p:nvSpPr>
          <p:cNvPr id="349" name="Google Shape;349;p80"/>
          <p:cNvSpPr/>
          <p:nvPr/>
        </p:nvSpPr>
        <p:spPr>
          <a:xfrm>
            <a:off x="-4283002" y="2337276"/>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0" name="Google Shape;350;p80"/>
          <p:cNvSpPr txBox="1">
            <a:spLocks noGrp="1"/>
          </p:cNvSpPr>
          <p:nvPr>
            <p:ph type="body" idx="1"/>
          </p:nvPr>
        </p:nvSpPr>
        <p:spPr>
          <a:xfrm>
            <a:off x="499080" y="2540135"/>
            <a:ext cx="3950510" cy="252309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80"/>
          <p:cNvSpPr/>
          <p:nvPr/>
        </p:nvSpPr>
        <p:spPr>
          <a:xfrm>
            <a:off x="542186" y="2416568"/>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2" name="Google Shape;352;p80"/>
          <p:cNvSpPr txBox="1">
            <a:spLocks noGrp="1"/>
          </p:cNvSpPr>
          <p:nvPr>
            <p:ph type="body" idx="2"/>
          </p:nvPr>
        </p:nvSpPr>
        <p:spPr>
          <a:xfrm>
            <a:off x="461504" y="1432318"/>
            <a:ext cx="3988086" cy="984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80"/>
          <p:cNvSpPr>
            <a:spLocks noGrp="1"/>
          </p:cNvSpPr>
          <p:nvPr>
            <p:ph type="chart" idx="3"/>
          </p:nvPr>
        </p:nvSpPr>
        <p:spPr>
          <a:xfrm>
            <a:off x="4944759" y="662206"/>
            <a:ext cx="6956425" cy="56022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hart 2">
  <p:cSld name="Chart 2">
    <p:spTree>
      <p:nvGrpSpPr>
        <p:cNvPr id="1" name="Shape 354"/>
        <p:cNvGrpSpPr/>
        <p:nvPr/>
      </p:nvGrpSpPr>
      <p:grpSpPr>
        <a:xfrm>
          <a:off x="0" y="0"/>
          <a:ext cx="0" cy="0"/>
          <a:chOff x="0" y="0"/>
          <a:chExt cx="0" cy="0"/>
        </a:xfrm>
      </p:grpSpPr>
      <p:pic>
        <p:nvPicPr>
          <p:cNvPr id="355" name="Google Shape;355;p81" descr="Shape  Description automatically generated"/>
          <p:cNvPicPr preferRelativeResize="0"/>
          <p:nvPr/>
        </p:nvPicPr>
        <p:blipFill rotWithShape="1">
          <a:blip r:embed="rId2">
            <a:alphaModFix/>
          </a:blip>
          <a:srcRect l="-744" t="65704" r="50000" b="-13255"/>
          <a:stretch/>
        </p:blipFill>
        <p:spPr>
          <a:xfrm>
            <a:off x="10034763" y="0"/>
            <a:ext cx="2157237" cy="2004535"/>
          </a:xfrm>
          <a:prstGeom prst="rect">
            <a:avLst/>
          </a:prstGeom>
          <a:noFill/>
          <a:ln>
            <a:noFill/>
          </a:ln>
        </p:spPr>
      </p:pic>
      <p:graphicFrame>
        <p:nvGraphicFramePr>
          <p:cNvPr id="356" name="Google Shape;356;p81"/>
          <p:cNvGraphicFramePr/>
          <p:nvPr/>
        </p:nvGraphicFramePr>
        <p:xfrm>
          <a:off x="12501507" y="1130300"/>
          <a:ext cx="7014986" cy="4597400"/>
        </p:xfrm>
        <a:graphic>
          <a:graphicData uri="http://schemas.openxmlformats.org/drawingml/2006/chart">
            <c:chart xmlns:c="http://schemas.openxmlformats.org/drawingml/2006/chart" xmlns:r="http://schemas.openxmlformats.org/officeDocument/2006/relationships" r:id="rId3"/>
          </a:graphicData>
        </a:graphic>
      </p:graphicFrame>
      <p:pic>
        <p:nvPicPr>
          <p:cNvPr id="357" name="Google Shape;357;p81" descr="Text  Description automatically generated with medium confidence"/>
          <p:cNvPicPr preferRelativeResize="0"/>
          <p:nvPr/>
        </p:nvPicPr>
        <p:blipFill rotWithShape="1">
          <a:blip r:embed="rId4">
            <a:alphaModFix/>
          </a:blip>
          <a:srcRect/>
          <a:stretch/>
        </p:blipFill>
        <p:spPr>
          <a:xfrm>
            <a:off x="9805787" y="6238748"/>
            <a:ext cx="2091416" cy="391030"/>
          </a:xfrm>
          <a:prstGeom prst="rect">
            <a:avLst/>
          </a:prstGeom>
          <a:noFill/>
          <a:ln>
            <a:noFill/>
          </a:ln>
        </p:spPr>
      </p:pic>
      <p:sp>
        <p:nvSpPr>
          <p:cNvPr id="358" name="Google Shape;358;p81"/>
          <p:cNvSpPr txBox="1">
            <a:spLocks noGrp="1"/>
          </p:cNvSpPr>
          <p:nvPr>
            <p:ph type="body" idx="1"/>
          </p:nvPr>
        </p:nvSpPr>
        <p:spPr>
          <a:xfrm>
            <a:off x="499080" y="2540135"/>
            <a:ext cx="3950510" cy="252309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81"/>
          <p:cNvSpPr/>
          <p:nvPr/>
        </p:nvSpPr>
        <p:spPr>
          <a:xfrm>
            <a:off x="542186" y="2416568"/>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p81"/>
          <p:cNvSpPr txBox="1">
            <a:spLocks noGrp="1"/>
          </p:cNvSpPr>
          <p:nvPr>
            <p:ph type="body" idx="2"/>
          </p:nvPr>
        </p:nvSpPr>
        <p:spPr>
          <a:xfrm>
            <a:off x="461504" y="1432318"/>
            <a:ext cx="3988086" cy="984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81"/>
          <p:cNvSpPr>
            <a:spLocks noGrp="1"/>
          </p:cNvSpPr>
          <p:nvPr>
            <p:ph type="chart" idx="3"/>
          </p:nvPr>
        </p:nvSpPr>
        <p:spPr>
          <a:xfrm>
            <a:off x="4876097" y="1432318"/>
            <a:ext cx="6684962" cy="423703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37"/>
        <p:cNvGrpSpPr/>
        <p:nvPr/>
      </p:nvGrpSpPr>
      <p:grpSpPr>
        <a:xfrm>
          <a:off x="0" y="0"/>
          <a:ext cx="0" cy="0"/>
          <a:chOff x="0" y="0"/>
          <a:chExt cx="0" cy="0"/>
        </a:xfrm>
      </p:grpSpPr>
      <p:sp>
        <p:nvSpPr>
          <p:cNvPr id="38" name="Google Shape;38;p44"/>
          <p:cNvSpPr/>
          <p:nvPr/>
        </p:nvSpPr>
        <p:spPr>
          <a:xfrm>
            <a:off x="6050281" y="-1"/>
            <a:ext cx="45719" cy="685800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44"/>
          <p:cNvSpPr/>
          <p:nvPr/>
        </p:nvSpPr>
        <p:spPr>
          <a:xfrm>
            <a:off x="6104546" y="-1"/>
            <a:ext cx="6096000" cy="6858001"/>
          </a:xfrm>
          <a:prstGeom prst="rect">
            <a:avLst/>
          </a:prstGeom>
          <a:solidFill>
            <a:srgbClr val="CFE8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40" name="Google Shape;40;p44"/>
          <p:cNvSpPr/>
          <p:nvPr/>
        </p:nvSpPr>
        <p:spPr>
          <a:xfrm>
            <a:off x="5378153" y="2289799"/>
            <a:ext cx="6096000" cy="119688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44"/>
          <p:cNvSpPr/>
          <p:nvPr/>
        </p:nvSpPr>
        <p:spPr>
          <a:xfrm>
            <a:off x="5378153" y="3622943"/>
            <a:ext cx="6096000" cy="119688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44"/>
          <p:cNvSpPr/>
          <p:nvPr/>
        </p:nvSpPr>
        <p:spPr>
          <a:xfrm>
            <a:off x="5378153" y="4956087"/>
            <a:ext cx="6096000" cy="119688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44"/>
          <p:cNvSpPr/>
          <p:nvPr/>
        </p:nvSpPr>
        <p:spPr>
          <a:xfrm>
            <a:off x="5378153" y="965201"/>
            <a:ext cx="6096000" cy="119688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44"/>
          <p:cNvSpPr>
            <a:spLocks noGrp="1"/>
          </p:cNvSpPr>
          <p:nvPr>
            <p:ph type="pic" idx="2"/>
          </p:nvPr>
        </p:nvSpPr>
        <p:spPr>
          <a:xfrm>
            <a:off x="5378152" y="4952459"/>
            <a:ext cx="1239491" cy="1196886"/>
          </a:xfrm>
          <a:prstGeom prst="rect">
            <a:avLst/>
          </a:prstGeom>
          <a:solidFill>
            <a:schemeClr val="dk1"/>
          </a:solidFill>
          <a:ln>
            <a:noFill/>
          </a:ln>
        </p:spPr>
      </p:sp>
      <p:sp>
        <p:nvSpPr>
          <p:cNvPr id="45" name="Google Shape;45;p44"/>
          <p:cNvSpPr>
            <a:spLocks noGrp="1"/>
          </p:cNvSpPr>
          <p:nvPr>
            <p:ph type="pic" idx="3"/>
          </p:nvPr>
        </p:nvSpPr>
        <p:spPr>
          <a:xfrm>
            <a:off x="5378152" y="3624402"/>
            <a:ext cx="1239491" cy="1196886"/>
          </a:xfrm>
          <a:prstGeom prst="rect">
            <a:avLst/>
          </a:prstGeom>
          <a:solidFill>
            <a:schemeClr val="dk1"/>
          </a:solidFill>
          <a:ln>
            <a:noFill/>
          </a:ln>
        </p:spPr>
      </p:sp>
      <p:sp>
        <p:nvSpPr>
          <p:cNvPr id="46" name="Google Shape;46;p44"/>
          <p:cNvSpPr>
            <a:spLocks noGrp="1"/>
          </p:cNvSpPr>
          <p:nvPr>
            <p:ph type="pic" idx="4"/>
          </p:nvPr>
        </p:nvSpPr>
        <p:spPr>
          <a:xfrm>
            <a:off x="5378152" y="2285459"/>
            <a:ext cx="1239491" cy="1196886"/>
          </a:xfrm>
          <a:prstGeom prst="rect">
            <a:avLst/>
          </a:prstGeom>
          <a:solidFill>
            <a:schemeClr val="dk1"/>
          </a:solidFill>
          <a:ln>
            <a:noFill/>
          </a:ln>
        </p:spPr>
      </p:sp>
      <p:sp>
        <p:nvSpPr>
          <p:cNvPr id="47" name="Google Shape;47;p44"/>
          <p:cNvSpPr>
            <a:spLocks noGrp="1"/>
          </p:cNvSpPr>
          <p:nvPr>
            <p:ph type="pic" idx="5"/>
          </p:nvPr>
        </p:nvSpPr>
        <p:spPr>
          <a:xfrm>
            <a:off x="5378152" y="960861"/>
            <a:ext cx="1239491" cy="1196886"/>
          </a:xfrm>
          <a:prstGeom prst="rect">
            <a:avLst/>
          </a:prstGeom>
          <a:solidFill>
            <a:schemeClr val="dk1"/>
          </a:solidFill>
          <a:ln>
            <a:noFill/>
          </a:ln>
        </p:spPr>
      </p:sp>
      <p:sp>
        <p:nvSpPr>
          <p:cNvPr id="48" name="Google Shape;48;p44"/>
          <p:cNvSpPr txBox="1">
            <a:spLocks noGrp="1"/>
          </p:cNvSpPr>
          <p:nvPr>
            <p:ph type="body" idx="1"/>
          </p:nvPr>
        </p:nvSpPr>
        <p:spPr>
          <a:xfrm>
            <a:off x="-4559126" y="512575"/>
            <a:ext cx="4354375" cy="206384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0"/>
              </a:spcBef>
              <a:spcAft>
                <a:spcPts val="0"/>
              </a:spcAft>
              <a:buClr>
                <a:schemeClr val="dk1"/>
              </a:buClr>
              <a:buSzPts val="2800"/>
              <a:buFont typeface="Arial"/>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4"/>
          <p:cNvSpPr txBox="1">
            <a:spLocks noGrp="1"/>
          </p:cNvSpPr>
          <p:nvPr>
            <p:ph type="body" idx="6"/>
          </p:nvPr>
        </p:nvSpPr>
        <p:spPr>
          <a:xfrm>
            <a:off x="-4559605" y="2847485"/>
            <a:ext cx="4354854" cy="330186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4"/>
          <p:cNvSpPr/>
          <p:nvPr/>
        </p:nvSpPr>
        <p:spPr>
          <a:xfrm>
            <a:off x="-4478923" y="2699890"/>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44"/>
          <p:cNvSpPr txBox="1">
            <a:spLocks noGrp="1"/>
          </p:cNvSpPr>
          <p:nvPr>
            <p:ph type="body" idx="7"/>
          </p:nvPr>
        </p:nvSpPr>
        <p:spPr>
          <a:xfrm>
            <a:off x="588632" y="2534705"/>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p:nvPr/>
        </p:nvSpPr>
        <p:spPr>
          <a:xfrm>
            <a:off x="631738" y="2411139"/>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44"/>
          <p:cNvSpPr txBox="1">
            <a:spLocks noGrp="1"/>
          </p:cNvSpPr>
          <p:nvPr>
            <p:ph type="body" idx="8"/>
          </p:nvPr>
        </p:nvSpPr>
        <p:spPr>
          <a:xfrm>
            <a:off x="551056" y="1426889"/>
            <a:ext cx="4468812" cy="9842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body" idx="9"/>
          </p:nvPr>
        </p:nvSpPr>
        <p:spPr>
          <a:xfrm>
            <a:off x="6692429" y="997968"/>
            <a:ext cx="4781724" cy="1118502"/>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4"/>
          <p:cNvSpPr txBox="1">
            <a:spLocks noGrp="1"/>
          </p:cNvSpPr>
          <p:nvPr>
            <p:ph type="body" idx="13"/>
          </p:nvPr>
        </p:nvSpPr>
        <p:spPr>
          <a:xfrm>
            <a:off x="6692429" y="2320141"/>
            <a:ext cx="4781724" cy="1118502"/>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4"/>
          <p:cNvSpPr txBox="1">
            <a:spLocks noGrp="1"/>
          </p:cNvSpPr>
          <p:nvPr>
            <p:ph type="body" idx="14"/>
          </p:nvPr>
        </p:nvSpPr>
        <p:spPr>
          <a:xfrm>
            <a:off x="6692429" y="3667028"/>
            <a:ext cx="4781724" cy="1118502"/>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4"/>
          <p:cNvSpPr txBox="1">
            <a:spLocks noGrp="1"/>
          </p:cNvSpPr>
          <p:nvPr>
            <p:ph type="body" idx="15"/>
          </p:nvPr>
        </p:nvSpPr>
        <p:spPr>
          <a:xfrm>
            <a:off x="6692429" y="4989201"/>
            <a:ext cx="4781724" cy="1118502"/>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3200"/>
              <a:buFont typeface="Arial"/>
              <a:buNone/>
              <a:defRPr sz="3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44" descr="Text  Description automatically generated with medium confidence"/>
          <p:cNvPicPr preferRelativeResize="0"/>
          <p:nvPr/>
        </p:nvPicPr>
        <p:blipFill rotWithShape="1">
          <a:blip r:embed="rId2">
            <a:alphaModFix/>
          </a:blip>
          <a:srcRect/>
          <a:stretch/>
        </p:blipFill>
        <p:spPr>
          <a:xfrm>
            <a:off x="296424" y="6255290"/>
            <a:ext cx="1662079" cy="3107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0_Blank">
  <p:cSld name="20_Blank">
    <p:spTree>
      <p:nvGrpSpPr>
        <p:cNvPr id="1" name="Shape 362"/>
        <p:cNvGrpSpPr/>
        <p:nvPr/>
      </p:nvGrpSpPr>
      <p:grpSpPr>
        <a:xfrm>
          <a:off x="0" y="0"/>
          <a:ext cx="0" cy="0"/>
          <a:chOff x="0" y="0"/>
          <a:chExt cx="0" cy="0"/>
        </a:xfrm>
      </p:grpSpPr>
      <p:pic>
        <p:nvPicPr>
          <p:cNvPr id="363" name="Google Shape;363;p82" descr="Shape, background pattern  Description automatically generated"/>
          <p:cNvPicPr preferRelativeResize="0"/>
          <p:nvPr/>
        </p:nvPicPr>
        <p:blipFill rotWithShape="1">
          <a:blip r:embed="rId2">
            <a:alphaModFix amt="70000"/>
          </a:blip>
          <a:srcRect l="38618" t="15067" r="1049" b="15067"/>
          <a:stretch/>
        </p:blipFill>
        <p:spPr>
          <a:xfrm>
            <a:off x="0" y="-1"/>
            <a:ext cx="3891064" cy="6857999"/>
          </a:xfrm>
          <a:prstGeom prst="rect">
            <a:avLst/>
          </a:prstGeom>
          <a:noFill/>
          <a:ln>
            <a:noFill/>
          </a:ln>
        </p:spPr>
      </p:pic>
      <p:sp>
        <p:nvSpPr>
          <p:cNvPr id="364" name="Google Shape;364;p82"/>
          <p:cNvSpPr/>
          <p:nvPr/>
        </p:nvSpPr>
        <p:spPr>
          <a:xfrm>
            <a:off x="-41414" y="1"/>
            <a:ext cx="12233413" cy="30371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p82"/>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6" name="Google Shape;366;p82"/>
          <p:cNvSpPr txBox="1">
            <a:spLocks noGrp="1"/>
          </p:cNvSpPr>
          <p:nvPr>
            <p:ph type="body" idx="1"/>
          </p:nvPr>
        </p:nvSpPr>
        <p:spPr>
          <a:xfrm>
            <a:off x="482600" y="3432387"/>
            <a:ext cx="9505950" cy="1960284"/>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chemeClr val="dk1"/>
              </a:buClr>
              <a:buSzPts val="2800"/>
              <a:buFont typeface="Arial"/>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82"/>
          <p:cNvSpPr txBox="1">
            <a:spLocks noGrp="1"/>
          </p:cNvSpPr>
          <p:nvPr>
            <p:ph type="body" idx="2"/>
          </p:nvPr>
        </p:nvSpPr>
        <p:spPr>
          <a:xfrm>
            <a:off x="482600" y="1123637"/>
            <a:ext cx="8495794"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2"/>
              </a:buClr>
              <a:buSzPts val="5400"/>
              <a:buNone/>
              <a:defRPr sz="5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8" name="Google Shape;368;p82"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ontainer 8">
  <p:cSld name="1_Container 8">
    <p:spTree>
      <p:nvGrpSpPr>
        <p:cNvPr id="1" name="Shape 369"/>
        <p:cNvGrpSpPr/>
        <p:nvPr/>
      </p:nvGrpSpPr>
      <p:grpSpPr>
        <a:xfrm>
          <a:off x="0" y="0"/>
          <a:ext cx="0" cy="0"/>
          <a:chOff x="0" y="0"/>
          <a:chExt cx="0" cy="0"/>
        </a:xfrm>
      </p:grpSpPr>
      <p:sp>
        <p:nvSpPr>
          <p:cNvPr id="370" name="Google Shape;370;p83"/>
          <p:cNvSpPr>
            <a:spLocks noGrp="1"/>
          </p:cNvSpPr>
          <p:nvPr>
            <p:ph type="pic" idx="2"/>
          </p:nvPr>
        </p:nvSpPr>
        <p:spPr>
          <a:xfrm>
            <a:off x="489629" y="2227731"/>
            <a:ext cx="2487528" cy="1652918"/>
          </a:xfrm>
          <a:prstGeom prst="rect">
            <a:avLst/>
          </a:prstGeom>
          <a:solidFill>
            <a:schemeClr val="dk1"/>
          </a:solidFill>
          <a:ln>
            <a:noFill/>
          </a:ln>
        </p:spPr>
      </p:sp>
      <p:sp>
        <p:nvSpPr>
          <p:cNvPr id="371" name="Google Shape;371;p83"/>
          <p:cNvSpPr>
            <a:spLocks noGrp="1"/>
          </p:cNvSpPr>
          <p:nvPr>
            <p:ph type="pic" idx="3"/>
          </p:nvPr>
        </p:nvSpPr>
        <p:spPr>
          <a:xfrm>
            <a:off x="3398028" y="2227731"/>
            <a:ext cx="2487528" cy="1652918"/>
          </a:xfrm>
          <a:prstGeom prst="rect">
            <a:avLst/>
          </a:prstGeom>
          <a:solidFill>
            <a:schemeClr val="dk1"/>
          </a:solidFill>
          <a:ln>
            <a:noFill/>
          </a:ln>
        </p:spPr>
      </p:sp>
      <p:sp>
        <p:nvSpPr>
          <p:cNvPr id="372" name="Google Shape;372;p83"/>
          <p:cNvSpPr>
            <a:spLocks noGrp="1"/>
          </p:cNvSpPr>
          <p:nvPr>
            <p:ph type="pic" idx="4"/>
          </p:nvPr>
        </p:nvSpPr>
        <p:spPr>
          <a:xfrm>
            <a:off x="6306426" y="2227731"/>
            <a:ext cx="2487528" cy="1652918"/>
          </a:xfrm>
          <a:prstGeom prst="rect">
            <a:avLst/>
          </a:prstGeom>
          <a:solidFill>
            <a:schemeClr val="dk1"/>
          </a:solidFill>
          <a:ln>
            <a:noFill/>
          </a:ln>
        </p:spPr>
      </p:sp>
      <p:sp>
        <p:nvSpPr>
          <p:cNvPr id="373" name="Google Shape;373;p83"/>
          <p:cNvSpPr>
            <a:spLocks noGrp="1"/>
          </p:cNvSpPr>
          <p:nvPr>
            <p:ph type="pic" idx="5"/>
          </p:nvPr>
        </p:nvSpPr>
        <p:spPr>
          <a:xfrm>
            <a:off x="9214824" y="2227731"/>
            <a:ext cx="2487528" cy="1652918"/>
          </a:xfrm>
          <a:prstGeom prst="rect">
            <a:avLst/>
          </a:prstGeom>
          <a:solidFill>
            <a:schemeClr val="dk1"/>
          </a:solidFill>
          <a:ln>
            <a:noFill/>
          </a:ln>
        </p:spPr>
      </p:sp>
      <p:pic>
        <p:nvPicPr>
          <p:cNvPr id="374" name="Google Shape;374;p83" descr="Text  Description automatically generated with medium confidence"/>
          <p:cNvPicPr preferRelativeResize="0"/>
          <p:nvPr/>
        </p:nvPicPr>
        <p:blipFill rotWithShape="1">
          <a:blip r:embed="rId2">
            <a:alphaModFix/>
          </a:blip>
          <a:srcRect/>
          <a:stretch/>
        </p:blipFill>
        <p:spPr>
          <a:xfrm>
            <a:off x="9779397" y="6311900"/>
            <a:ext cx="2091416" cy="39103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apter 1.1">
  <p:cSld name="Chapter 1.1">
    <p:spTree>
      <p:nvGrpSpPr>
        <p:cNvPr id="1" name="Shape 375"/>
        <p:cNvGrpSpPr/>
        <p:nvPr/>
      </p:nvGrpSpPr>
      <p:grpSpPr>
        <a:xfrm>
          <a:off x="0" y="0"/>
          <a:ext cx="0" cy="0"/>
          <a:chOff x="0" y="0"/>
          <a:chExt cx="0" cy="0"/>
        </a:xfrm>
      </p:grpSpPr>
      <p:sp>
        <p:nvSpPr>
          <p:cNvPr id="376" name="Google Shape;376;p84"/>
          <p:cNvSpPr>
            <a:spLocks noGrp="1"/>
          </p:cNvSpPr>
          <p:nvPr>
            <p:ph type="pic" idx="2"/>
          </p:nvPr>
        </p:nvSpPr>
        <p:spPr>
          <a:xfrm>
            <a:off x="6672263" y="800099"/>
            <a:ext cx="4752975" cy="5257801"/>
          </a:xfrm>
          <a:prstGeom prst="rect">
            <a:avLst/>
          </a:prstGeom>
          <a:solidFill>
            <a:schemeClr val="dk1"/>
          </a:solidFill>
          <a:ln>
            <a:noFill/>
          </a:ln>
        </p:spPr>
      </p:sp>
      <p:pic>
        <p:nvPicPr>
          <p:cNvPr id="377" name="Google Shape;377;p84" descr="Text  Description automatically generated with medium confidence"/>
          <p:cNvPicPr preferRelativeResize="0"/>
          <p:nvPr/>
        </p:nvPicPr>
        <p:blipFill rotWithShape="1">
          <a:blip r:embed="rId2">
            <a:alphaModFix/>
          </a:blip>
          <a:srcRect/>
          <a:stretch/>
        </p:blipFill>
        <p:spPr>
          <a:xfrm>
            <a:off x="9779397" y="6311900"/>
            <a:ext cx="2091416" cy="39103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ainer 8">
  <p:cSld name="Container 8">
    <p:spTree>
      <p:nvGrpSpPr>
        <p:cNvPr id="1" name="Shape 378"/>
        <p:cNvGrpSpPr/>
        <p:nvPr/>
      </p:nvGrpSpPr>
      <p:grpSpPr>
        <a:xfrm>
          <a:off x="0" y="0"/>
          <a:ext cx="0" cy="0"/>
          <a:chOff x="0" y="0"/>
          <a:chExt cx="0" cy="0"/>
        </a:xfrm>
      </p:grpSpPr>
      <p:sp>
        <p:nvSpPr>
          <p:cNvPr id="379" name="Google Shape;379;p85"/>
          <p:cNvSpPr>
            <a:spLocks noGrp="1"/>
          </p:cNvSpPr>
          <p:nvPr>
            <p:ph type="pic" idx="2"/>
          </p:nvPr>
        </p:nvSpPr>
        <p:spPr>
          <a:xfrm>
            <a:off x="489629" y="2227731"/>
            <a:ext cx="2487528" cy="1652918"/>
          </a:xfrm>
          <a:prstGeom prst="rect">
            <a:avLst/>
          </a:prstGeom>
          <a:solidFill>
            <a:schemeClr val="dk1"/>
          </a:solidFill>
          <a:ln>
            <a:noFill/>
          </a:ln>
        </p:spPr>
      </p:sp>
      <p:sp>
        <p:nvSpPr>
          <p:cNvPr id="380" name="Google Shape;380;p85"/>
          <p:cNvSpPr>
            <a:spLocks noGrp="1"/>
          </p:cNvSpPr>
          <p:nvPr>
            <p:ph type="pic" idx="3"/>
          </p:nvPr>
        </p:nvSpPr>
        <p:spPr>
          <a:xfrm>
            <a:off x="3398028" y="2227731"/>
            <a:ext cx="2487528" cy="1652918"/>
          </a:xfrm>
          <a:prstGeom prst="rect">
            <a:avLst/>
          </a:prstGeom>
          <a:solidFill>
            <a:schemeClr val="dk1"/>
          </a:solidFill>
          <a:ln>
            <a:noFill/>
          </a:ln>
        </p:spPr>
      </p:sp>
      <p:sp>
        <p:nvSpPr>
          <p:cNvPr id="381" name="Google Shape;381;p85"/>
          <p:cNvSpPr>
            <a:spLocks noGrp="1"/>
          </p:cNvSpPr>
          <p:nvPr>
            <p:ph type="pic" idx="4"/>
          </p:nvPr>
        </p:nvSpPr>
        <p:spPr>
          <a:xfrm>
            <a:off x="6306426" y="2227731"/>
            <a:ext cx="2487528" cy="1652918"/>
          </a:xfrm>
          <a:prstGeom prst="rect">
            <a:avLst/>
          </a:prstGeom>
          <a:solidFill>
            <a:schemeClr val="dk1"/>
          </a:solidFill>
          <a:ln>
            <a:noFill/>
          </a:ln>
        </p:spPr>
      </p:sp>
      <p:sp>
        <p:nvSpPr>
          <p:cNvPr id="382" name="Google Shape;382;p85"/>
          <p:cNvSpPr>
            <a:spLocks noGrp="1"/>
          </p:cNvSpPr>
          <p:nvPr>
            <p:ph type="pic" idx="5"/>
          </p:nvPr>
        </p:nvSpPr>
        <p:spPr>
          <a:xfrm>
            <a:off x="9214824" y="2227731"/>
            <a:ext cx="2487528" cy="1652918"/>
          </a:xfrm>
          <a:prstGeom prst="rect">
            <a:avLst/>
          </a:prstGeom>
          <a:solidFill>
            <a:schemeClr val="dk1"/>
          </a:solidFill>
          <a:ln>
            <a:noFill/>
          </a:ln>
        </p:spPr>
      </p:sp>
      <p:pic>
        <p:nvPicPr>
          <p:cNvPr id="383" name="Google Shape;383;p85" descr="Text  Description automatically generated with medium confidence"/>
          <p:cNvPicPr preferRelativeResize="0"/>
          <p:nvPr/>
        </p:nvPicPr>
        <p:blipFill rotWithShape="1">
          <a:blip r:embed="rId2">
            <a:alphaModFix/>
          </a:blip>
          <a:srcRect/>
          <a:stretch/>
        </p:blipFill>
        <p:spPr>
          <a:xfrm>
            <a:off x="9779397" y="6311900"/>
            <a:ext cx="2091416" cy="39103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ainer 3">
  <p:cSld name="Container 3">
    <p:spTree>
      <p:nvGrpSpPr>
        <p:cNvPr id="1" name="Shape 384"/>
        <p:cNvGrpSpPr/>
        <p:nvPr/>
      </p:nvGrpSpPr>
      <p:grpSpPr>
        <a:xfrm>
          <a:off x="0" y="0"/>
          <a:ext cx="0" cy="0"/>
          <a:chOff x="0" y="0"/>
          <a:chExt cx="0" cy="0"/>
        </a:xfrm>
      </p:grpSpPr>
      <p:sp>
        <p:nvSpPr>
          <p:cNvPr id="385" name="Google Shape;385;p86"/>
          <p:cNvSpPr>
            <a:spLocks noGrp="1"/>
          </p:cNvSpPr>
          <p:nvPr>
            <p:ph type="pic" idx="2"/>
          </p:nvPr>
        </p:nvSpPr>
        <p:spPr>
          <a:xfrm>
            <a:off x="0" y="0"/>
            <a:ext cx="6096000" cy="6858000"/>
          </a:xfrm>
          <a:prstGeom prst="rect">
            <a:avLst/>
          </a:prstGeom>
          <a:solidFill>
            <a:schemeClr val="dk1"/>
          </a:solidFill>
          <a:ln>
            <a:noFill/>
          </a:ln>
        </p:spPr>
      </p:sp>
      <p:pic>
        <p:nvPicPr>
          <p:cNvPr id="386" name="Google Shape;386;p86" descr="Text  Description automatically generated with medium confidence"/>
          <p:cNvPicPr preferRelativeResize="0"/>
          <p:nvPr/>
        </p:nvPicPr>
        <p:blipFill rotWithShape="1">
          <a:blip r:embed="rId2">
            <a:alphaModFix/>
          </a:blip>
          <a:srcRect/>
          <a:stretch/>
        </p:blipFill>
        <p:spPr>
          <a:xfrm>
            <a:off x="9779397" y="6311900"/>
            <a:ext cx="2091416" cy="391030"/>
          </a:xfrm>
          <a:prstGeom prst="rect">
            <a:avLst/>
          </a:prstGeom>
          <a:noFill/>
          <a:ln>
            <a:noFill/>
          </a:ln>
        </p:spPr>
      </p:pic>
      <p:sp>
        <p:nvSpPr>
          <p:cNvPr id="387" name="Google Shape;387;p86"/>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ainer 4">
  <p:cSld name="Container 4">
    <p:spTree>
      <p:nvGrpSpPr>
        <p:cNvPr id="1" name="Shape 388"/>
        <p:cNvGrpSpPr/>
        <p:nvPr/>
      </p:nvGrpSpPr>
      <p:grpSpPr>
        <a:xfrm>
          <a:off x="0" y="0"/>
          <a:ext cx="0" cy="0"/>
          <a:chOff x="0" y="0"/>
          <a:chExt cx="0" cy="0"/>
        </a:xfrm>
      </p:grpSpPr>
      <p:sp>
        <p:nvSpPr>
          <p:cNvPr id="389" name="Google Shape;389;p87"/>
          <p:cNvSpPr>
            <a:spLocks noGrp="1"/>
          </p:cNvSpPr>
          <p:nvPr>
            <p:ph type="pic" idx="2"/>
          </p:nvPr>
        </p:nvSpPr>
        <p:spPr>
          <a:xfrm>
            <a:off x="6096000" y="0"/>
            <a:ext cx="6096000" cy="6858000"/>
          </a:xfrm>
          <a:prstGeom prst="rect">
            <a:avLst/>
          </a:prstGeom>
          <a:solidFill>
            <a:schemeClr val="dk1"/>
          </a:solidFill>
          <a:ln>
            <a:noFill/>
          </a:ln>
        </p:spPr>
      </p:sp>
      <p:pic>
        <p:nvPicPr>
          <p:cNvPr id="390" name="Google Shape;390;p87" descr="Text  Description automatically generated with medium confidence"/>
          <p:cNvPicPr preferRelativeResize="0"/>
          <p:nvPr/>
        </p:nvPicPr>
        <p:blipFill rotWithShape="1">
          <a:blip r:embed="rId2">
            <a:alphaModFix/>
          </a:blip>
          <a:srcRect/>
          <a:stretch/>
        </p:blipFill>
        <p:spPr>
          <a:xfrm>
            <a:off x="215354" y="6311900"/>
            <a:ext cx="2091416" cy="39103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ainer 6">
  <p:cSld name="Container 6">
    <p:spTree>
      <p:nvGrpSpPr>
        <p:cNvPr id="1" name="Shape 391"/>
        <p:cNvGrpSpPr/>
        <p:nvPr/>
      </p:nvGrpSpPr>
      <p:grpSpPr>
        <a:xfrm>
          <a:off x="0" y="0"/>
          <a:ext cx="0" cy="0"/>
          <a:chOff x="0" y="0"/>
          <a:chExt cx="0" cy="0"/>
        </a:xfrm>
      </p:grpSpPr>
      <p:sp>
        <p:nvSpPr>
          <p:cNvPr id="392" name="Google Shape;392;p88"/>
          <p:cNvSpPr>
            <a:spLocks noGrp="1"/>
          </p:cNvSpPr>
          <p:nvPr>
            <p:ph type="pic" idx="2"/>
          </p:nvPr>
        </p:nvSpPr>
        <p:spPr>
          <a:xfrm>
            <a:off x="1343025" y="1160463"/>
            <a:ext cx="4752975" cy="4645024"/>
          </a:xfrm>
          <a:prstGeom prst="rect">
            <a:avLst/>
          </a:prstGeom>
          <a:solidFill>
            <a:schemeClr val="dk1"/>
          </a:solidFill>
          <a:ln>
            <a:noFill/>
          </a:ln>
        </p:spPr>
      </p:sp>
      <p:pic>
        <p:nvPicPr>
          <p:cNvPr id="393" name="Google Shape;393;p88" descr="Text  Description automatically generated with medium confidence"/>
          <p:cNvPicPr preferRelativeResize="0"/>
          <p:nvPr/>
        </p:nvPicPr>
        <p:blipFill rotWithShape="1">
          <a:blip r:embed="rId2">
            <a:alphaModFix/>
          </a:blip>
          <a:srcRect/>
          <a:stretch/>
        </p:blipFill>
        <p:spPr>
          <a:xfrm>
            <a:off x="9513179" y="6311900"/>
            <a:ext cx="2091416" cy="39103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ainer 11">
  <p:cSld name="Container 11">
    <p:spTree>
      <p:nvGrpSpPr>
        <p:cNvPr id="1" name="Shape 394"/>
        <p:cNvGrpSpPr/>
        <p:nvPr/>
      </p:nvGrpSpPr>
      <p:grpSpPr>
        <a:xfrm>
          <a:off x="0" y="0"/>
          <a:ext cx="0" cy="0"/>
          <a:chOff x="0" y="0"/>
          <a:chExt cx="0" cy="0"/>
        </a:xfrm>
      </p:grpSpPr>
      <p:sp>
        <p:nvSpPr>
          <p:cNvPr id="395" name="Google Shape;395;p89"/>
          <p:cNvSpPr>
            <a:spLocks noGrp="1"/>
          </p:cNvSpPr>
          <p:nvPr>
            <p:ph type="pic" idx="2"/>
          </p:nvPr>
        </p:nvSpPr>
        <p:spPr>
          <a:xfrm>
            <a:off x="144517" y="141890"/>
            <a:ext cx="3861170" cy="3626069"/>
          </a:xfrm>
          <a:prstGeom prst="rect">
            <a:avLst/>
          </a:prstGeom>
          <a:solidFill>
            <a:schemeClr val="dk1"/>
          </a:solidFill>
          <a:ln>
            <a:noFill/>
          </a:ln>
        </p:spPr>
      </p:sp>
      <p:sp>
        <p:nvSpPr>
          <p:cNvPr id="396" name="Google Shape;396;p89"/>
          <p:cNvSpPr>
            <a:spLocks noGrp="1"/>
          </p:cNvSpPr>
          <p:nvPr>
            <p:ph type="pic" idx="3"/>
          </p:nvPr>
        </p:nvSpPr>
        <p:spPr>
          <a:xfrm>
            <a:off x="4165413" y="141890"/>
            <a:ext cx="3861170" cy="3626069"/>
          </a:xfrm>
          <a:prstGeom prst="rect">
            <a:avLst/>
          </a:prstGeom>
          <a:solidFill>
            <a:schemeClr val="dk1"/>
          </a:solidFill>
          <a:ln>
            <a:noFill/>
          </a:ln>
        </p:spPr>
      </p:sp>
      <p:sp>
        <p:nvSpPr>
          <p:cNvPr id="397" name="Google Shape;397;p89"/>
          <p:cNvSpPr>
            <a:spLocks noGrp="1"/>
          </p:cNvSpPr>
          <p:nvPr>
            <p:ph type="pic" idx="4"/>
          </p:nvPr>
        </p:nvSpPr>
        <p:spPr>
          <a:xfrm>
            <a:off x="8186310" y="141890"/>
            <a:ext cx="3861170" cy="3626069"/>
          </a:xfrm>
          <a:prstGeom prst="rect">
            <a:avLst/>
          </a:prstGeom>
          <a:solidFill>
            <a:schemeClr val="dk1"/>
          </a:solidFill>
          <a:ln>
            <a:noFill/>
          </a:ln>
        </p:spPr>
      </p:sp>
      <p:pic>
        <p:nvPicPr>
          <p:cNvPr id="398" name="Google Shape;398;p89" descr="Text  Description automatically generated with medium confidence"/>
          <p:cNvPicPr preferRelativeResize="0"/>
          <p:nvPr/>
        </p:nvPicPr>
        <p:blipFill rotWithShape="1">
          <a:blip r:embed="rId2">
            <a:alphaModFix/>
          </a:blip>
          <a:srcRect/>
          <a:stretch/>
        </p:blipFill>
        <p:spPr>
          <a:xfrm>
            <a:off x="9513179" y="6311900"/>
            <a:ext cx="2091416" cy="391030"/>
          </a:xfrm>
          <a:prstGeom prst="rect">
            <a:avLst/>
          </a:prstGeom>
          <a:noFill/>
          <a:ln>
            <a:noFill/>
          </a:ln>
        </p:spPr>
      </p:pic>
      <p:sp>
        <p:nvSpPr>
          <p:cNvPr id="399" name="Google Shape;399;p89"/>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pter 1">
  <p:cSld name="Chapter 1">
    <p:spTree>
      <p:nvGrpSpPr>
        <p:cNvPr id="1" name="Shape 400"/>
        <p:cNvGrpSpPr/>
        <p:nvPr/>
      </p:nvGrpSpPr>
      <p:grpSpPr>
        <a:xfrm>
          <a:off x="0" y="0"/>
          <a:ext cx="0" cy="0"/>
          <a:chOff x="0" y="0"/>
          <a:chExt cx="0" cy="0"/>
        </a:xfrm>
      </p:grpSpPr>
      <p:sp>
        <p:nvSpPr>
          <p:cNvPr id="401" name="Google Shape;401;p90"/>
          <p:cNvSpPr>
            <a:spLocks noGrp="1"/>
          </p:cNvSpPr>
          <p:nvPr>
            <p:ph type="pic" idx="2"/>
          </p:nvPr>
        </p:nvSpPr>
        <p:spPr>
          <a:xfrm>
            <a:off x="7535119" y="1105236"/>
            <a:ext cx="3903672" cy="4647530"/>
          </a:xfrm>
          <a:prstGeom prst="rect">
            <a:avLst/>
          </a:prstGeom>
          <a:solidFill>
            <a:schemeClr val="dk1"/>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ainer 13">
  <p:cSld name="Container 13">
    <p:spTree>
      <p:nvGrpSpPr>
        <p:cNvPr id="1" name="Shape 402"/>
        <p:cNvGrpSpPr/>
        <p:nvPr/>
      </p:nvGrpSpPr>
      <p:grpSpPr>
        <a:xfrm>
          <a:off x="0" y="0"/>
          <a:ext cx="0" cy="0"/>
          <a:chOff x="0" y="0"/>
          <a:chExt cx="0" cy="0"/>
        </a:xfrm>
      </p:grpSpPr>
      <p:sp>
        <p:nvSpPr>
          <p:cNvPr id="403" name="Google Shape;403;p91"/>
          <p:cNvSpPr>
            <a:spLocks noGrp="1"/>
          </p:cNvSpPr>
          <p:nvPr>
            <p:ph type="pic" idx="2"/>
          </p:nvPr>
        </p:nvSpPr>
        <p:spPr>
          <a:xfrm>
            <a:off x="-1" y="0"/>
            <a:ext cx="12192001" cy="6857999"/>
          </a:xfrm>
          <a:prstGeom prst="rect">
            <a:avLst/>
          </a:prstGeom>
          <a:solidFill>
            <a:schemeClr val="dk1"/>
          </a:solidFill>
          <a:ln>
            <a:noFill/>
          </a:ln>
        </p:spPr>
      </p:sp>
      <p:sp>
        <p:nvSpPr>
          <p:cNvPr id="404" name="Google Shape;404;p91"/>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59"/>
        <p:cNvGrpSpPr/>
        <p:nvPr/>
      </p:nvGrpSpPr>
      <p:grpSpPr>
        <a:xfrm>
          <a:off x="0" y="0"/>
          <a:ext cx="0" cy="0"/>
          <a:chOff x="0" y="0"/>
          <a:chExt cx="0" cy="0"/>
        </a:xfrm>
      </p:grpSpPr>
      <p:pic>
        <p:nvPicPr>
          <p:cNvPr id="60" name="Google Shape;60;p45" descr="Shape  Description automatically generated"/>
          <p:cNvPicPr preferRelativeResize="0"/>
          <p:nvPr/>
        </p:nvPicPr>
        <p:blipFill rotWithShape="1">
          <a:blip r:embed="rId2">
            <a:alphaModFix amt="39000"/>
          </a:blip>
          <a:srcRect l="-744" t="65704" r="50000" b="-13255"/>
          <a:stretch/>
        </p:blipFill>
        <p:spPr>
          <a:xfrm>
            <a:off x="8682527" y="0"/>
            <a:ext cx="3509473" cy="3261052"/>
          </a:xfrm>
          <a:prstGeom prst="rect">
            <a:avLst/>
          </a:prstGeom>
          <a:noFill/>
          <a:ln>
            <a:noFill/>
          </a:ln>
        </p:spPr>
      </p:pic>
      <p:pic>
        <p:nvPicPr>
          <p:cNvPr id="61" name="Google Shape;61;p45" descr="Shape  Description automatically generated"/>
          <p:cNvPicPr preferRelativeResize="0"/>
          <p:nvPr/>
        </p:nvPicPr>
        <p:blipFill rotWithShape="1">
          <a:blip r:embed="rId3">
            <a:alphaModFix/>
          </a:blip>
          <a:srcRect l="-744" t="65704" r="50000" b="-13255"/>
          <a:stretch/>
        </p:blipFill>
        <p:spPr>
          <a:xfrm>
            <a:off x="16131989" y="-1684"/>
            <a:ext cx="3509473" cy="3261052"/>
          </a:xfrm>
          <a:prstGeom prst="rect">
            <a:avLst/>
          </a:prstGeom>
          <a:noFill/>
          <a:ln>
            <a:noFill/>
          </a:ln>
        </p:spPr>
      </p:pic>
      <p:sp>
        <p:nvSpPr>
          <p:cNvPr id="62" name="Google Shape;62;p45"/>
          <p:cNvSpPr/>
          <p:nvPr/>
        </p:nvSpPr>
        <p:spPr>
          <a:xfrm>
            <a:off x="1069051" y="2112865"/>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45"/>
          <p:cNvSpPr txBox="1">
            <a:spLocks noGrp="1"/>
          </p:cNvSpPr>
          <p:nvPr>
            <p:ph type="body" idx="1"/>
          </p:nvPr>
        </p:nvSpPr>
        <p:spPr>
          <a:xfrm>
            <a:off x="978009" y="617838"/>
            <a:ext cx="9846509" cy="135955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5"/>
          <p:cNvSpPr txBox="1">
            <a:spLocks noGrp="1"/>
          </p:cNvSpPr>
          <p:nvPr>
            <p:ph type="body" idx="2"/>
          </p:nvPr>
        </p:nvSpPr>
        <p:spPr>
          <a:xfrm>
            <a:off x="978010" y="3149640"/>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5"/>
          <p:cNvSpPr txBox="1">
            <a:spLocks noGrp="1"/>
          </p:cNvSpPr>
          <p:nvPr>
            <p:ph type="body" idx="3"/>
          </p:nvPr>
        </p:nvSpPr>
        <p:spPr>
          <a:xfrm>
            <a:off x="6244954" y="3149640"/>
            <a:ext cx="4706938" cy="307897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5"/>
          <p:cNvSpPr txBox="1">
            <a:spLocks noGrp="1"/>
          </p:cNvSpPr>
          <p:nvPr>
            <p:ph type="body" idx="4"/>
          </p:nvPr>
        </p:nvSpPr>
        <p:spPr>
          <a:xfrm>
            <a:off x="978010" y="2476937"/>
            <a:ext cx="4706938" cy="67270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accent1"/>
              </a:buClr>
              <a:buSzPts val="3600"/>
              <a:buFont typeface="Arial"/>
              <a:buNone/>
              <a:defRPr sz="3600" b="1">
                <a:solidFill>
                  <a:schemeClr val="accen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5"/>
          <p:cNvSpPr txBox="1">
            <a:spLocks noGrp="1"/>
          </p:cNvSpPr>
          <p:nvPr>
            <p:ph type="body" idx="5"/>
          </p:nvPr>
        </p:nvSpPr>
        <p:spPr>
          <a:xfrm>
            <a:off x="6208378" y="2476937"/>
            <a:ext cx="4706938" cy="67270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accent1"/>
              </a:buClr>
              <a:buSzPts val="3600"/>
              <a:buFont typeface="Arial"/>
              <a:buNone/>
              <a:defRPr sz="3600" b="1">
                <a:solidFill>
                  <a:schemeClr val="accen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 name="Google Shape;68;p45" descr="Text  Description automatically generated with medium confidence"/>
          <p:cNvPicPr preferRelativeResize="0"/>
          <p:nvPr/>
        </p:nvPicPr>
        <p:blipFill rotWithShape="1">
          <a:blip r:embed="rId4">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69"/>
        <p:cNvGrpSpPr/>
        <p:nvPr/>
      </p:nvGrpSpPr>
      <p:grpSpPr>
        <a:xfrm>
          <a:off x="0" y="0"/>
          <a:ext cx="0" cy="0"/>
          <a:chOff x="0" y="0"/>
          <a:chExt cx="0" cy="0"/>
        </a:xfrm>
      </p:grpSpPr>
      <p:sp>
        <p:nvSpPr>
          <p:cNvPr id="70" name="Google Shape;70;p41"/>
          <p:cNvSpPr/>
          <p:nvPr/>
        </p:nvSpPr>
        <p:spPr>
          <a:xfrm>
            <a:off x="0" y="0"/>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71" name="Google Shape;71;p41" descr="Shape  Description automatically generated"/>
          <p:cNvPicPr preferRelativeResize="0"/>
          <p:nvPr/>
        </p:nvPicPr>
        <p:blipFill rotWithShape="1">
          <a:blip r:embed="rId2">
            <a:alphaModFix amt="39000"/>
          </a:blip>
          <a:srcRect l="-744" t="65704" r="50000" b="-13255"/>
          <a:stretch/>
        </p:blipFill>
        <p:spPr>
          <a:xfrm>
            <a:off x="8682527" y="0"/>
            <a:ext cx="3509473" cy="3261052"/>
          </a:xfrm>
          <a:prstGeom prst="rect">
            <a:avLst/>
          </a:prstGeom>
          <a:noFill/>
          <a:ln>
            <a:noFill/>
          </a:ln>
        </p:spPr>
      </p:pic>
      <p:sp>
        <p:nvSpPr>
          <p:cNvPr id="72" name="Google Shape;72;p41"/>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41"/>
          <p:cNvSpPr/>
          <p:nvPr/>
        </p:nvSpPr>
        <p:spPr>
          <a:xfrm>
            <a:off x="704717" y="2568888"/>
            <a:ext cx="3165688"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41"/>
          <p:cNvSpPr txBox="1">
            <a:spLocks noGrp="1"/>
          </p:cNvSpPr>
          <p:nvPr>
            <p:ph type="body" idx="1"/>
          </p:nvPr>
        </p:nvSpPr>
        <p:spPr>
          <a:xfrm>
            <a:off x="612648" y="486228"/>
            <a:ext cx="10888616" cy="1896425"/>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2"/>
              </a:buClr>
              <a:buSzPts val="4000"/>
              <a:buFont typeface="Arial"/>
              <a:buNone/>
              <a:defRPr sz="4000" b="1">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body" idx="2"/>
          </p:nvPr>
        </p:nvSpPr>
        <p:spPr>
          <a:xfrm>
            <a:off x="667387" y="4691624"/>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3200"/>
              <a:buFont typeface="Arial"/>
              <a:buNone/>
              <a:defRPr sz="3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1"/>
          <p:cNvSpPr txBox="1">
            <a:spLocks noGrp="1"/>
          </p:cNvSpPr>
          <p:nvPr>
            <p:ph type="body" idx="3"/>
          </p:nvPr>
        </p:nvSpPr>
        <p:spPr>
          <a:xfrm>
            <a:off x="4526155" y="4691624"/>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3200"/>
              <a:buFont typeface="Arial"/>
              <a:buNone/>
              <a:defRPr sz="3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body" idx="4"/>
          </p:nvPr>
        </p:nvSpPr>
        <p:spPr>
          <a:xfrm>
            <a:off x="8392543" y="4691624"/>
            <a:ext cx="3246253" cy="154534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3200"/>
              <a:buFont typeface="Arial"/>
              <a:buNone/>
              <a:defRPr sz="3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1"/>
          <p:cNvSpPr txBox="1">
            <a:spLocks noGrp="1"/>
          </p:cNvSpPr>
          <p:nvPr>
            <p:ph type="body" idx="5"/>
          </p:nvPr>
        </p:nvSpPr>
        <p:spPr>
          <a:xfrm>
            <a:off x="649225" y="3624377"/>
            <a:ext cx="3287264" cy="100750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3600"/>
              <a:buFont typeface="Arial"/>
              <a:buNone/>
              <a:defRPr sz="36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1"/>
          <p:cNvSpPr txBox="1">
            <a:spLocks noGrp="1"/>
          </p:cNvSpPr>
          <p:nvPr>
            <p:ph type="body" idx="6"/>
          </p:nvPr>
        </p:nvSpPr>
        <p:spPr>
          <a:xfrm>
            <a:off x="4489705" y="3624377"/>
            <a:ext cx="3287264" cy="100750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3600"/>
              <a:buFont typeface="Arial"/>
              <a:buNone/>
              <a:defRPr sz="36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1"/>
          <p:cNvSpPr txBox="1">
            <a:spLocks noGrp="1"/>
          </p:cNvSpPr>
          <p:nvPr>
            <p:ph type="body" idx="7"/>
          </p:nvPr>
        </p:nvSpPr>
        <p:spPr>
          <a:xfrm>
            <a:off x="8348473" y="3624377"/>
            <a:ext cx="3287264" cy="1007509"/>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2"/>
              </a:buClr>
              <a:buSzPts val="3600"/>
              <a:buFont typeface="Arial"/>
              <a:buNone/>
              <a:defRPr sz="36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41"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8_Blank">
  <p:cSld name="18_Blank">
    <p:bg>
      <p:bgPr>
        <a:solidFill>
          <a:schemeClr val="dk2"/>
        </a:solidFill>
        <a:effectLst/>
      </p:bgPr>
    </p:bg>
    <p:spTree>
      <p:nvGrpSpPr>
        <p:cNvPr id="1" name="Shape 83"/>
        <p:cNvGrpSpPr/>
        <p:nvPr/>
      </p:nvGrpSpPr>
      <p:grpSpPr>
        <a:xfrm>
          <a:off x="0" y="0"/>
          <a:ext cx="0" cy="0"/>
          <a:chOff x="0" y="0"/>
          <a:chExt cx="0" cy="0"/>
        </a:xfrm>
      </p:grpSpPr>
      <p:pic>
        <p:nvPicPr>
          <p:cNvPr id="84" name="Google Shape;84;p50" descr="Shape, background pattern  Description automatically generated"/>
          <p:cNvPicPr preferRelativeResize="0"/>
          <p:nvPr/>
        </p:nvPicPr>
        <p:blipFill rotWithShape="1">
          <a:blip r:embed="rId2">
            <a:alphaModFix amt="70000"/>
          </a:blip>
          <a:srcRect l="38618" t="15067" r="1049" b="15067"/>
          <a:stretch/>
        </p:blipFill>
        <p:spPr>
          <a:xfrm>
            <a:off x="0" y="0"/>
            <a:ext cx="3891064" cy="6857999"/>
          </a:xfrm>
          <a:prstGeom prst="rect">
            <a:avLst/>
          </a:prstGeom>
          <a:noFill/>
          <a:ln>
            <a:noFill/>
          </a:ln>
        </p:spPr>
      </p:pic>
      <p:sp>
        <p:nvSpPr>
          <p:cNvPr id="85" name="Google Shape;85;p50"/>
          <p:cNvSpPr txBox="1">
            <a:spLocks noGrp="1"/>
          </p:cNvSpPr>
          <p:nvPr>
            <p:ph type="body" idx="1"/>
          </p:nvPr>
        </p:nvSpPr>
        <p:spPr>
          <a:xfrm>
            <a:off x="1021572" y="2011680"/>
            <a:ext cx="10148854" cy="244456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5400"/>
              <a:buNone/>
              <a:defRPr sz="54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4_Blank">
  <p:cSld name="24_Blank">
    <p:spTree>
      <p:nvGrpSpPr>
        <p:cNvPr id="1" name="Shape 86"/>
        <p:cNvGrpSpPr/>
        <p:nvPr/>
      </p:nvGrpSpPr>
      <p:grpSpPr>
        <a:xfrm>
          <a:off x="0" y="0"/>
          <a:ext cx="0" cy="0"/>
          <a:chOff x="0" y="0"/>
          <a:chExt cx="0" cy="0"/>
        </a:xfrm>
      </p:grpSpPr>
      <p:sp>
        <p:nvSpPr>
          <p:cNvPr id="87" name="Google Shape;87;p51"/>
          <p:cNvSpPr/>
          <p:nvPr/>
        </p:nvSpPr>
        <p:spPr>
          <a:xfrm>
            <a:off x="3031988" y="0"/>
            <a:ext cx="92765"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51"/>
          <p:cNvSpPr/>
          <p:nvPr/>
        </p:nvSpPr>
        <p:spPr>
          <a:xfrm>
            <a:off x="0" y="0"/>
            <a:ext cx="30353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9" name="Google Shape;89;p51" descr="A picture containing envelope  Description automatically generated"/>
          <p:cNvPicPr preferRelativeResize="0"/>
          <p:nvPr/>
        </p:nvPicPr>
        <p:blipFill rotWithShape="1">
          <a:blip r:embed="rId2">
            <a:alphaModFix/>
          </a:blip>
          <a:srcRect t="55709" r="45592"/>
          <a:stretch/>
        </p:blipFill>
        <p:spPr>
          <a:xfrm>
            <a:off x="9198538" y="0"/>
            <a:ext cx="2993462" cy="1922209"/>
          </a:xfrm>
          <a:prstGeom prst="rect">
            <a:avLst/>
          </a:prstGeom>
          <a:noFill/>
          <a:ln>
            <a:noFill/>
          </a:ln>
        </p:spPr>
      </p:pic>
      <p:sp>
        <p:nvSpPr>
          <p:cNvPr id="90" name="Google Shape;90;p51"/>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51"/>
          <p:cNvSpPr txBox="1">
            <a:spLocks noGrp="1"/>
          </p:cNvSpPr>
          <p:nvPr>
            <p:ph type="body" idx="1"/>
          </p:nvPr>
        </p:nvSpPr>
        <p:spPr>
          <a:xfrm>
            <a:off x="6602011" y="2757196"/>
            <a:ext cx="4785351" cy="304112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dk1"/>
              </a:buClr>
              <a:buSzPts val="3200"/>
              <a:buFont typeface="Arial"/>
              <a:buNone/>
              <a:defRPr sz="3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1"/>
          <p:cNvSpPr txBox="1">
            <a:spLocks noGrp="1"/>
          </p:cNvSpPr>
          <p:nvPr>
            <p:ph type="body" idx="2"/>
          </p:nvPr>
        </p:nvSpPr>
        <p:spPr>
          <a:xfrm>
            <a:off x="6676678" y="769120"/>
            <a:ext cx="5043719" cy="168684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4000"/>
              <a:buNone/>
              <a:defRPr sz="4000" b="1">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1"/>
          <p:cNvSpPr>
            <a:spLocks noGrp="1"/>
          </p:cNvSpPr>
          <p:nvPr>
            <p:ph type="pic" idx="3"/>
          </p:nvPr>
        </p:nvSpPr>
        <p:spPr>
          <a:xfrm>
            <a:off x="822926" y="769119"/>
            <a:ext cx="5291362" cy="5288779"/>
          </a:xfrm>
          <a:prstGeom prst="rect">
            <a:avLst/>
          </a:prstGeom>
          <a:solidFill>
            <a:schemeClr val="dk1"/>
          </a:solidFill>
          <a:ln>
            <a:noFill/>
          </a:ln>
        </p:spPr>
      </p:sp>
      <p:pic>
        <p:nvPicPr>
          <p:cNvPr id="94" name="Google Shape;94;p51" descr="Text  Description automatically generated with medium confidence"/>
          <p:cNvPicPr preferRelativeResize="0"/>
          <p:nvPr/>
        </p:nvPicPr>
        <p:blipFill rotWithShape="1">
          <a:blip r:embed="rId3">
            <a:alphaModFix/>
          </a:blip>
          <a:srcRect/>
          <a:stretch/>
        </p:blipFill>
        <p:spPr>
          <a:xfrm>
            <a:off x="9805787" y="6238748"/>
            <a:ext cx="2091416" cy="3910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9"/>
          <p:cNvSpPr/>
          <p:nvPr/>
        </p:nvSpPr>
        <p:spPr>
          <a:xfrm>
            <a:off x="279400" y="0"/>
            <a:ext cx="406400" cy="36512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bce0adabf0_0_9"/>
          <p:cNvSpPr txBox="1">
            <a:spLocks noGrp="1"/>
          </p:cNvSpPr>
          <p:nvPr>
            <p:ph type="body" idx="3"/>
          </p:nvPr>
        </p:nvSpPr>
        <p:spPr>
          <a:xfrm>
            <a:off x="675675" y="617847"/>
            <a:ext cx="10149000" cy="9897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Campaign Talking Points</a:t>
            </a:r>
            <a:endParaRPr/>
          </a:p>
        </p:txBody>
      </p:sp>
      <p:sp>
        <p:nvSpPr>
          <p:cNvPr id="411" name="Google Shape;411;g1bce0adabf0_0_9"/>
          <p:cNvSpPr txBox="1">
            <a:spLocks noGrp="1"/>
          </p:cNvSpPr>
          <p:nvPr>
            <p:ph type="body" idx="3"/>
          </p:nvPr>
        </p:nvSpPr>
        <p:spPr>
          <a:xfrm>
            <a:off x="1038375" y="2314450"/>
            <a:ext cx="9786300" cy="4177200"/>
          </a:xfrm>
          <a:prstGeom prst="rect">
            <a:avLst/>
          </a:prstGeom>
          <a:noFill/>
          <a:ln>
            <a:noFill/>
          </a:ln>
        </p:spPr>
        <p:txBody>
          <a:bodyPr spcFirstLastPara="1" wrap="square" lIns="91425" tIns="45700" rIns="91425" bIns="45700" anchor="t" anchorCtr="0">
            <a:noAutofit/>
          </a:bodyPr>
          <a:lstStyle/>
          <a:p>
            <a:pPr indent="-323850">
              <a:lnSpc>
                <a:spcPct val="100000"/>
              </a:lnSpc>
              <a:spcBef>
                <a:spcPts val="0"/>
              </a:spcBef>
              <a:buClr>
                <a:schemeClr val="dk1"/>
              </a:buClr>
              <a:buSzPts val="1500"/>
              <a:buFont typeface="Arial"/>
              <a:buChar char="●"/>
            </a:pPr>
            <a:r>
              <a:rPr lang="en-US" sz="1500" b="0" dirty="0">
                <a:solidFill>
                  <a:schemeClr val="dk1"/>
                </a:solidFill>
              </a:rPr>
              <a:t>We have the science, the tools, and the innovations to do things differently, affect real and meaningful change, and end HIV. </a:t>
            </a:r>
          </a:p>
          <a:p>
            <a:pPr indent="-323850">
              <a:lnSpc>
                <a:spcPct val="100000"/>
              </a:lnSpc>
              <a:spcBef>
                <a:spcPts val="0"/>
              </a:spcBef>
              <a:buClr>
                <a:schemeClr val="dk1"/>
              </a:buClr>
              <a:buSzPts val="1500"/>
              <a:buFont typeface="Arial"/>
              <a:buChar char="●"/>
            </a:pPr>
            <a:endParaRPr lang="en-US" sz="1500" b="0" dirty="0">
              <a:solidFill>
                <a:schemeClr val="dk1"/>
              </a:solidFill>
            </a:endParaRPr>
          </a:p>
          <a:p>
            <a:pPr indent="-323850">
              <a:lnSpc>
                <a:spcPct val="100000"/>
              </a:lnSpc>
              <a:spcBef>
                <a:spcPts val="0"/>
              </a:spcBef>
              <a:buClr>
                <a:schemeClr val="dk1"/>
              </a:buClr>
              <a:buSzPts val="1500"/>
              <a:buFont typeface="Arial"/>
              <a:buChar char="●"/>
            </a:pPr>
            <a:r>
              <a:rPr lang="en-US" sz="1500" b="0" dirty="0">
                <a:solidFill>
                  <a:schemeClr val="dk1"/>
                </a:solidFill>
              </a:rPr>
              <a:t>The </a:t>
            </a:r>
            <a:r>
              <a:rPr lang="en-US" sz="1500" b="0" i="1" dirty="0">
                <a:solidFill>
                  <a:schemeClr val="dk1"/>
                </a:solidFill>
              </a:rPr>
              <a:t>Imagine: Ending HIV. It’s Possible</a:t>
            </a:r>
            <a:r>
              <a:rPr lang="en-US" sz="1500" b="0" dirty="0">
                <a:solidFill>
                  <a:schemeClr val="dk1"/>
                </a:solidFill>
              </a:rPr>
              <a:t>. campaign launched in 2022 to unite EHE jurisdiction leaders and their subrecipients in achieving their EHE goals.</a:t>
            </a:r>
            <a:br>
              <a:rPr lang="en-US" sz="1500" b="0" dirty="0">
                <a:solidFill>
                  <a:schemeClr val="dk1"/>
                </a:solidFill>
              </a:rPr>
            </a:br>
            <a:endParaRPr sz="1500" b="0" dirty="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b="0" dirty="0">
                <a:solidFill>
                  <a:schemeClr val="dk1"/>
                </a:solidFill>
              </a:rPr>
              <a:t>Designed by and for jurisdiction leaders and their partners, with input from people with HIV and HRSA HAB, the Imagine Campaign reflects our knowledge of health disparities, structural inequities, and the people we need to reach most. </a:t>
            </a:r>
            <a:br>
              <a:rPr lang="en-US" sz="1500" b="0" dirty="0">
                <a:solidFill>
                  <a:schemeClr val="dk1"/>
                </a:solidFill>
              </a:rPr>
            </a:br>
            <a:endParaRPr sz="1500" b="0" dirty="0">
              <a:solidFill>
                <a:schemeClr val="dk1"/>
              </a:solidFill>
            </a:endParaRPr>
          </a:p>
          <a:p>
            <a:pPr indent="-323850">
              <a:lnSpc>
                <a:spcPct val="100000"/>
              </a:lnSpc>
              <a:spcBef>
                <a:spcPts val="0"/>
              </a:spcBef>
              <a:buClr>
                <a:schemeClr val="dk1"/>
              </a:buClr>
              <a:buSzPts val="1500"/>
              <a:buChar char="●"/>
            </a:pPr>
            <a:r>
              <a:rPr lang="en-US" sz="1500" b="0" dirty="0">
                <a:solidFill>
                  <a:schemeClr val="dk1"/>
                </a:solidFill>
              </a:rPr>
              <a:t>The goals of the </a:t>
            </a:r>
            <a:r>
              <a:rPr lang="en-US" sz="1500" b="0" i="1" dirty="0">
                <a:solidFill>
                  <a:schemeClr val="dk1"/>
                </a:solidFill>
              </a:rPr>
              <a:t>Imagine: Ending HIV. It’s Possible.</a:t>
            </a:r>
            <a:r>
              <a:rPr lang="en-US" sz="1500" b="0" dirty="0">
                <a:solidFill>
                  <a:schemeClr val="dk1"/>
                </a:solidFill>
              </a:rPr>
              <a:t> campaign include: </a:t>
            </a:r>
            <a:endParaRPr sz="1500" b="0" dirty="0">
              <a:solidFill>
                <a:schemeClr val="dk1"/>
              </a:solidFill>
            </a:endParaRPr>
          </a:p>
          <a:p>
            <a:pPr marL="914400" lvl="1" indent="-323850" algn="l" rtl="0">
              <a:lnSpc>
                <a:spcPct val="100000"/>
              </a:lnSpc>
              <a:spcBef>
                <a:spcPts val="0"/>
              </a:spcBef>
              <a:spcAft>
                <a:spcPts val="0"/>
              </a:spcAft>
              <a:buClr>
                <a:schemeClr val="dk1"/>
              </a:buClr>
              <a:buSzPts val="1500"/>
              <a:buChar char="○"/>
            </a:pPr>
            <a:r>
              <a:rPr lang="en-US" sz="1500" b="0" dirty="0">
                <a:solidFill>
                  <a:schemeClr val="dk1"/>
                </a:solidFill>
              </a:rPr>
              <a:t>To increase the confidence of jurisdictions that EHE is achievable</a:t>
            </a:r>
            <a:r>
              <a:rPr lang="en-US" sz="1500" dirty="0"/>
              <a:t>; </a:t>
            </a:r>
            <a:endParaRPr sz="1500" dirty="0"/>
          </a:p>
          <a:p>
            <a:pPr marL="914400" lvl="1" indent="-323850" algn="l" rtl="0">
              <a:lnSpc>
                <a:spcPct val="100000"/>
              </a:lnSpc>
              <a:spcBef>
                <a:spcPts val="0"/>
              </a:spcBef>
              <a:spcAft>
                <a:spcPts val="0"/>
              </a:spcAft>
              <a:buClr>
                <a:schemeClr val="dk1"/>
              </a:buClr>
              <a:buSzPts val="1500"/>
              <a:buChar char="○"/>
            </a:pPr>
            <a:r>
              <a:rPr lang="en-US" sz="1500" b="0" dirty="0">
                <a:solidFill>
                  <a:schemeClr val="dk1"/>
                </a:solidFill>
              </a:rPr>
              <a:t>To share best practices for care and community engagement to achieve viral suppression</a:t>
            </a:r>
            <a:r>
              <a:rPr lang="en-US" sz="1500" dirty="0"/>
              <a:t>; and</a:t>
            </a:r>
            <a:endParaRPr sz="1500" dirty="0"/>
          </a:p>
          <a:p>
            <a:pPr marL="914400" lvl="1" indent="-323850" algn="l" rtl="0">
              <a:lnSpc>
                <a:spcPct val="100000"/>
              </a:lnSpc>
              <a:spcBef>
                <a:spcPts val="0"/>
              </a:spcBef>
              <a:spcAft>
                <a:spcPts val="0"/>
              </a:spcAft>
              <a:buClr>
                <a:schemeClr val="dk1"/>
              </a:buClr>
              <a:buSzPts val="1500"/>
              <a:buChar char="○"/>
            </a:pPr>
            <a:r>
              <a:rPr lang="en-US" sz="1500" dirty="0"/>
              <a:t>To </a:t>
            </a:r>
            <a:r>
              <a:rPr lang="en-US" sz="1500" b="0" dirty="0">
                <a:solidFill>
                  <a:schemeClr val="dk1"/>
                </a:solidFill>
              </a:rPr>
              <a:t>highlight innovation and practice transformation.</a:t>
            </a:r>
            <a:br>
              <a:rPr lang="en-US" sz="1500" b="0" dirty="0">
                <a:solidFill>
                  <a:schemeClr val="dk1"/>
                </a:solidFill>
              </a:rPr>
            </a:br>
            <a:endParaRPr sz="1500" dirty="0"/>
          </a:p>
          <a:p>
            <a:pPr marL="457200" lvl="0" indent="-323850" algn="l" rtl="0">
              <a:lnSpc>
                <a:spcPct val="100000"/>
              </a:lnSpc>
              <a:spcBef>
                <a:spcPts val="0"/>
              </a:spcBef>
              <a:spcAft>
                <a:spcPts val="0"/>
              </a:spcAft>
              <a:buClr>
                <a:schemeClr val="dk1"/>
              </a:buClr>
              <a:buSzPts val="1500"/>
              <a:buChar char="●"/>
            </a:pPr>
            <a:r>
              <a:rPr lang="en-US" sz="1500" b="0" dirty="0">
                <a:solidFill>
                  <a:schemeClr val="dk1"/>
                </a:solidFill>
              </a:rPr>
              <a:t>Let’s work across silos to innovate, collaborate, and build community. </a:t>
            </a:r>
          </a:p>
          <a:p>
            <a:pPr marL="457200" lvl="0" indent="-323850" algn="l" rtl="0">
              <a:lnSpc>
                <a:spcPct val="100000"/>
              </a:lnSpc>
              <a:spcBef>
                <a:spcPts val="0"/>
              </a:spcBef>
              <a:spcAft>
                <a:spcPts val="0"/>
              </a:spcAft>
              <a:buClr>
                <a:schemeClr val="dk1"/>
              </a:buClr>
              <a:buSzPts val="1500"/>
              <a:buChar char="●"/>
            </a:pPr>
            <a:endParaRPr lang="en-US" sz="1500" b="0" dirty="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b="0" dirty="0">
                <a:solidFill>
                  <a:schemeClr val="dk1"/>
                </a:solidFill>
              </a:rPr>
              <a:t>CAI’s TAP-in is funded by HRSA HAB as the national Ending the HIV Epidemic provider.</a:t>
            </a:r>
            <a:endParaRPr sz="1500" b="0" dirty="0">
              <a:solidFill>
                <a:schemeClr val="dk1"/>
              </a:solidFill>
            </a:endParaRPr>
          </a:p>
        </p:txBody>
      </p:sp>
      <p:pic>
        <p:nvPicPr>
          <p:cNvPr id="412" name="Google Shape;412;g1bce0adabf0_0_9"/>
          <p:cNvPicPr preferRelativeResize="0"/>
          <p:nvPr/>
        </p:nvPicPr>
        <p:blipFill>
          <a:blip r:embed="rId3">
            <a:alphaModFix/>
          </a:blip>
          <a:stretch>
            <a:fillRect/>
          </a:stretch>
        </p:blipFill>
        <p:spPr>
          <a:xfrm>
            <a:off x="7823272" y="445388"/>
            <a:ext cx="4025499" cy="1704525"/>
          </a:xfrm>
          <a:prstGeom prst="rect">
            <a:avLst/>
          </a:prstGeom>
          <a:noFill/>
          <a:ln>
            <a:noFill/>
          </a:ln>
        </p:spPr>
      </p:pic>
    </p:spTree>
  </p:cSld>
  <p:clrMapOvr>
    <a:masterClrMapping/>
  </p:clrMapOvr>
</p:sld>
</file>

<file path=ppt/theme/theme1.xml><?xml version="1.0" encoding="utf-8"?>
<a:theme xmlns:a="http://schemas.openxmlformats.org/drawingml/2006/main" name="Tap In">
  <a:themeElements>
    <a:clrScheme name="Tap in 2">
      <a:dk1>
        <a:srgbClr val="000000"/>
      </a:dk1>
      <a:lt1>
        <a:srgbClr val="FFFFFF"/>
      </a:lt1>
      <a:dk2>
        <a:srgbClr val="1B5493"/>
      </a:dk2>
      <a:lt2>
        <a:srgbClr val="FFC000"/>
      </a:lt2>
      <a:accent1>
        <a:srgbClr val="B04032"/>
      </a:accent1>
      <a:accent2>
        <a:srgbClr val="1A1348"/>
      </a:accent2>
      <a:accent3>
        <a:srgbClr val="A5A5A5"/>
      </a:accent3>
      <a:accent4>
        <a:srgbClr val="FF9900"/>
      </a:accent4>
      <a:accent5>
        <a:srgbClr val="5B9BD5"/>
      </a:accent5>
      <a:accent6>
        <a:srgbClr val="34788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5BBAB3494264883EFE3CD9F7949D0" ma:contentTypeVersion="20" ma:contentTypeDescription="Create a new document." ma:contentTypeScope="" ma:versionID="b5b0d6edf8e88ff9827af4ef805c507c">
  <xsd:schema xmlns:xsd="http://www.w3.org/2001/XMLSchema" xmlns:xs="http://www.w3.org/2001/XMLSchema" xmlns:p="http://schemas.microsoft.com/office/2006/metadata/properties" xmlns:ns2="4d03a35d-21c3-4736-9a8b-2c14620e5956" xmlns:ns3="433a7bb4-db22-4a9c-9134-9f7097a59610" targetNamespace="http://schemas.microsoft.com/office/2006/metadata/properties" ma:root="true" ma:fieldsID="df81070dcef8ab8051c31db0447fd017" ns2:_="" ns3:_="">
    <xsd:import namespace="4d03a35d-21c3-4736-9a8b-2c14620e5956"/>
    <xsd:import namespace="433a7bb4-db22-4a9c-9134-9f7097a596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2:TaxCatchAll" minOccurs="0"/>
                <xsd:element ref="ns3:lcf76f155ced4ddcb4097134ff3c332f"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03a35d-21c3-4736-9a8b-2c14620e59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dda0e7d-ef84-4bb9-9568-4caf43ddb71c}" ma:internalName="TaxCatchAll" ma:showField="CatchAllData" ma:web="4d03a35d-21c3-4736-9a8b-2c14620e59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33a7bb4-db22-4a9c-9134-9f7097a596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aadd20-2b3d-43e3-a02e-c3f3d205a2b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3a7bb4-db22-4a9c-9134-9f7097a59610">
      <Terms xmlns="http://schemas.microsoft.com/office/infopath/2007/PartnerControls"/>
    </lcf76f155ced4ddcb4097134ff3c332f>
    <TaxCatchAll xmlns="4d03a35d-21c3-4736-9a8b-2c14620e59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1C0AC-C1DB-428E-ACE2-B470260CF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03a35d-21c3-4736-9a8b-2c14620e5956"/>
    <ds:schemaRef ds:uri="433a7bb4-db22-4a9c-9134-9f7097a59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F8C956-E4A1-47A4-A020-AE201F780706}">
  <ds:schemaRefs>
    <ds:schemaRef ds:uri="http://schemas.microsoft.com/office/2006/metadata/properties"/>
    <ds:schemaRef ds:uri="http://schemas.microsoft.com/office/infopath/2007/PartnerControls"/>
    <ds:schemaRef ds:uri="433a7bb4-db22-4a9c-9134-9f7097a59610"/>
    <ds:schemaRef ds:uri="4d03a35d-21c3-4736-9a8b-2c14620e5956"/>
  </ds:schemaRefs>
</ds:datastoreItem>
</file>

<file path=customXml/itemProps3.xml><?xml version="1.0" encoding="utf-8"?>
<ds:datastoreItem xmlns:ds="http://schemas.openxmlformats.org/officeDocument/2006/customXml" ds:itemID="{3C50CB90-0559-4348-9291-29538269B2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179</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Tap 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Lamanna</dc:creator>
  <cp:lastModifiedBy>Michelle Cragle</cp:lastModifiedBy>
  <cp:revision>8</cp:revision>
  <dcterms:created xsi:type="dcterms:W3CDTF">2022-02-04T18:23:29Z</dcterms:created>
  <dcterms:modified xsi:type="dcterms:W3CDTF">2023-02-21T19:57:16Z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0x010100F1C5BBAB3494264883EFE3CD9F7949D0</vt:lpwstr>
  </property>
  <property fmtid="{D5CDD505-2E9C-101B-9397-08002B2CF9AE}" pid="3" name="MediaServiceImageTags">
    <vt:lpwstr/>
  </property>
</Properties>
</file>