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84" r:id="rId1"/>
    <p:sldMasterId id="2147483698" r:id="rId2"/>
    <p:sldMasterId id="2147483710" r:id="rId3"/>
    <p:sldMasterId id="2147483722" r:id="rId4"/>
  </p:sldMasterIdLst>
  <p:notesMasterIdLst>
    <p:notesMasterId r:id="rId41"/>
  </p:notesMasterIdLst>
  <p:handoutMasterIdLst>
    <p:handoutMasterId r:id="rId42"/>
  </p:handoutMasterIdLst>
  <p:sldIdLst>
    <p:sldId id="346" r:id="rId5"/>
    <p:sldId id="340" r:id="rId6"/>
    <p:sldId id="262" r:id="rId7"/>
    <p:sldId id="341" r:id="rId8"/>
    <p:sldId id="347" r:id="rId9"/>
    <p:sldId id="350" r:id="rId10"/>
    <p:sldId id="351" r:id="rId11"/>
    <p:sldId id="348" r:id="rId12"/>
    <p:sldId id="317" r:id="rId13"/>
    <p:sldId id="318" r:id="rId14"/>
    <p:sldId id="320" r:id="rId15"/>
    <p:sldId id="321" r:id="rId16"/>
    <p:sldId id="328" r:id="rId17"/>
    <p:sldId id="352" r:id="rId18"/>
    <p:sldId id="353" r:id="rId19"/>
    <p:sldId id="299" r:id="rId20"/>
    <p:sldId id="300" r:id="rId21"/>
    <p:sldId id="302" r:id="rId22"/>
    <p:sldId id="301" r:id="rId23"/>
    <p:sldId id="304" r:id="rId24"/>
    <p:sldId id="306" r:id="rId25"/>
    <p:sldId id="307" r:id="rId26"/>
    <p:sldId id="309" r:id="rId27"/>
    <p:sldId id="311" r:id="rId28"/>
    <p:sldId id="354" r:id="rId29"/>
    <p:sldId id="363" r:id="rId30"/>
    <p:sldId id="364" r:id="rId31"/>
    <p:sldId id="355" r:id="rId32"/>
    <p:sldId id="356" r:id="rId33"/>
    <p:sldId id="357" r:id="rId34"/>
    <p:sldId id="358" r:id="rId35"/>
    <p:sldId id="359" r:id="rId36"/>
    <p:sldId id="360" r:id="rId37"/>
    <p:sldId id="361" r:id="rId38"/>
    <p:sldId id="362" r:id="rId39"/>
    <p:sldId id="337" r:id="rId40"/>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ヒラギノ角ゴ Pro W3" charset="-128"/>
        <a:cs typeface="+mn-cs"/>
      </a:defRPr>
    </a:lvl1pPr>
    <a:lvl2pPr marL="457200" algn="l" rtl="0" fontAlgn="base">
      <a:spcBef>
        <a:spcPct val="0"/>
      </a:spcBef>
      <a:spcAft>
        <a:spcPct val="0"/>
      </a:spcAft>
      <a:defRPr sz="2400" kern="1200">
        <a:solidFill>
          <a:schemeClr val="tx1"/>
        </a:solidFill>
        <a:latin typeface="Arial" charset="0"/>
        <a:ea typeface="ヒラギノ角ゴ Pro W3" charset="-128"/>
        <a:cs typeface="+mn-cs"/>
      </a:defRPr>
    </a:lvl2pPr>
    <a:lvl3pPr marL="914400" algn="l" rtl="0" fontAlgn="base">
      <a:spcBef>
        <a:spcPct val="0"/>
      </a:spcBef>
      <a:spcAft>
        <a:spcPct val="0"/>
      </a:spcAft>
      <a:defRPr sz="2400" kern="1200">
        <a:solidFill>
          <a:schemeClr val="tx1"/>
        </a:solidFill>
        <a:latin typeface="Arial" charset="0"/>
        <a:ea typeface="ヒラギノ角ゴ Pro W3" charset="-128"/>
        <a:cs typeface="+mn-cs"/>
      </a:defRPr>
    </a:lvl3pPr>
    <a:lvl4pPr marL="1371600" algn="l" rtl="0" fontAlgn="base">
      <a:spcBef>
        <a:spcPct val="0"/>
      </a:spcBef>
      <a:spcAft>
        <a:spcPct val="0"/>
      </a:spcAft>
      <a:defRPr sz="2400" kern="1200">
        <a:solidFill>
          <a:schemeClr val="tx1"/>
        </a:solidFill>
        <a:latin typeface="Arial" charset="0"/>
        <a:ea typeface="ヒラギノ角ゴ Pro W3" charset="-128"/>
        <a:cs typeface="+mn-cs"/>
      </a:defRPr>
    </a:lvl4pPr>
    <a:lvl5pPr marL="1828800" algn="l" rtl="0" fontAlgn="base">
      <a:spcBef>
        <a:spcPct val="0"/>
      </a:spcBef>
      <a:spcAft>
        <a:spcPct val="0"/>
      </a:spcAft>
      <a:defRPr sz="2400" kern="1200">
        <a:solidFill>
          <a:schemeClr val="tx1"/>
        </a:solidFill>
        <a:latin typeface="Arial" charset="0"/>
        <a:ea typeface="ヒラギノ角ゴ Pro W3" charset="-128"/>
        <a:cs typeface="+mn-cs"/>
      </a:defRPr>
    </a:lvl5pPr>
    <a:lvl6pPr marL="2286000" algn="l" defTabSz="914400" rtl="0" eaLnBrk="1" latinLnBrk="0" hangingPunct="1">
      <a:defRPr sz="2400" kern="1200">
        <a:solidFill>
          <a:schemeClr val="tx1"/>
        </a:solidFill>
        <a:latin typeface="Arial" charset="0"/>
        <a:ea typeface="ヒラギノ角ゴ Pro W3" charset="-128"/>
        <a:cs typeface="+mn-cs"/>
      </a:defRPr>
    </a:lvl6pPr>
    <a:lvl7pPr marL="2743200" algn="l" defTabSz="914400" rtl="0" eaLnBrk="1" latinLnBrk="0" hangingPunct="1">
      <a:defRPr sz="2400" kern="1200">
        <a:solidFill>
          <a:schemeClr val="tx1"/>
        </a:solidFill>
        <a:latin typeface="Arial" charset="0"/>
        <a:ea typeface="ヒラギノ角ゴ Pro W3" charset="-128"/>
        <a:cs typeface="+mn-cs"/>
      </a:defRPr>
    </a:lvl7pPr>
    <a:lvl8pPr marL="3200400" algn="l" defTabSz="914400" rtl="0" eaLnBrk="1" latinLnBrk="0" hangingPunct="1">
      <a:defRPr sz="2400" kern="1200">
        <a:solidFill>
          <a:schemeClr val="tx1"/>
        </a:solidFill>
        <a:latin typeface="Arial" charset="0"/>
        <a:ea typeface="ヒラギノ角ゴ Pro W3" charset="-128"/>
        <a:cs typeface="+mn-cs"/>
      </a:defRPr>
    </a:lvl8pPr>
    <a:lvl9pPr marL="3657600" algn="l" defTabSz="914400" rtl="0" eaLnBrk="1" latinLnBrk="0" hangingPunct="1">
      <a:defRPr sz="2400" kern="1200">
        <a:solidFill>
          <a:schemeClr val="tx1"/>
        </a:solidFill>
        <a:latin typeface="Arial" charset="0"/>
        <a:ea typeface="ヒラギノ角ゴ Pro W3"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387F"/>
    <a:srgbClr val="602E43"/>
    <a:srgbClr val="DC981C"/>
    <a:srgbClr val="06299C"/>
    <a:srgbClr val="0421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387" autoAdjust="0"/>
  </p:normalViewPr>
  <p:slideViewPr>
    <p:cSldViewPr>
      <p:cViewPr>
        <p:scale>
          <a:sx n="90" d="100"/>
          <a:sy n="90" d="100"/>
        </p:scale>
        <p:origin x="-72" y="-72"/>
      </p:cViewPr>
      <p:guideLst>
        <p:guide orient="horz" pos="2160"/>
        <p:guide pos="2880"/>
      </p:guideLst>
    </p:cSldViewPr>
  </p:slideViewPr>
  <p:notesTextViewPr>
    <p:cViewPr>
      <p:scale>
        <a:sx n="1" d="1"/>
        <a:sy n="1" d="1"/>
      </p:scale>
      <p:origin x="0" y="0"/>
    </p:cViewPr>
  </p:notesTextViewPr>
  <p:sorterViewPr>
    <p:cViewPr>
      <p:scale>
        <a:sx n="150" d="100"/>
        <a:sy n="150" d="100"/>
      </p:scale>
      <p:origin x="0" y="39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24E6DA-3E40-A848-AA8E-198A6465DE34}" type="doc">
      <dgm:prSet loTypeId="urn:microsoft.com/office/officeart/2005/8/layout/cycle1" loCatId="cycle" qsTypeId="urn:microsoft.com/office/officeart/2005/8/quickstyle/simple4" qsCatId="simple" csTypeId="urn:microsoft.com/office/officeart/2005/8/colors/colorful1#1" csCatId="colorful" phldr="1"/>
      <dgm:spPr/>
      <dgm:t>
        <a:bodyPr/>
        <a:lstStyle/>
        <a:p>
          <a:endParaRPr lang="en-US"/>
        </a:p>
      </dgm:t>
    </dgm:pt>
    <dgm:pt modelId="{35CD376B-9FF7-A340-BB03-74B44D82AD9A}">
      <dgm:prSet phldrT="[Text]"/>
      <dgm:spPr/>
      <dgm:t>
        <a:bodyPr/>
        <a:lstStyle/>
        <a:p>
          <a:r>
            <a:rPr lang="en-US" dirty="0" smtClean="0"/>
            <a:t>Compliance program requirements</a:t>
          </a:r>
          <a:endParaRPr lang="en-US" dirty="0"/>
        </a:p>
      </dgm:t>
    </dgm:pt>
    <dgm:pt modelId="{AA03055F-F761-9C46-A8AC-D63E5F980A96}" type="sibTrans" cxnId="{E747EF71-6535-994E-B35B-06B3CC5E3904}">
      <dgm:prSet/>
      <dgm:spPr/>
      <dgm:t>
        <a:bodyPr/>
        <a:lstStyle/>
        <a:p>
          <a:endParaRPr lang="en-US" dirty="0"/>
        </a:p>
      </dgm:t>
    </dgm:pt>
    <dgm:pt modelId="{456BDACE-5149-0B43-8EB6-0223A8EAA626}" type="parTrans" cxnId="{E747EF71-6535-994E-B35B-06B3CC5E3904}">
      <dgm:prSet/>
      <dgm:spPr/>
      <dgm:t>
        <a:bodyPr/>
        <a:lstStyle/>
        <a:p>
          <a:endParaRPr lang="en-US"/>
        </a:p>
      </dgm:t>
    </dgm:pt>
    <dgm:pt modelId="{AF48BCC3-672C-DA45-8E6B-211170664A7A}">
      <dgm:prSet phldrT="[Text]"/>
      <dgm:spPr/>
      <dgm:t>
        <a:bodyPr/>
        <a:lstStyle/>
        <a:p>
          <a:r>
            <a:rPr lang="en-US" dirty="0" smtClean="0"/>
            <a:t>Mandatory return of overpayments</a:t>
          </a:r>
          <a:endParaRPr lang="en-US" dirty="0"/>
        </a:p>
      </dgm:t>
    </dgm:pt>
    <dgm:pt modelId="{4DEEAF2F-6594-2648-A649-C025D8E0BE11}" type="parTrans" cxnId="{E26B2268-AD0B-DA43-AADC-CEC836EF775A}">
      <dgm:prSet/>
      <dgm:spPr/>
      <dgm:t>
        <a:bodyPr/>
        <a:lstStyle/>
        <a:p>
          <a:endParaRPr lang="en-US"/>
        </a:p>
      </dgm:t>
    </dgm:pt>
    <dgm:pt modelId="{C93ACF78-573C-2044-B51D-AC3B27935760}" type="sibTrans" cxnId="{E26B2268-AD0B-DA43-AADC-CEC836EF775A}">
      <dgm:prSet/>
      <dgm:spPr/>
      <dgm:t>
        <a:bodyPr/>
        <a:lstStyle/>
        <a:p>
          <a:endParaRPr lang="en-US"/>
        </a:p>
      </dgm:t>
    </dgm:pt>
    <dgm:pt modelId="{B839B2D2-3709-F74C-86FA-AA0C78E23EAA}">
      <dgm:prSet phldrT="[Text]"/>
      <dgm:spPr/>
      <dgm:t>
        <a:bodyPr/>
        <a:lstStyle/>
        <a:p>
          <a:r>
            <a:rPr lang="en-US" dirty="0" smtClean="0"/>
            <a:t>Increased program integrity activities</a:t>
          </a:r>
          <a:endParaRPr lang="en-US" dirty="0"/>
        </a:p>
      </dgm:t>
    </dgm:pt>
    <dgm:pt modelId="{7EA59009-4456-984E-921B-4DB71B9625F1}" type="parTrans" cxnId="{91D0CE09-F131-FC49-99CC-C173C89AC590}">
      <dgm:prSet/>
      <dgm:spPr/>
      <dgm:t>
        <a:bodyPr/>
        <a:lstStyle/>
        <a:p>
          <a:endParaRPr lang="en-US"/>
        </a:p>
      </dgm:t>
    </dgm:pt>
    <dgm:pt modelId="{AB8C025E-8E32-194E-A1CB-F01DEBA757CC}" type="sibTrans" cxnId="{91D0CE09-F131-FC49-99CC-C173C89AC590}">
      <dgm:prSet/>
      <dgm:spPr/>
      <dgm:t>
        <a:bodyPr/>
        <a:lstStyle/>
        <a:p>
          <a:endParaRPr lang="en-US"/>
        </a:p>
      </dgm:t>
    </dgm:pt>
    <dgm:pt modelId="{C7B7E760-4EC8-9449-8145-78264864F139}">
      <dgm:prSet phldrT="[Text]"/>
      <dgm:spPr/>
      <dgm:t>
        <a:bodyPr/>
        <a:lstStyle/>
        <a:p>
          <a:r>
            <a:rPr lang="en-US" dirty="0" smtClean="0"/>
            <a:t>Greater OIG enforcement authority</a:t>
          </a:r>
          <a:endParaRPr lang="en-US" dirty="0"/>
        </a:p>
      </dgm:t>
    </dgm:pt>
    <dgm:pt modelId="{06B90544-28CE-9543-902F-C9E27CAEC80E}" type="parTrans" cxnId="{729A64B2-B5EA-A145-991D-11BADD45F949}">
      <dgm:prSet/>
      <dgm:spPr/>
      <dgm:t>
        <a:bodyPr/>
        <a:lstStyle/>
        <a:p>
          <a:endParaRPr lang="en-US"/>
        </a:p>
      </dgm:t>
    </dgm:pt>
    <dgm:pt modelId="{10560E5E-8234-6947-84BF-3B50719443A5}" type="sibTrans" cxnId="{729A64B2-B5EA-A145-991D-11BADD45F949}">
      <dgm:prSet/>
      <dgm:spPr/>
      <dgm:t>
        <a:bodyPr/>
        <a:lstStyle/>
        <a:p>
          <a:endParaRPr lang="en-US"/>
        </a:p>
      </dgm:t>
    </dgm:pt>
    <dgm:pt modelId="{5DF16C54-9E8B-4B41-ACC6-B75CB8906AA7}">
      <dgm:prSet phldrT="[Text]"/>
      <dgm:spPr/>
      <dgm:t>
        <a:bodyPr/>
        <a:lstStyle/>
        <a:p>
          <a:r>
            <a:rPr lang="en-US" dirty="0" smtClean="0"/>
            <a:t>Higher risk of False Claims Act liability</a:t>
          </a:r>
          <a:endParaRPr lang="en-US" dirty="0"/>
        </a:p>
      </dgm:t>
    </dgm:pt>
    <dgm:pt modelId="{AE24B7BD-26ED-AE45-A887-2D558B8AE5F4}" type="parTrans" cxnId="{1A37FACE-4B46-B542-8DB2-61E4B3D37D8A}">
      <dgm:prSet/>
      <dgm:spPr/>
      <dgm:t>
        <a:bodyPr/>
        <a:lstStyle/>
        <a:p>
          <a:endParaRPr lang="en-US"/>
        </a:p>
      </dgm:t>
    </dgm:pt>
    <dgm:pt modelId="{9227B01C-0F6A-1249-A4A5-EF467357459E}" type="sibTrans" cxnId="{1A37FACE-4B46-B542-8DB2-61E4B3D37D8A}">
      <dgm:prSet/>
      <dgm:spPr/>
      <dgm:t>
        <a:bodyPr/>
        <a:lstStyle/>
        <a:p>
          <a:endParaRPr lang="en-US"/>
        </a:p>
      </dgm:t>
    </dgm:pt>
    <dgm:pt modelId="{EE71DFCD-05F6-1C46-937D-F0E44BA578DF}" type="pres">
      <dgm:prSet presAssocID="{C724E6DA-3E40-A848-AA8E-198A6465DE34}" presName="cycle" presStyleCnt="0">
        <dgm:presLayoutVars>
          <dgm:dir/>
          <dgm:resizeHandles val="exact"/>
        </dgm:presLayoutVars>
      </dgm:prSet>
      <dgm:spPr/>
      <dgm:t>
        <a:bodyPr/>
        <a:lstStyle/>
        <a:p>
          <a:endParaRPr lang="en-US"/>
        </a:p>
      </dgm:t>
    </dgm:pt>
    <dgm:pt modelId="{62DEF17C-667B-C44C-BF4E-E5A16BAE9BEF}" type="pres">
      <dgm:prSet presAssocID="{35CD376B-9FF7-A340-BB03-74B44D82AD9A}" presName="dummy" presStyleCnt="0"/>
      <dgm:spPr/>
    </dgm:pt>
    <dgm:pt modelId="{7F801486-644D-3E42-860A-23AEA98E28D5}" type="pres">
      <dgm:prSet presAssocID="{35CD376B-9FF7-A340-BB03-74B44D82AD9A}" presName="node" presStyleLbl="revTx" presStyleIdx="0" presStyleCnt="5">
        <dgm:presLayoutVars>
          <dgm:bulletEnabled val="1"/>
        </dgm:presLayoutVars>
      </dgm:prSet>
      <dgm:spPr/>
      <dgm:t>
        <a:bodyPr/>
        <a:lstStyle/>
        <a:p>
          <a:endParaRPr lang="en-US"/>
        </a:p>
      </dgm:t>
    </dgm:pt>
    <dgm:pt modelId="{239B4F96-158C-5C4D-B02C-3790AB0BD4D9}" type="pres">
      <dgm:prSet presAssocID="{AA03055F-F761-9C46-A8AC-D63E5F980A96}" presName="sibTrans" presStyleLbl="node1" presStyleIdx="0" presStyleCnt="5"/>
      <dgm:spPr/>
      <dgm:t>
        <a:bodyPr/>
        <a:lstStyle/>
        <a:p>
          <a:endParaRPr lang="en-US"/>
        </a:p>
      </dgm:t>
    </dgm:pt>
    <dgm:pt modelId="{088DCB34-17BF-E345-9043-9F0C7D39D6F6}" type="pres">
      <dgm:prSet presAssocID="{AF48BCC3-672C-DA45-8E6B-211170664A7A}" presName="dummy" presStyleCnt="0"/>
      <dgm:spPr/>
    </dgm:pt>
    <dgm:pt modelId="{BD04636F-0CB4-5545-99C8-370C6CA90085}" type="pres">
      <dgm:prSet presAssocID="{AF48BCC3-672C-DA45-8E6B-211170664A7A}" presName="node" presStyleLbl="revTx" presStyleIdx="1" presStyleCnt="5">
        <dgm:presLayoutVars>
          <dgm:bulletEnabled val="1"/>
        </dgm:presLayoutVars>
      </dgm:prSet>
      <dgm:spPr/>
      <dgm:t>
        <a:bodyPr/>
        <a:lstStyle/>
        <a:p>
          <a:endParaRPr lang="en-US"/>
        </a:p>
      </dgm:t>
    </dgm:pt>
    <dgm:pt modelId="{C9797EF8-F0E6-5249-96C8-3C67A2BEF3F5}" type="pres">
      <dgm:prSet presAssocID="{C93ACF78-573C-2044-B51D-AC3B27935760}" presName="sibTrans" presStyleLbl="node1" presStyleIdx="1" presStyleCnt="5"/>
      <dgm:spPr/>
      <dgm:t>
        <a:bodyPr/>
        <a:lstStyle/>
        <a:p>
          <a:endParaRPr lang="en-US"/>
        </a:p>
      </dgm:t>
    </dgm:pt>
    <dgm:pt modelId="{50F7D2B9-8D90-6644-AA7A-7498F03469A4}" type="pres">
      <dgm:prSet presAssocID="{5DF16C54-9E8B-4B41-ACC6-B75CB8906AA7}" presName="dummy" presStyleCnt="0"/>
      <dgm:spPr/>
    </dgm:pt>
    <dgm:pt modelId="{F4EA93E5-8B96-C84C-A63F-AAEEA69A288D}" type="pres">
      <dgm:prSet presAssocID="{5DF16C54-9E8B-4B41-ACC6-B75CB8906AA7}" presName="node" presStyleLbl="revTx" presStyleIdx="2" presStyleCnt="5">
        <dgm:presLayoutVars>
          <dgm:bulletEnabled val="1"/>
        </dgm:presLayoutVars>
      </dgm:prSet>
      <dgm:spPr/>
      <dgm:t>
        <a:bodyPr/>
        <a:lstStyle/>
        <a:p>
          <a:endParaRPr lang="en-US"/>
        </a:p>
      </dgm:t>
    </dgm:pt>
    <dgm:pt modelId="{AE68820F-799A-E84C-98C1-E1E9432ED40E}" type="pres">
      <dgm:prSet presAssocID="{9227B01C-0F6A-1249-A4A5-EF467357459E}" presName="sibTrans" presStyleLbl="node1" presStyleIdx="2" presStyleCnt="5"/>
      <dgm:spPr/>
      <dgm:t>
        <a:bodyPr/>
        <a:lstStyle/>
        <a:p>
          <a:endParaRPr lang="en-US"/>
        </a:p>
      </dgm:t>
    </dgm:pt>
    <dgm:pt modelId="{1E908529-AE32-1649-93C6-5187451E388A}" type="pres">
      <dgm:prSet presAssocID="{B839B2D2-3709-F74C-86FA-AA0C78E23EAA}" presName="dummy" presStyleCnt="0"/>
      <dgm:spPr/>
    </dgm:pt>
    <dgm:pt modelId="{131EB2F2-6474-A54C-A8D9-BB5340184B7B}" type="pres">
      <dgm:prSet presAssocID="{B839B2D2-3709-F74C-86FA-AA0C78E23EAA}" presName="node" presStyleLbl="revTx" presStyleIdx="3" presStyleCnt="5">
        <dgm:presLayoutVars>
          <dgm:bulletEnabled val="1"/>
        </dgm:presLayoutVars>
      </dgm:prSet>
      <dgm:spPr/>
      <dgm:t>
        <a:bodyPr/>
        <a:lstStyle/>
        <a:p>
          <a:endParaRPr lang="en-US"/>
        </a:p>
      </dgm:t>
    </dgm:pt>
    <dgm:pt modelId="{D36BA337-7893-8648-81C7-F23CCC6CD150}" type="pres">
      <dgm:prSet presAssocID="{AB8C025E-8E32-194E-A1CB-F01DEBA757CC}" presName="sibTrans" presStyleLbl="node1" presStyleIdx="3" presStyleCnt="5"/>
      <dgm:spPr/>
      <dgm:t>
        <a:bodyPr/>
        <a:lstStyle/>
        <a:p>
          <a:endParaRPr lang="en-US"/>
        </a:p>
      </dgm:t>
    </dgm:pt>
    <dgm:pt modelId="{306F43BF-57B6-5A46-BC78-05D33C889BCD}" type="pres">
      <dgm:prSet presAssocID="{C7B7E760-4EC8-9449-8145-78264864F139}" presName="dummy" presStyleCnt="0"/>
      <dgm:spPr/>
    </dgm:pt>
    <dgm:pt modelId="{7ADD9B08-5F61-4341-8C3D-436C257302F4}" type="pres">
      <dgm:prSet presAssocID="{C7B7E760-4EC8-9449-8145-78264864F139}" presName="node" presStyleLbl="revTx" presStyleIdx="4" presStyleCnt="5">
        <dgm:presLayoutVars>
          <dgm:bulletEnabled val="1"/>
        </dgm:presLayoutVars>
      </dgm:prSet>
      <dgm:spPr/>
      <dgm:t>
        <a:bodyPr/>
        <a:lstStyle/>
        <a:p>
          <a:endParaRPr lang="en-US"/>
        </a:p>
      </dgm:t>
    </dgm:pt>
    <dgm:pt modelId="{B485D4CF-358A-0C47-8A3A-D85B06CFD456}" type="pres">
      <dgm:prSet presAssocID="{10560E5E-8234-6947-84BF-3B50719443A5}" presName="sibTrans" presStyleLbl="node1" presStyleIdx="4" presStyleCnt="5"/>
      <dgm:spPr/>
      <dgm:t>
        <a:bodyPr/>
        <a:lstStyle/>
        <a:p>
          <a:endParaRPr lang="en-US"/>
        </a:p>
      </dgm:t>
    </dgm:pt>
  </dgm:ptLst>
  <dgm:cxnLst>
    <dgm:cxn modelId="{91D0CE09-F131-FC49-99CC-C173C89AC590}" srcId="{C724E6DA-3E40-A848-AA8E-198A6465DE34}" destId="{B839B2D2-3709-F74C-86FA-AA0C78E23EAA}" srcOrd="3" destOrd="0" parTransId="{7EA59009-4456-984E-921B-4DB71B9625F1}" sibTransId="{AB8C025E-8E32-194E-A1CB-F01DEBA757CC}"/>
    <dgm:cxn modelId="{7AEF7EE6-B9DF-4C2C-8F90-6F15D4A8B8B0}" type="presOf" srcId="{35CD376B-9FF7-A340-BB03-74B44D82AD9A}" destId="{7F801486-644D-3E42-860A-23AEA98E28D5}" srcOrd="0" destOrd="0" presId="urn:microsoft.com/office/officeart/2005/8/layout/cycle1"/>
    <dgm:cxn modelId="{1CB80CF6-604E-434E-8EE8-A0803B7CE337}" type="presOf" srcId="{C724E6DA-3E40-A848-AA8E-198A6465DE34}" destId="{EE71DFCD-05F6-1C46-937D-F0E44BA578DF}" srcOrd="0" destOrd="0" presId="urn:microsoft.com/office/officeart/2005/8/layout/cycle1"/>
    <dgm:cxn modelId="{E747EF71-6535-994E-B35B-06B3CC5E3904}" srcId="{C724E6DA-3E40-A848-AA8E-198A6465DE34}" destId="{35CD376B-9FF7-A340-BB03-74B44D82AD9A}" srcOrd="0" destOrd="0" parTransId="{456BDACE-5149-0B43-8EB6-0223A8EAA626}" sibTransId="{AA03055F-F761-9C46-A8AC-D63E5F980A96}"/>
    <dgm:cxn modelId="{99147230-8FAC-D943-9167-BA67F8B2FAD2}" type="presOf" srcId="{C7B7E760-4EC8-9449-8145-78264864F139}" destId="{7ADD9B08-5F61-4341-8C3D-436C257302F4}" srcOrd="0" destOrd="0" presId="urn:microsoft.com/office/officeart/2005/8/layout/cycle1"/>
    <dgm:cxn modelId="{5164060E-F2A5-314F-8E1D-1B7BBF70FE61}" type="presOf" srcId="{C93ACF78-573C-2044-B51D-AC3B27935760}" destId="{C9797EF8-F0E6-5249-96C8-3C67A2BEF3F5}" srcOrd="0" destOrd="0" presId="urn:microsoft.com/office/officeart/2005/8/layout/cycle1"/>
    <dgm:cxn modelId="{793233C7-E823-5743-A593-6B6400D85FA3}" type="presOf" srcId="{5DF16C54-9E8B-4B41-ACC6-B75CB8906AA7}" destId="{F4EA93E5-8B96-C84C-A63F-AAEEA69A288D}" srcOrd="0" destOrd="0" presId="urn:microsoft.com/office/officeart/2005/8/layout/cycle1"/>
    <dgm:cxn modelId="{977C249E-490B-014E-8230-98219F3D8F19}" type="presOf" srcId="{10560E5E-8234-6947-84BF-3B50719443A5}" destId="{B485D4CF-358A-0C47-8A3A-D85B06CFD456}" srcOrd="0" destOrd="0" presId="urn:microsoft.com/office/officeart/2005/8/layout/cycle1"/>
    <dgm:cxn modelId="{3288B393-FA8C-504B-9D73-0CA29CA69DE1}" type="presOf" srcId="{B839B2D2-3709-F74C-86FA-AA0C78E23EAA}" destId="{131EB2F2-6474-A54C-A8D9-BB5340184B7B}" srcOrd="0" destOrd="0" presId="urn:microsoft.com/office/officeart/2005/8/layout/cycle1"/>
    <dgm:cxn modelId="{68D120D0-4DA2-4ABF-9144-FCD15314ECEC}" type="presOf" srcId="{AA03055F-F761-9C46-A8AC-D63E5F980A96}" destId="{239B4F96-158C-5C4D-B02C-3790AB0BD4D9}" srcOrd="0" destOrd="0" presId="urn:microsoft.com/office/officeart/2005/8/layout/cycle1"/>
    <dgm:cxn modelId="{1A37FACE-4B46-B542-8DB2-61E4B3D37D8A}" srcId="{C724E6DA-3E40-A848-AA8E-198A6465DE34}" destId="{5DF16C54-9E8B-4B41-ACC6-B75CB8906AA7}" srcOrd="2" destOrd="0" parTransId="{AE24B7BD-26ED-AE45-A887-2D558B8AE5F4}" sibTransId="{9227B01C-0F6A-1249-A4A5-EF467357459E}"/>
    <dgm:cxn modelId="{4C6346F3-C504-0844-AE8E-24B0D06CE252}" type="presOf" srcId="{9227B01C-0F6A-1249-A4A5-EF467357459E}" destId="{AE68820F-799A-E84C-98C1-E1E9432ED40E}" srcOrd="0" destOrd="0" presId="urn:microsoft.com/office/officeart/2005/8/layout/cycle1"/>
    <dgm:cxn modelId="{729A64B2-B5EA-A145-991D-11BADD45F949}" srcId="{C724E6DA-3E40-A848-AA8E-198A6465DE34}" destId="{C7B7E760-4EC8-9449-8145-78264864F139}" srcOrd="4" destOrd="0" parTransId="{06B90544-28CE-9543-902F-C9E27CAEC80E}" sibTransId="{10560E5E-8234-6947-84BF-3B50719443A5}"/>
    <dgm:cxn modelId="{E79326F4-F24C-A34F-981E-1B5B8B5C9CBF}" type="presOf" srcId="{AF48BCC3-672C-DA45-8E6B-211170664A7A}" destId="{BD04636F-0CB4-5545-99C8-370C6CA90085}" srcOrd="0" destOrd="0" presId="urn:microsoft.com/office/officeart/2005/8/layout/cycle1"/>
    <dgm:cxn modelId="{E738836A-2FFB-4D41-9951-568C8169DA05}" type="presOf" srcId="{AB8C025E-8E32-194E-A1CB-F01DEBA757CC}" destId="{D36BA337-7893-8648-81C7-F23CCC6CD150}" srcOrd="0" destOrd="0" presId="urn:microsoft.com/office/officeart/2005/8/layout/cycle1"/>
    <dgm:cxn modelId="{E26B2268-AD0B-DA43-AADC-CEC836EF775A}" srcId="{C724E6DA-3E40-A848-AA8E-198A6465DE34}" destId="{AF48BCC3-672C-DA45-8E6B-211170664A7A}" srcOrd="1" destOrd="0" parTransId="{4DEEAF2F-6594-2648-A649-C025D8E0BE11}" sibTransId="{C93ACF78-573C-2044-B51D-AC3B27935760}"/>
    <dgm:cxn modelId="{7539935F-E244-4975-A243-95A2FC80130C}" type="presParOf" srcId="{EE71DFCD-05F6-1C46-937D-F0E44BA578DF}" destId="{62DEF17C-667B-C44C-BF4E-E5A16BAE9BEF}" srcOrd="0" destOrd="0" presId="urn:microsoft.com/office/officeart/2005/8/layout/cycle1"/>
    <dgm:cxn modelId="{33FE8C1F-E70D-453F-A514-CADA8A5155FB}" type="presParOf" srcId="{EE71DFCD-05F6-1C46-937D-F0E44BA578DF}" destId="{7F801486-644D-3E42-860A-23AEA98E28D5}" srcOrd="1" destOrd="0" presId="urn:microsoft.com/office/officeart/2005/8/layout/cycle1"/>
    <dgm:cxn modelId="{5522BCE1-52FD-4523-A4F3-A1255582360F}" type="presParOf" srcId="{EE71DFCD-05F6-1C46-937D-F0E44BA578DF}" destId="{239B4F96-158C-5C4D-B02C-3790AB0BD4D9}" srcOrd="2" destOrd="0" presId="urn:microsoft.com/office/officeart/2005/8/layout/cycle1"/>
    <dgm:cxn modelId="{4E5AD679-B702-9B42-966E-7B0EFE59449F}" type="presParOf" srcId="{EE71DFCD-05F6-1C46-937D-F0E44BA578DF}" destId="{088DCB34-17BF-E345-9043-9F0C7D39D6F6}" srcOrd="3" destOrd="0" presId="urn:microsoft.com/office/officeart/2005/8/layout/cycle1"/>
    <dgm:cxn modelId="{1A00190B-6406-3344-9366-022DC65A18B5}" type="presParOf" srcId="{EE71DFCD-05F6-1C46-937D-F0E44BA578DF}" destId="{BD04636F-0CB4-5545-99C8-370C6CA90085}" srcOrd="4" destOrd="0" presId="urn:microsoft.com/office/officeart/2005/8/layout/cycle1"/>
    <dgm:cxn modelId="{4EEE9704-E10F-E841-AF9A-D7619EB7EBA6}" type="presParOf" srcId="{EE71DFCD-05F6-1C46-937D-F0E44BA578DF}" destId="{C9797EF8-F0E6-5249-96C8-3C67A2BEF3F5}" srcOrd="5" destOrd="0" presId="urn:microsoft.com/office/officeart/2005/8/layout/cycle1"/>
    <dgm:cxn modelId="{73EBE59A-D048-1A4F-B625-63DA75F0AB74}" type="presParOf" srcId="{EE71DFCD-05F6-1C46-937D-F0E44BA578DF}" destId="{50F7D2B9-8D90-6644-AA7A-7498F03469A4}" srcOrd="6" destOrd="0" presId="urn:microsoft.com/office/officeart/2005/8/layout/cycle1"/>
    <dgm:cxn modelId="{C1011A16-B756-0047-89D7-E579FDFE2DE5}" type="presParOf" srcId="{EE71DFCD-05F6-1C46-937D-F0E44BA578DF}" destId="{F4EA93E5-8B96-C84C-A63F-AAEEA69A288D}" srcOrd="7" destOrd="0" presId="urn:microsoft.com/office/officeart/2005/8/layout/cycle1"/>
    <dgm:cxn modelId="{1298398B-AD24-6840-9980-DE7B989C665C}" type="presParOf" srcId="{EE71DFCD-05F6-1C46-937D-F0E44BA578DF}" destId="{AE68820F-799A-E84C-98C1-E1E9432ED40E}" srcOrd="8" destOrd="0" presId="urn:microsoft.com/office/officeart/2005/8/layout/cycle1"/>
    <dgm:cxn modelId="{93E8BA7A-8780-BD4A-9789-9132E792BC66}" type="presParOf" srcId="{EE71DFCD-05F6-1C46-937D-F0E44BA578DF}" destId="{1E908529-AE32-1649-93C6-5187451E388A}" srcOrd="9" destOrd="0" presId="urn:microsoft.com/office/officeart/2005/8/layout/cycle1"/>
    <dgm:cxn modelId="{0FE983B5-A190-C144-AB0B-09899F9F51C2}" type="presParOf" srcId="{EE71DFCD-05F6-1C46-937D-F0E44BA578DF}" destId="{131EB2F2-6474-A54C-A8D9-BB5340184B7B}" srcOrd="10" destOrd="0" presId="urn:microsoft.com/office/officeart/2005/8/layout/cycle1"/>
    <dgm:cxn modelId="{56B993E8-D0C3-8744-8ACC-36646FE15894}" type="presParOf" srcId="{EE71DFCD-05F6-1C46-937D-F0E44BA578DF}" destId="{D36BA337-7893-8648-81C7-F23CCC6CD150}" srcOrd="11" destOrd="0" presId="urn:microsoft.com/office/officeart/2005/8/layout/cycle1"/>
    <dgm:cxn modelId="{92A50C6A-92D9-4F4B-B5D6-CDC7E3068359}" type="presParOf" srcId="{EE71DFCD-05F6-1C46-937D-F0E44BA578DF}" destId="{306F43BF-57B6-5A46-BC78-05D33C889BCD}" srcOrd="12" destOrd="0" presId="urn:microsoft.com/office/officeart/2005/8/layout/cycle1"/>
    <dgm:cxn modelId="{0D0637F3-701B-2C4C-80D7-3C59F715AAFD}" type="presParOf" srcId="{EE71DFCD-05F6-1C46-937D-F0E44BA578DF}" destId="{7ADD9B08-5F61-4341-8C3D-436C257302F4}" srcOrd="13" destOrd="0" presId="urn:microsoft.com/office/officeart/2005/8/layout/cycle1"/>
    <dgm:cxn modelId="{760D2ABB-F1C0-084E-AEEE-7F3FC9CE7263}" type="presParOf" srcId="{EE71DFCD-05F6-1C46-937D-F0E44BA578DF}" destId="{B485D4CF-358A-0C47-8A3A-D85B06CFD456}"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F84DD1-F507-4D4D-A5BD-17CF0E45E30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B0137577-72D0-4F73-AC47-55225C83947D}">
      <dgm:prSet phldrT="[Text]"/>
      <dgm:spPr>
        <a:solidFill>
          <a:srgbClr val="1C7300"/>
        </a:solidFill>
      </dgm:spPr>
      <dgm:t>
        <a:bodyPr/>
        <a:lstStyle/>
        <a:p>
          <a:r>
            <a:rPr lang="en-US" dirty="0" smtClean="0"/>
            <a:t>Medicaid Integrity Program</a:t>
          </a:r>
          <a:endParaRPr lang="en-US" dirty="0"/>
        </a:p>
      </dgm:t>
    </dgm:pt>
    <dgm:pt modelId="{7B843DC6-0160-48F0-88D3-3D4804491A23}" type="parTrans" cxnId="{EDC80CEF-7AAF-49CF-9116-529DB5423213}">
      <dgm:prSet/>
      <dgm:spPr/>
      <dgm:t>
        <a:bodyPr/>
        <a:lstStyle/>
        <a:p>
          <a:endParaRPr lang="en-US"/>
        </a:p>
      </dgm:t>
    </dgm:pt>
    <dgm:pt modelId="{82365305-F82F-4B78-8D60-7D8BEB589289}" type="sibTrans" cxnId="{EDC80CEF-7AAF-49CF-9116-529DB5423213}">
      <dgm:prSet/>
      <dgm:spPr/>
      <dgm:t>
        <a:bodyPr/>
        <a:lstStyle/>
        <a:p>
          <a:endParaRPr lang="en-US"/>
        </a:p>
      </dgm:t>
    </dgm:pt>
    <dgm:pt modelId="{65FA5BD7-F73E-457D-AD58-708F617A0715}">
      <dgm:prSet phldrT="[Text]"/>
      <dgm:spPr>
        <a:solidFill>
          <a:srgbClr val="002060"/>
        </a:solidFill>
      </dgm:spPr>
      <dgm:t>
        <a:bodyPr/>
        <a:lstStyle/>
        <a:p>
          <a:r>
            <a:rPr lang="en-US" dirty="0" smtClean="0"/>
            <a:t>Division of Medicaid Integrity Contracting</a:t>
          </a:r>
          <a:endParaRPr lang="en-US" dirty="0"/>
        </a:p>
      </dgm:t>
    </dgm:pt>
    <dgm:pt modelId="{E44DB921-F0B5-4C08-823E-C4B91043FE9F}" type="parTrans" cxnId="{6957DE65-5BD9-4C18-8E97-BC33A3C0A2AB}">
      <dgm:prSet/>
      <dgm:spPr/>
      <dgm:t>
        <a:bodyPr/>
        <a:lstStyle/>
        <a:p>
          <a:endParaRPr lang="en-US"/>
        </a:p>
      </dgm:t>
    </dgm:pt>
    <dgm:pt modelId="{038DC22D-1E2F-4B3B-A3F5-59A59971EAD0}" type="sibTrans" cxnId="{6957DE65-5BD9-4C18-8E97-BC33A3C0A2AB}">
      <dgm:prSet/>
      <dgm:spPr/>
      <dgm:t>
        <a:bodyPr/>
        <a:lstStyle/>
        <a:p>
          <a:endParaRPr lang="en-US"/>
        </a:p>
      </dgm:t>
    </dgm:pt>
    <dgm:pt modelId="{7C2EA6CE-26B7-496A-B307-AD4966D99329}">
      <dgm:prSet phldrT="[Text]"/>
      <dgm:spPr>
        <a:solidFill>
          <a:srgbClr val="002060"/>
        </a:solidFill>
      </dgm:spPr>
      <dgm:t>
        <a:bodyPr/>
        <a:lstStyle/>
        <a:p>
          <a:r>
            <a:rPr lang="en-US" dirty="0" smtClean="0"/>
            <a:t>Division of Field Operations</a:t>
          </a:r>
          <a:endParaRPr lang="en-US" dirty="0"/>
        </a:p>
      </dgm:t>
    </dgm:pt>
    <dgm:pt modelId="{DF84BD92-C982-4E55-811F-F10D9883FBE3}" type="parTrans" cxnId="{719DFB78-9872-4BB5-9417-254813D1E030}">
      <dgm:prSet/>
      <dgm:spPr/>
      <dgm:t>
        <a:bodyPr/>
        <a:lstStyle/>
        <a:p>
          <a:endParaRPr lang="en-US"/>
        </a:p>
      </dgm:t>
    </dgm:pt>
    <dgm:pt modelId="{47961EC2-1EB4-4D8A-952D-6E09C093F86B}" type="sibTrans" cxnId="{719DFB78-9872-4BB5-9417-254813D1E030}">
      <dgm:prSet/>
      <dgm:spPr/>
      <dgm:t>
        <a:bodyPr/>
        <a:lstStyle/>
        <a:p>
          <a:endParaRPr lang="en-US"/>
        </a:p>
      </dgm:t>
    </dgm:pt>
    <dgm:pt modelId="{D45FD630-5891-4AAE-A42A-95E2073F4D76}">
      <dgm:prSet phldrT="[Text]"/>
      <dgm:spPr>
        <a:solidFill>
          <a:srgbClr val="002060"/>
        </a:solidFill>
      </dgm:spPr>
      <dgm:t>
        <a:bodyPr/>
        <a:lstStyle/>
        <a:p>
          <a:r>
            <a:rPr lang="en-US" dirty="0" smtClean="0"/>
            <a:t>Division of Fraud Research and Detection</a:t>
          </a:r>
          <a:endParaRPr lang="en-US" dirty="0"/>
        </a:p>
      </dgm:t>
    </dgm:pt>
    <dgm:pt modelId="{28DC2A35-4E24-4378-BECD-0A058BE0632C}" type="parTrans" cxnId="{DBAB13E1-42AC-4EA0-81D1-4CBF9C72F6BF}">
      <dgm:prSet/>
      <dgm:spPr/>
      <dgm:t>
        <a:bodyPr/>
        <a:lstStyle/>
        <a:p>
          <a:endParaRPr lang="en-US"/>
        </a:p>
      </dgm:t>
    </dgm:pt>
    <dgm:pt modelId="{B0FB8D69-50E9-41AF-9CF8-539B817EBD21}" type="sibTrans" cxnId="{DBAB13E1-42AC-4EA0-81D1-4CBF9C72F6BF}">
      <dgm:prSet/>
      <dgm:spPr/>
      <dgm:t>
        <a:bodyPr/>
        <a:lstStyle/>
        <a:p>
          <a:endParaRPr lang="en-US"/>
        </a:p>
      </dgm:t>
    </dgm:pt>
    <dgm:pt modelId="{7FD779C2-37E7-407D-81C2-0172B3C77826}">
      <dgm:prSet phldrT="[Text]"/>
      <dgm:spPr>
        <a:solidFill>
          <a:srgbClr val="002060"/>
        </a:solidFill>
      </dgm:spPr>
      <dgm:t>
        <a:bodyPr/>
        <a:lstStyle/>
        <a:p>
          <a:r>
            <a:rPr lang="en-US" dirty="0" smtClean="0"/>
            <a:t>Audit MICs</a:t>
          </a:r>
          <a:endParaRPr lang="en-US" dirty="0"/>
        </a:p>
      </dgm:t>
    </dgm:pt>
    <dgm:pt modelId="{7EE1FEA8-00EA-4689-8F94-7524DB15F2EB}" type="parTrans" cxnId="{E6EF851D-45CF-4E83-8796-787520EAADD0}">
      <dgm:prSet/>
      <dgm:spPr/>
      <dgm:t>
        <a:bodyPr/>
        <a:lstStyle/>
        <a:p>
          <a:endParaRPr lang="en-US"/>
        </a:p>
      </dgm:t>
    </dgm:pt>
    <dgm:pt modelId="{A26DB37C-4E32-4058-ABDE-7DA2A63EEAE6}" type="sibTrans" cxnId="{E6EF851D-45CF-4E83-8796-787520EAADD0}">
      <dgm:prSet/>
      <dgm:spPr/>
      <dgm:t>
        <a:bodyPr/>
        <a:lstStyle/>
        <a:p>
          <a:endParaRPr lang="en-US"/>
        </a:p>
      </dgm:t>
    </dgm:pt>
    <dgm:pt modelId="{5F03AC10-7B1F-4393-9C7D-0B0C202EED1B}">
      <dgm:prSet phldrT="[Text]"/>
      <dgm:spPr>
        <a:solidFill>
          <a:srgbClr val="002060"/>
        </a:solidFill>
      </dgm:spPr>
      <dgm:t>
        <a:bodyPr/>
        <a:lstStyle/>
        <a:p>
          <a:r>
            <a:rPr lang="en-US" dirty="0" smtClean="0"/>
            <a:t>Review MICs</a:t>
          </a:r>
          <a:endParaRPr lang="en-US" dirty="0"/>
        </a:p>
      </dgm:t>
    </dgm:pt>
    <dgm:pt modelId="{4C39B625-4324-4F67-963B-245906F27297}" type="parTrans" cxnId="{54FB99A2-EEC7-4AAB-BA0F-894DBDCC4C9F}">
      <dgm:prSet/>
      <dgm:spPr/>
      <dgm:t>
        <a:bodyPr/>
        <a:lstStyle/>
        <a:p>
          <a:endParaRPr lang="en-US"/>
        </a:p>
      </dgm:t>
    </dgm:pt>
    <dgm:pt modelId="{B39B844C-940C-4F3E-BA85-FC973D6747BA}" type="sibTrans" cxnId="{54FB99A2-EEC7-4AAB-BA0F-894DBDCC4C9F}">
      <dgm:prSet/>
      <dgm:spPr/>
      <dgm:t>
        <a:bodyPr/>
        <a:lstStyle/>
        <a:p>
          <a:endParaRPr lang="en-US"/>
        </a:p>
      </dgm:t>
    </dgm:pt>
    <dgm:pt modelId="{01085A02-1B0E-4018-95C3-331B871899E4}">
      <dgm:prSet phldrT="[Text]"/>
      <dgm:spPr>
        <a:solidFill>
          <a:srgbClr val="002060"/>
        </a:solidFill>
      </dgm:spPr>
      <dgm:t>
        <a:bodyPr/>
        <a:lstStyle/>
        <a:p>
          <a:r>
            <a:rPr lang="en-US" dirty="0" smtClean="0"/>
            <a:t>Education MICs</a:t>
          </a:r>
          <a:endParaRPr lang="en-US" dirty="0"/>
        </a:p>
      </dgm:t>
    </dgm:pt>
    <dgm:pt modelId="{82C4DEA1-F2BE-48BA-89EB-DAADEC41A798}" type="parTrans" cxnId="{EB96CCB0-BF02-48BF-A6E8-8EDC43F0DCA1}">
      <dgm:prSet/>
      <dgm:spPr/>
      <dgm:t>
        <a:bodyPr/>
        <a:lstStyle/>
        <a:p>
          <a:endParaRPr lang="en-US"/>
        </a:p>
      </dgm:t>
    </dgm:pt>
    <dgm:pt modelId="{40812D1B-19C3-4C3B-84EB-82052CDF54C8}" type="sibTrans" cxnId="{EB96CCB0-BF02-48BF-A6E8-8EDC43F0DCA1}">
      <dgm:prSet/>
      <dgm:spPr/>
      <dgm:t>
        <a:bodyPr/>
        <a:lstStyle/>
        <a:p>
          <a:endParaRPr lang="en-US"/>
        </a:p>
      </dgm:t>
    </dgm:pt>
    <dgm:pt modelId="{00A71A50-3248-4B70-9997-E2D9DB946061}" type="pres">
      <dgm:prSet presAssocID="{0CF84DD1-F507-4D4D-A5BD-17CF0E45E302}" presName="hierChild1" presStyleCnt="0">
        <dgm:presLayoutVars>
          <dgm:orgChart val="1"/>
          <dgm:chPref val="1"/>
          <dgm:dir/>
          <dgm:animOne val="branch"/>
          <dgm:animLvl val="lvl"/>
          <dgm:resizeHandles/>
        </dgm:presLayoutVars>
      </dgm:prSet>
      <dgm:spPr/>
      <dgm:t>
        <a:bodyPr/>
        <a:lstStyle/>
        <a:p>
          <a:endParaRPr lang="en-US"/>
        </a:p>
      </dgm:t>
    </dgm:pt>
    <dgm:pt modelId="{099A0972-1F42-4CDA-B728-EDAFAE32550C}" type="pres">
      <dgm:prSet presAssocID="{B0137577-72D0-4F73-AC47-55225C83947D}" presName="hierRoot1" presStyleCnt="0">
        <dgm:presLayoutVars>
          <dgm:hierBranch val="init"/>
        </dgm:presLayoutVars>
      </dgm:prSet>
      <dgm:spPr/>
    </dgm:pt>
    <dgm:pt modelId="{11D5B0A2-8342-4833-B558-0D07A5ED70EF}" type="pres">
      <dgm:prSet presAssocID="{B0137577-72D0-4F73-AC47-55225C83947D}" presName="rootComposite1" presStyleCnt="0"/>
      <dgm:spPr/>
    </dgm:pt>
    <dgm:pt modelId="{C866CFE1-E167-42DC-984C-B87753477D9F}" type="pres">
      <dgm:prSet presAssocID="{B0137577-72D0-4F73-AC47-55225C83947D}" presName="rootText1" presStyleLbl="node0" presStyleIdx="0" presStyleCnt="1">
        <dgm:presLayoutVars>
          <dgm:chPref val="3"/>
        </dgm:presLayoutVars>
      </dgm:prSet>
      <dgm:spPr/>
      <dgm:t>
        <a:bodyPr/>
        <a:lstStyle/>
        <a:p>
          <a:endParaRPr lang="en-US"/>
        </a:p>
      </dgm:t>
    </dgm:pt>
    <dgm:pt modelId="{12A20D07-CBB9-43F5-998A-2F904189A467}" type="pres">
      <dgm:prSet presAssocID="{B0137577-72D0-4F73-AC47-55225C83947D}" presName="rootConnector1" presStyleLbl="node1" presStyleIdx="0" presStyleCnt="0"/>
      <dgm:spPr/>
      <dgm:t>
        <a:bodyPr/>
        <a:lstStyle/>
        <a:p>
          <a:endParaRPr lang="en-US"/>
        </a:p>
      </dgm:t>
    </dgm:pt>
    <dgm:pt modelId="{000FD94E-E682-4B97-956C-AA2BACE1B2D9}" type="pres">
      <dgm:prSet presAssocID="{B0137577-72D0-4F73-AC47-55225C83947D}" presName="hierChild2" presStyleCnt="0"/>
      <dgm:spPr/>
    </dgm:pt>
    <dgm:pt modelId="{710C8024-0FAE-482C-A484-25A2FD8E649C}" type="pres">
      <dgm:prSet presAssocID="{E44DB921-F0B5-4C08-823E-C4B91043FE9F}" presName="Name37" presStyleLbl="parChTrans1D2" presStyleIdx="0" presStyleCnt="3"/>
      <dgm:spPr/>
      <dgm:t>
        <a:bodyPr/>
        <a:lstStyle/>
        <a:p>
          <a:endParaRPr lang="en-US"/>
        </a:p>
      </dgm:t>
    </dgm:pt>
    <dgm:pt modelId="{613339B8-8352-43BE-AF05-D876719AFA0E}" type="pres">
      <dgm:prSet presAssocID="{65FA5BD7-F73E-457D-AD58-708F617A0715}" presName="hierRoot2" presStyleCnt="0">
        <dgm:presLayoutVars>
          <dgm:hierBranch val="init"/>
        </dgm:presLayoutVars>
      </dgm:prSet>
      <dgm:spPr/>
    </dgm:pt>
    <dgm:pt modelId="{B40A2594-32E6-475D-9030-5D2A26DF3398}" type="pres">
      <dgm:prSet presAssocID="{65FA5BD7-F73E-457D-AD58-708F617A0715}" presName="rootComposite" presStyleCnt="0"/>
      <dgm:spPr/>
    </dgm:pt>
    <dgm:pt modelId="{CED1FD38-AF9F-47F3-B3B4-0802499EAEAE}" type="pres">
      <dgm:prSet presAssocID="{65FA5BD7-F73E-457D-AD58-708F617A0715}" presName="rootText" presStyleLbl="node2" presStyleIdx="0" presStyleCnt="3">
        <dgm:presLayoutVars>
          <dgm:chPref val="3"/>
        </dgm:presLayoutVars>
      </dgm:prSet>
      <dgm:spPr/>
      <dgm:t>
        <a:bodyPr/>
        <a:lstStyle/>
        <a:p>
          <a:endParaRPr lang="en-US"/>
        </a:p>
      </dgm:t>
    </dgm:pt>
    <dgm:pt modelId="{73CB5EF6-D157-4C2B-A931-31CFC95FB9CB}" type="pres">
      <dgm:prSet presAssocID="{65FA5BD7-F73E-457D-AD58-708F617A0715}" presName="rootConnector" presStyleLbl="node2" presStyleIdx="0" presStyleCnt="3"/>
      <dgm:spPr/>
      <dgm:t>
        <a:bodyPr/>
        <a:lstStyle/>
        <a:p>
          <a:endParaRPr lang="en-US"/>
        </a:p>
      </dgm:t>
    </dgm:pt>
    <dgm:pt modelId="{46DE1989-D3AC-4719-B702-10ACA8392F8F}" type="pres">
      <dgm:prSet presAssocID="{65FA5BD7-F73E-457D-AD58-708F617A0715}" presName="hierChild4" presStyleCnt="0"/>
      <dgm:spPr/>
    </dgm:pt>
    <dgm:pt modelId="{C10B43BF-7621-433F-973F-6A516690E90F}" type="pres">
      <dgm:prSet presAssocID="{82C4DEA1-F2BE-48BA-89EB-DAADEC41A798}" presName="Name37" presStyleLbl="parChTrans1D3" presStyleIdx="0" presStyleCnt="3"/>
      <dgm:spPr/>
      <dgm:t>
        <a:bodyPr/>
        <a:lstStyle/>
        <a:p>
          <a:endParaRPr lang="en-US"/>
        </a:p>
      </dgm:t>
    </dgm:pt>
    <dgm:pt modelId="{20A48CD9-795E-49E4-8D26-D0BF33B001F4}" type="pres">
      <dgm:prSet presAssocID="{01085A02-1B0E-4018-95C3-331B871899E4}" presName="hierRoot2" presStyleCnt="0">
        <dgm:presLayoutVars>
          <dgm:hierBranch val="init"/>
        </dgm:presLayoutVars>
      </dgm:prSet>
      <dgm:spPr/>
    </dgm:pt>
    <dgm:pt modelId="{94BBEC38-8B24-4FD5-83A1-C7090E18F60F}" type="pres">
      <dgm:prSet presAssocID="{01085A02-1B0E-4018-95C3-331B871899E4}" presName="rootComposite" presStyleCnt="0"/>
      <dgm:spPr/>
    </dgm:pt>
    <dgm:pt modelId="{BF580484-B714-4417-BF14-529A257E0474}" type="pres">
      <dgm:prSet presAssocID="{01085A02-1B0E-4018-95C3-331B871899E4}" presName="rootText" presStyleLbl="node3" presStyleIdx="0" presStyleCnt="3">
        <dgm:presLayoutVars>
          <dgm:chPref val="3"/>
        </dgm:presLayoutVars>
      </dgm:prSet>
      <dgm:spPr/>
      <dgm:t>
        <a:bodyPr/>
        <a:lstStyle/>
        <a:p>
          <a:endParaRPr lang="en-US"/>
        </a:p>
      </dgm:t>
    </dgm:pt>
    <dgm:pt modelId="{A78D7857-19B4-416A-8F45-9F0234B92B4F}" type="pres">
      <dgm:prSet presAssocID="{01085A02-1B0E-4018-95C3-331B871899E4}" presName="rootConnector" presStyleLbl="node3" presStyleIdx="0" presStyleCnt="3"/>
      <dgm:spPr/>
      <dgm:t>
        <a:bodyPr/>
        <a:lstStyle/>
        <a:p>
          <a:endParaRPr lang="en-US"/>
        </a:p>
      </dgm:t>
    </dgm:pt>
    <dgm:pt modelId="{9477EE94-7D47-498B-8637-7C30C000E315}" type="pres">
      <dgm:prSet presAssocID="{01085A02-1B0E-4018-95C3-331B871899E4}" presName="hierChild4" presStyleCnt="0"/>
      <dgm:spPr/>
    </dgm:pt>
    <dgm:pt modelId="{9C4A914C-CA63-447E-BD5E-FD3F3DD61CF5}" type="pres">
      <dgm:prSet presAssocID="{01085A02-1B0E-4018-95C3-331B871899E4}" presName="hierChild5" presStyleCnt="0"/>
      <dgm:spPr/>
    </dgm:pt>
    <dgm:pt modelId="{89DCBF7A-787A-4E84-A61B-FD5DD1910DE2}" type="pres">
      <dgm:prSet presAssocID="{65FA5BD7-F73E-457D-AD58-708F617A0715}" presName="hierChild5" presStyleCnt="0"/>
      <dgm:spPr/>
    </dgm:pt>
    <dgm:pt modelId="{70A841CB-D2B3-43EC-9445-4EF415EDF96B}" type="pres">
      <dgm:prSet presAssocID="{DF84BD92-C982-4E55-811F-F10D9883FBE3}" presName="Name37" presStyleLbl="parChTrans1D2" presStyleIdx="1" presStyleCnt="3"/>
      <dgm:spPr/>
      <dgm:t>
        <a:bodyPr/>
        <a:lstStyle/>
        <a:p>
          <a:endParaRPr lang="en-US"/>
        </a:p>
      </dgm:t>
    </dgm:pt>
    <dgm:pt modelId="{9078FD15-3F47-4416-B409-5EEAEA507C64}" type="pres">
      <dgm:prSet presAssocID="{7C2EA6CE-26B7-496A-B307-AD4966D99329}" presName="hierRoot2" presStyleCnt="0">
        <dgm:presLayoutVars>
          <dgm:hierBranch val="init"/>
        </dgm:presLayoutVars>
      </dgm:prSet>
      <dgm:spPr/>
    </dgm:pt>
    <dgm:pt modelId="{FC81AB6C-25C0-4329-8A76-111623D3657C}" type="pres">
      <dgm:prSet presAssocID="{7C2EA6CE-26B7-496A-B307-AD4966D99329}" presName="rootComposite" presStyleCnt="0"/>
      <dgm:spPr/>
    </dgm:pt>
    <dgm:pt modelId="{014D0817-380A-4168-BB44-700F7020891B}" type="pres">
      <dgm:prSet presAssocID="{7C2EA6CE-26B7-496A-B307-AD4966D99329}" presName="rootText" presStyleLbl="node2" presStyleIdx="1" presStyleCnt="3">
        <dgm:presLayoutVars>
          <dgm:chPref val="3"/>
        </dgm:presLayoutVars>
      </dgm:prSet>
      <dgm:spPr/>
      <dgm:t>
        <a:bodyPr/>
        <a:lstStyle/>
        <a:p>
          <a:endParaRPr lang="en-US"/>
        </a:p>
      </dgm:t>
    </dgm:pt>
    <dgm:pt modelId="{7E2EF633-32B1-4074-A038-EE06E97704ED}" type="pres">
      <dgm:prSet presAssocID="{7C2EA6CE-26B7-496A-B307-AD4966D99329}" presName="rootConnector" presStyleLbl="node2" presStyleIdx="1" presStyleCnt="3"/>
      <dgm:spPr/>
      <dgm:t>
        <a:bodyPr/>
        <a:lstStyle/>
        <a:p>
          <a:endParaRPr lang="en-US"/>
        </a:p>
      </dgm:t>
    </dgm:pt>
    <dgm:pt modelId="{CBF6353D-68A2-4453-8E86-7639F7C3481C}" type="pres">
      <dgm:prSet presAssocID="{7C2EA6CE-26B7-496A-B307-AD4966D99329}" presName="hierChild4" presStyleCnt="0"/>
      <dgm:spPr/>
    </dgm:pt>
    <dgm:pt modelId="{EDB9BB21-AE55-4A5F-9ABD-23D91F04DA2B}" type="pres">
      <dgm:prSet presAssocID="{7EE1FEA8-00EA-4689-8F94-7524DB15F2EB}" presName="Name37" presStyleLbl="parChTrans1D3" presStyleIdx="1" presStyleCnt="3"/>
      <dgm:spPr/>
      <dgm:t>
        <a:bodyPr/>
        <a:lstStyle/>
        <a:p>
          <a:endParaRPr lang="en-US"/>
        </a:p>
      </dgm:t>
    </dgm:pt>
    <dgm:pt modelId="{0BE97CE7-1735-4FFB-9248-B81A343F86B9}" type="pres">
      <dgm:prSet presAssocID="{7FD779C2-37E7-407D-81C2-0172B3C77826}" presName="hierRoot2" presStyleCnt="0">
        <dgm:presLayoutVars>
          <dgm:hierBranch val="init"/>
        </dgm:presLayoutVars>
      </dgm:prSet>
      <dgm:spPr/>
    </dgm:pt>
    <dgm:pt modelId="{4902AA39-8B32-4C99-B934-1430214A0C3E}" type="pres">
      <dgm:prSet presAssocID="{7FD779C2-37E7-407D-81C2-0172B3C77826}" presName="rootComposite" presStyleCnt="0"/>
      <dgm:spPr/>
    </dgm:pt>
    <dgm:pt modelId="{74987D1C-DC65-4E83-A789-FFFA0A77CFBD}" type="pres">
      <dgm:prSet presAssocID="{7FD779C2-37E7-407D-81C2-0172B3C77826}" presName="rootText" presStyleLbl="node3" presStyleIdx="1" presStyleCnt="3">
        <dgm:presLayoutVars>
          <dgm:chPref val="3"/>
        </dgm:presLayoutVars>
      </dgm:prSet>
      <dgm:spPr/>
      <dgm:t>
        <a:bodyPr/>
        <a:lstStyle/>
        <a:p>
          <a:endParaRPr lang="en-US"/>
        </a:p>
      </dgm:t>
    </dgm:pt>
    <dgm:pt modelId="{6A16889C-6F6A-4F0D-818A-710525417033}" type="pres">
      <dgm:prSet presAssocID="{7FD779C2-37E7-407D-81C2-0172B3C77826}" presName="rootConnector" presStyleLbl="node3" presStyleIdx="1" presStyleCnt="3"/>
      <dgm:spPr/>
      <dgm:t>
        <a:bodyPr/>
        <a:lstStyle/>
        <a:p>
          <a:endParaRPr lang="en-US"/>
        </a:p>
      </dgm:t>
    </dgm:pt>
    <dgm:pt modelId="{0A420C17-EB18-45C4-9F8E-D3158F13D89D}" type="pres">
      <dgm:prSet presAssocID="{7FD779C2-37E7-407D-81C2-0172B3C77826}" presName="hierChild4" presStyleCnt="0"/>
      <dgm:spPr/>
    </dgm:pt>
    <dgm:pt modelId="{20AEAA4A-8B9A-40AC-A3D5-D4F5288F69E0}" type="pres">
      <dgm:prSet presAssocID="{7FD779C2-37E7-407D-81C2-0172B3C77826}" presName="hierChild5" presStyleCnt="0"/>
      <dgm:spPr/>
    </dgm:pt>
    <dgm:pt modelId="{B65D1EED-F8C1-42AA-82BF-560A88B9EBC7}" type="pres">
      <dgm:prSet presAssocID="{7C2EA6CE-26B7-496A-B307-AD4966D99329}" presName="hierChild5" presStyleCnt="0"/>
      <dgm:spPr/>
    </dgm:pt>
    <dgm:pt modelId="{C677562A-05C6-446D-BF96-60E4971B62CA}" type="pres">
      <dgm:prSet presAssocID="{28DC2A35-4E24-4378-BECD-0A058BE0632C}" presName="Name37" presStyleLbl="parChTrans1D2" presStyleIdx="2" presStyleCnt="3"/>
      <dgm:spPr/>
      <dgm:t>
        <a:bodyPr/>
        <a:lstStyle/>
        <a:p>
          <a:endParaRPr lang="en-US"/>
        </a:p>
      </dgm:t>
    </dgm:pt>
    <dgm:pt modelId="{E86B2C42-A3CA-44E1-B8E3-BB35ECA2A1F6}" type="pres">
      <dgm:prSet presAssocID="{D45FD630-5891-4AAE-A42A-95E2073F4D76}" presName="hierRoot2" presStyleCnt="0">
        <dgm:presLayoutVars>
          <dgm:hierBranch val="init"/>
        </dgm:presLayoutVars>
      </dgm:prSet>
      <dgm:spPr/>
    </dgm:pt>
    <dgm:pt modelId="{B16B18FC-A250-4A6F-8321-6F994C91C931}" type="pres">
      <dgm:prSet presAssocID="{D45FD630-5891-4AAE-A42A-95E2073F4D76}" presName="rootComposite" presStyleCnt="0"/>
      <dgm:spPr/>
    </dgm:pt>
    <dgm:pt modelId="{D6B6480C-3B49-4164-B8DE-D978AB92FD3D}" type="pres">
      <dgm:prSet presAssocID="{D45FD630-5891-4AAE-A42A-95E2073F4D76}" presName="rootText" presStyleLbl="node2" presStyleIdx="2" presStyleCnt="3">
        <dgm:presLayoutVars>
          <dgm:chPref val="3"/>
        </dgm:presLayoutVars>
      </dgm:prSet>
      <dgm:spPr/>
      <dgm:t>
        <a:bodyPr/>
        <a:lstStyle/>
        <a:p>
          <a:endParaRPr lang="en-US"/>
        </a:p>
      </dgm:t>
    </dgm:pt>
    <dgm:pt modelId="{F6708F1B-30E6-42C0-A319-AA839EC7D84E}" type="pres">
      <dgm:prSet presAssocID="{D45FD630-5891-4AAE-A42A-95E2073F4D76}" presName="rootConnector" presStyleLbl="node2" presStyleIdx="2" presStyleCnt="3"/>
      <dgm:spPr/>
      <dgm:t>
        <a:bodyPr/>
        <a:lstStyle/>
        <a:p>
          <a:endParaRPr lang="en-US"/>
        </a:p>
      </dgm:t>
    </dgm:pt>
    <dgm:pt modelId="{D0248B1B-5DE4-4829-93AB-20585930ED59}" type="pres">
      <dgm:prSet presAssocID="{D45FD630-5891-4AAE-A42A-95E2073F4D76}" presName="hierChild4" presStyleCnt="0"/>
      <dgm:spPr/>
    </dgm:pt>
    <dgm:pt modelId="{E8AC6C3B-B06D-43B3-9708-E57E20434109}" type="pres">
      <dgm:prSet presAssocID="{4C39B625-4324-4F67-963B-245906F27297}" presName="Name37" presStyleLbl="parChTrans1D3" presStyleIdx="2" presStyleCnt="3"/>
      <dgm:spPr/>
      <dgm:t>
        <a:bodyPr/>
        <a:lstStyle/>
        <a:p>
          <a:endParaRPr lang="en-US"/>
        </a:p>
      </dgm:t>
    </dgm:pt>
    <dgm:pt modelId="{E1B60EDC-6920-4C9C-9ED0-AD20B8BE3801}" type="pres">
      <dgm:prSet presAssocID="{5F03AC10-7B1F-4393-9C7D-0B0C202EED1B}" presName="hierRoot2" presStyleCnt="0">
        <dgm:presLayoutVars>
          <dgm:hierBranch val="init"/>
        </dgm:presLayoutVars>
      </dgm:prSet>
      <dgm:spPr/>
    </dgm:pt>
    <dgm:pt modelId="{D92AC6DF-6417-4AC9-9708-F24D4D615DEE}" type="pres">
      <dgm:prSet presAssocID="{5F03AC10-7B1F-4393-9C7D-0B0C202EED1B}" presName="rootComposite" presStyleCnt="0"/>
      <dgm:spPr/>
    </dgm:pt>
    <dgm:pt modelId="{F3CAA4C7-65C3-4AD5-B1AE-6C1EAFC9F2FB}" type="pres">
      <dgm:prSet presAssocID="{5F03AC10-7B1F-4393-9C7D-0B0C202EED1B}" presName="rootText" presStyleLbl="node3" presStyleIdx="2" presStyleCnt="3">
        <dgm:presLayoutVars>
          <dgm:chPref val="3"/>
        </dgm:presLayoutVars>
      </dgm:prSet>
      <dgm:spPr/>
      <dgm:t>
        <a:bodyPr/>
        <a:lstStyle/>
        <a:p>
          <a:endParaRPr lang="en-US"/>
        </a:p>
      </dgm:t>
    </dgm:pt>
    <dgm:pt modelId="{545FC302-E10F-4986-9CDF-AADE08D13131}" type="pres">
      <dgm:prSet presAssocID="{5F03AC10-7B1F-4393-9C7D-0B0C202EED1B}" presName="rootConnector" presStyleLbl="node3" presStyleIdx="2" presStyleCnt="3"/>
      <dgm:spPr/>
      <dgm:t>
        <a:bodyPr/>
        <a:lstStyle/>
        <a:p>
          <a:endParaRPr lang="en-US"/>
        </a:p>
      </dgm:t>
    </dgm:pt>
    <dgm:pt modelId="{1291C9AF-2949-479C-96AE-7A69F13E4E9C}" type="pres">
      <dgm:prSet presAssocID="{5F03AC10-7B1F-4393-9C7D-0B0C202EED1B}" presName="hierChild4" presStyleCnt="0"/>
      <dgm:spPr/>
    </dgm:pt>
    <dgm:pt modelId="{8BDDF22B-8116-421D-872B-9BBECBC5E178}" type="pres">
      <dgm:prSet presAssocID="{5F03AC10-7B1F-4393-9C7D-0B0C202EED1B}" presName="hierChild5" presStyleCnt="0"/>
      <dgm:spPr/>
    </dgm:pt>
    <dgm:pt modelId="{53BD6DF1-5DBE-4C61-99F0-9AA98790CD32}" type="pres">
      <dgm:prSet presAssocID="{D45FD630-5891-4AAE-A42A-95E2073F4D76}" presName="hierChild5" presStyleCnt="0"/>
      <dgm:spPr/>
    </dgm:pt>
    <dgm:pt modelId="{91BE2BD8-E025-4751-96A0-1B9A4E893E8E}" type="pres">
      <dgm:prSet presAssocID="{B0137577-72D0-4F73-AC47-55225C83947D}" presName="hierChild3" presStyleCnt="0"/>
      <dgm:spPr/>
    </dgm:pt>
  </dgm:ptLst>
  <dgm:cxnLst>
    <dgm:cxn modelId="{C8098580-737D-4546-9F9A-8FB99B4192B0}" type="presOf" srcId="{D45FD630-5891-4AAE-A42A-95E2073F4D76}" destId="{F6708F1B-30E6-42C0-A319-AA839EC7D84E}" srcOrd="1" destOrd="0" presId="urn:microsoft.com/office/officeart/2005/8/layout/orgChart1"/>
    <dgm:cxn modelId="{60A20ACE-0724-4497-A9FB-66C80F6D4EEC}" type="presOf" srcId="{7C2EA6CE-26B7-496A-B307-AD4966D99329}" destId="{014D0817-380A-4168-BB44-700F7020891B}" srcOrd="0" destOrd="0" presId="urn:microsoft.com/office/officeart/2005/8/layout/orgChart1"/>
    <dgm:cxn modelId="{54FB99A2-EEC7-4AAB-BA0F-894DBDCC4C9F}" srcId="{D45FD630-5891-4AAE-A42A-95E2073F4D76}" destId="{5F03AC10-7B1F-4393-9C7D-0B0C202EED1B}" srcOrd="0" destOrd="0" parTransId="{4C39B625-4324-4F67-963B-245906F27297}" sibTransId="{B39B844C-940C-4F3E-BA85-FC973D6747BA}"/>
    <dgm:cxn modelId="{1F24B054-043E-46E3-936A-313489EE7BD2}" type="presOf" srcId="{01085A02-1B0E-4018-95C3-331B871899E4}" destId="{BF580484-B714-4417-BF14-529A257E0474}" srcOrd="0" destOrd="0" presId="urn:microsoft.com/office/officeart/2005/8/layout/orgChart1"/>
    <dgm:cxn modelId="{BC99535E-C92B-442A-9659-59C49DB4B403}" type="presOf" srcId="{7FD779C2-37E7-407D-81C2-0172B3C77826}" destId="{74987D1C-DC65-4E83-A789-FFFA0A77CFBD}" srcOrd="0" destOrd="0" presId="urn:microsoft.com/office/officeart/2005/8/layout/orgChart1"/>
    <dgm:cxn modelId="{E6EF851D-45CF-4E83-8796-787520EAADD0}" srcId="{7C2EA6CE-26B7-496A-B307-AD4966D99329}" destId="{7FD779C2-37E7-407D-81C2-0172B3C77826}" srcOrd="0" destOrd="0" parTransId="{7EE1FEA8-00EA-4689-8F94-7524DB15F2EB}" sibTransId="{A26DB37C-4E32-4058-ABDE-7DA2A63EEAE6}"/>
    <dgm:cxn modelId="{C06908E3-A283-48CB-B23F-A81DA6421831}" type="presOf" srcId="{D45FD630-5891-4AAE-A42A-95E2073F4D76}" destId="{D6B6480C-3B49-4164-B8DE-D978AB92FD3D}" srcOrd="0" destOrd="0" presId="urn:microsoft.com/office/officeart/2005/8/layout/orgChart1"/>
    <dgm:cxn modelId="{EB96CCB0-BF02-48BF-A6E8-8EDC43F0DCA1}" srcId="{65FA5BD7-F73E-457D-AD58-708F617A0715}" destId="{01085A02-1B0E-4018-95C3-331B871899E4}" srcOrd="0" destOrd="0" parTransId="{82C4DEA1-F2BE-48BA-89EB-DAADEC41A798}" sibTransId="{40812D1B-19C3-4C3B-84EB-82052CDF54C8}"/>
    <dgm:cxn modelId="{B9167613-1C6C-416D-8430-0A51AD726349}" type="presOf" srcId="{28DC2A35-4E24-4378-BECD-0A058BE0632C}" destId="{C677562A-05C6-446D-BF96-60E4971B62CA}" srcOrd="0" destOrd="0" presId="urn:microsoft.com/office/officeart/2005/8/layout/orgChart1"/>
    <dgm:cxn modelId="{662F5011-1BF6-412A-B68C-26CF820FC6A2}" type="presOf" srcId="{65FA5BD7-F73E-457D-AD58-708F617A0715}" destId="{CED1FD38-AF9F-47F3-B3B4-0802499EAEAE}" srcOrd="0" destOrd="0" presId="urn:microsoft.com/office/officeart/2005/8/layout/orgChart1"/>
    <dgm:cxn modelId="{364E8504-E959-4130-978E-F2AE9F405CB7}" type="presOf" srcId="{7EE1FEA8-00EA-4689-8F94-7524DB15F2EB}" destId="{EDB9BB21-AE55-4A5F-9ABD-23D91F04DA2B}" srcOrd="0" destOrd="0" presId="urn:microsoft.com/office/officeart/2005/8/layout/orgChart1"/>
    <dgm:cxn modelId="{4F62015F-76CC-49B4-AD65-978EECF38549}" type="presOf" srcId="{4C39B625-4324-4F67-963B-245906F27297}" destId="{E8AC6C3B-B06D-43B3-9708-E57E20434109}" srcOrd="0" destOrd="0" presId="urn:microsoft.com/office/officeart/2005/8/layout/orgChart1"/>
    <dgm:cxn modelId="{719DFB78-9872-4BB5-9417-254813D1E030}" srcId="{B0137577-72D0-4F73-AC47-55225C83947D}" destId="{7C2EA6CE-26B7-496A-B307-AD4966D99329}" srcOrd="1" destOrd="0" parTransId="{DF84BD92-C982-4E55-811F-F10D9883FBE3}" sibTransId="{47961EC2-1EB4-4D8A-952D-6E09C093F86B}"/>
    <dgm:cxn modelId="{60F5D73F-26C2-40B2-93F3-B680CAEE2057}" type="presOf" srcId="{7FD779C2-37E7-407D-81C2-0172B3C77826}" destId="{6A16889C-6F6A-4F0D-818A-710525417033}" srcOrd="1" destOrd="0" presId="urn:microsoft.com/office/officeart/2005/8/layout/orgChart1"/>
    <dgm:cxn modelId="{3CA565D9-88B3-47C5-9357-52204BAA77AC}" type="presOf" srcId="{5F03AC10-7B1F-4393-9C7D-0B0C202EED1B}" destId="{F3CAA4C7-65C3-4AD5-B1AE-6C1EAFC9F2FB}" srcOrd="0" destOrd="0" presId="urn:microsoft.com/office/officeart/2005/8/layout/orgChart1"/>
    <dgm:cxn modelId="{6957DE65-5BD9-4C18-8E97-BC33A3C0A2AB}" srcId="{B0137577-72D0-4F73-AC47-55225C83947D}" destId="{65FA5BD7-F73E-457D-AD58-708F617A0715}" srcOrd="0" destOrd="0" parTransId="{E44DB921-F0B5-4C08-823E-C4B91043FE9F}" sibTransId="{038DC22D-1E2F-4B3B-A3F5-59A59971EAD0}"/>
    <dgm:cxn modelId="{797B0432-61FB-43AF-BE6B-37972265BE8B}" type="presOf" srcId="{65FA5BD7-F73E-457D-AD58-708F617A0715}" destId="{73CB5EF6-D157-4C2B-A931-31CFC95FB9CB}" srcOrd="1" destOrd="0" presId="urn:microsoft.com/office/officeart/2005/8/layout/orgChart1"/>
    <dgm:cxn modelId="{EDC80CEF-7AAF-49CF-9116-529DB5423213}" srcId="{0CF84DD1-F507-4D4D-A5BD-17CF0E45E302}" destId="{B0137577-72D0-4F73-AC47-55225C83947D}" srcOrd="0" destOrd="0" parTransId="{7B843DC6-0160-48F0-88D3-3D4804491A23}" sibTransId="{82365305-F82F-4B78-8D60-7D8BEB589289}"/>
    <dgm:cxn modelId="{D84A1111-9445-4EF5-BEA2-FA668FA83564}" type="presOf" srcId="{B0137577-72D0-4F73-AC47-55225C83947D}" destId="{C866CFE1-E167-42DC-984C-B87753477D9F}" srcOrd="0" destOrd="0" presId="urn:microsoft.com/office/officeart/2005/8/layout/orgChart1"/>
    <dgm:cxn modelId="{67F2AFDA-10BE-40F3-8FA8-C82E688242D6}" type="presOf" srcId="{E44DB921-F0B5-4C08-823E-C4B91043FE9F}" destId="{710C8024-0FAE-482C-A484-25A2FD8E649C}" srcOrd="0" destOrd="0" presId="urn:microsoft.com/office/officeart/2005/8/layout/orgChart1"/>
    <dgm:cxn modelId="{A4129C8A-4CC9-4316-97E2-9063090830D5}" type="presOf" srcId="{7C2EA6CE-26B7-496A-B307-AD4966D99329}" destId="{7E2EF633-32B1-4074-A038-EE06E97704ED}" srcOrd="1" destOrd="0" presId="urn:microsoft.com/office/officeart/2005/8/layout/orgChart1"/>
    <dgm:cxn modelId="{DBAB13E1-42AC-4EA0-81D1-4CBF9C72F6BF}" srcId="{B0137577-72D0-4F73-AC47-55225C83947D}" destId="{D45FD630-5891-4AAE-A42A-95E2073F4D76}" srcOrd="2" destOrd="0" parTransId="{28DC2A35-4E24-4378-BECD-0A058BE0632C}" sibTransId="{B0FB8D69-50E9-41AF-9CF8-539B817EBD21}"/>
    <dgm:cxn modelId="{05648F66-B3E1-41AE-B34B-B5DEF0B35A76}" type="presOf" srcId="{B0137577-72D0-4F73-AC47-55225C83947D}" destId="{12A20D07-CBB9-43F5-998A-2F904189A467}" srcOrd="1" destOrd="0" presId="urn:microsoft.com/office/officeart/2005/8/layout/orgChart1"/>
    <dgm:cxn modelId="{BDC48CC3-50CB-4689-9A4B-007F90E0E221}" type="presOf" srcId="{0CF84DD1-F507-4D4D-A5BD-17CF0E45E302}" destId="{00A71A50-3248-4B70-9997-E2D9DB946061}" srcOrd="0" destOrd="0" presId="urn:microsoft.com/office/officeart/2005/8/layout/orgChart1"/>
    <dgm:cxn modelId="{875BF1A8-9523-414E-93BE-B38A37CD6D16}" type="presOf" srcId="{01085A02-1B0E-4018-95C3-331B871899E4}" destId="{A78D7857-19B4-416A-8F45-9F0234B92B4F}" srcOrd="1" destOrd="0" presId="urn:microsoft.com/office/officeart/2005/8/layout/orgChart1"/>
    <dgm:cxn modelId="{10EB772D-034C-48D9-B6CF-41D96A582749}" type="presOf" srcId="{5F03AC10-7B1F-4393-9C7D-0B0C202EED1B}" destId="{545FC302-E10F-4986-9CDF-AADE08D13131}" srcOrd="1" destOrd="0" presId="urn:microsoft.com/office/officeart/2005/8/layout/orgChart1"/>
    <dgm:cxn modelId="{06F0BF5E-26DA-4E50-B541-5F77BFD3BC72}" type="presOf" srcId="{DF84BD92-C982-4E55-811F-F10D9883FBE3}" destId="{70A841CB-D2B3-43EC-9445-4EF415EDF96B}" srcOrd="0" destOrd="0" presId="urn:microsoft.com/office/officeart/2005/8/layout/orgChart1"/>
    <dgm:cxn modelId="{78232434-E08E-4DA2-A381-55E137812804}" type="presOf" srcId="{82C4DEA1-F2BE-48BA-89EB-DAADEC41A798}" destId="{C10B43BF-7621-433F-973F-6A516690E90F}" srcOrd="0" destOrd="0" presId="urn:microsoft.com/office/officeart/2005/8/layout/orgChart1"/>
    <dgm:cxn modelId="{C3B2ACAB-FFF2-4634-9368-DD1C6B3322E3}" type="presParOf" srcId="{00A71A50-3248-4B70-9997-E2D9DB946061}" destId="{099A0972-1F42-4CDA-B728-EDAFAE32550C}" srcOrd="0" destOrd="0" presId="urn:microsoft.com/office/officeart/2005/8/layout/orgChart1"/>
    <dgm:cxn modelId="{4700D08B-59A4-47B6-8CDE-501193CEA0CA}" type="presParOf" srcId="{099A0972-1F42-4CDA-B728-EDAFAE32550C}" destId="{11D5B0A2-8342-4833-B558-0D07A5ED70EF}" srcOrd="0" destOrd="0" presId="urn:microsoft.com/office/officeart/2005/8/layout/orgChart1"/>
    <dgm:cxn modelId="{9BCB4096-2EDB-456E-8130-74B6EBBDB970}" type="presParOf" srcId="{11D5B0A2-8342-4833-B558-0D07A5ED70EF}" destId="{C866CFE1-E167-42DC-984C-B87753477D9F}" srcOrd="0" destOrd="0" presId="urn:microsoft.com/office/officeart/2005/8/layout/orgChart1"/>
    <dgm:cxn modelId="{31AEF720-6CDA-41DF-9597-6EC9F4B503D7}" type="presParOf" srcId="{11D5B0A2-8342-4833-B558-0D07A5ED70EF}" destId="{12A20D07-CBB9-43F5-998A-2F904189A467}" srcOrd="1" destOrd="0" presId="urn:microsoft.com/office/officeart/2005/8/layout/orgChart1"/>
    <dgm:cxn modelId="{65A39213-2B31-44D3-B08A-58BE8FEC66A4}" type="presParOf" srcId="{099A0972-1F42-4CDA-B728-EDAFAE32550C}" destId="{000FD94E-E682-4B97-956C-AA2BACE1B2D9}" srcOrd="1" destOrd="0" presId="urn:microsoft.com/office/officeart/2005/8/layout/orgChart1"/>
    <dgm:cxn modelId="{F66DC50F-BE16-42BA-A6E6-7641DEF43E79}" type="presParOf" srcId="{000FD94E-E682-4B97-956C-AA2BACE1B2D9}" destId="{710C8024-0FAE-482C-A484-25A2FD8E649C}" srcOrd="0" destOrd="0" presId="urn:microsoft.com/office/officeart/2005/8/layout/orgChart1"/>
    <dgm:cxn modelId="{41C96085-5C58-4277-BA3D-79A012CD3989}" type="presParOf" srcId="{000FD94E-E682-4B97-956C-AA2BACE1B2D9}" destId="{613339B8-8352-43BE-AF05-D876719AFA0E}" srcOrd="1" destOrd="0" presId="urn:microsoft.com/office/officeart/2005/8/layout/orgChart1"/>
    <dgm:cxn modelId="{21D5038C-BE51-4C2D-990F-D9A153A8E29D}" type="presParOf" srcId="{613339B8-8352-43BE-AF05-D876719AFA0E}" destId="{B40A2594-32E6-475D-9030-5D2A26DF3398}" srcOrd="0" destOrd="0" presId="urn:microsoft.com/office/officeart/2005/8/layout/orgChart1"/>
    <dgm:cxn modelId="{803AED04-3C31-49F2-B89D-E32A8DF2DBC6}" type="presParOf" srcId="{B40A2594-32E6-475D-9030-5D2A26DF3398}" destId="{CED1FD38-AF9F-47F3-B3B4-0802499EAEAE}" srcOrd="0" destOrd="0" presId="urn:microsoft.com/office/officeart/2005/8/layout/orgChart1"/>
    <dgm:cxn modelId="{DC7DEFD9-5996-46E9-AB6E-A65F1DC7E5A6}" type="presParOf" srcId="{B40A2594-32E6-475D-9030-5D2A26DF3398}" destId="{73CB5EF6-D157-4C2B-A931-31CFC95FB9CB}" srcOrd="1" destOrd="0" presId="urn:microsoft.com/office/officeart/2005/8/layout/orgChart1"/>
    <dgm:cxn modelId="{846CD44C-4A5E-43A3-913E-1341A8D07E0B}" type="presParOf" srcId="{613339B8-8352-43BE-AF05-D876719AFA0E}" destId="{46DE1989-D3AC-4719-B702-10ACA8392F8F}" srcOrd="1" destOrd="0" presId="urn:microsoft.com/office/officeart/2005/8/layout/orgChart1"/>
    <dgm:cxn modelId="{1BC858D2-CAF8-4364-99CC-18A857A61427}" type="presParOf" srcId="{46DE1989-D3AC-4719-B702-10ACA8392F8F}" destId="{C10B43BF-7621-433F-973F-6A516690E90F}" srcOrd="0" destOrd="0" presId="urn:microsoft.com/office/officeart/2005/8/layout/orgChart1"/>
    <dgm:cxn modelId="{711A8858-A02D-4CE7-840B-E7B6AA8A2AC4}" type="presParOf" srcId="{46DE1989-D3AC-4719-B702-10ACA8392F8F}" destId="{20A48CD9-795E-49E4-8D26-D0BF33B001F4}" srcOrd="1" destOrd="0" presId="urn:microsoft.com/office/officeart/2005/8/layout/orgChart1"/>
    <dgm:cxn modelId="{670F1CC6-0CF3-4201-9C9A-51D1D56CAA85}" type="presParOf" srcId="{20A48CD9-795E-49E4-8D26-D0BF33B001F4}" destId="{94BBEC38-8B24-4FD5-83A1-C7090E18F60F}" srcOrd="0" destOrd="0" presId="urn:microsoft.com/office/officeart/2005/8/layout/orgChart1"/>
    <dgm:cxn modelId="{59D62BA2-B6D2-414C-B269-0834D51EE33A}" type="presParOf" srcId="{94BBEC38-8B24-4FD5-83A1-C7090E18F60F}" destId="{BF580484-B714-4417-BF14-529A257E0474}" srcOrd="0" destOrd="0" presId="urn:microsoft.com/office/officeart/2005/8/layout/orgChart1"/>
    <dgm:cxn modelId="{B8088A86-595D-4BBF-8ED9-82D467225FFC}" type="presParOf" srcId="{94BBEC38-8B24-4FD5-83A1-C7090E18F60F}" destId="{A78D7857-19B4-416A-8F45-9F0234B92B4F}" srcOrd="1" destOrd="0" presId="urn:microsoft.com/office/officeart/2005/8/layout/orgChart1"/>
    <dgm:cxn modelId="{4E61419B-8544-43E0-A41A-E7930D7617AD}" type="presParOf" srcId="{20A48CD9-795E-49E4-8D26-D0BF33B001F4}" destId="{9477EE94-7D47-498B-8637-7C30C000E315}" srcOrd="1" destOrd="0" presId="urn:microsoft.com/office/officeart/2005/8/layout/orgChart1"/>
    <dgm:cxn modelId="{752C9322-C5EA-479E-A78A-9B8EEF6327AB}" type="presParOf" srcId="{20A48CD9-795E-49E4-8D26-D0BF33B001F4}" destId="{9C4A914C-CA63-447E-BD5E-FD3F3DD61CF5}" srcOrd="2" destOrd="0" presId="urn:microsoft.com/office/officeart/2005/8/layout/orgChart1"/>
    <dgm:cxn modelId="{435CF807-8867-4C7C-A741-3CD8CDD43F11}" type="presParOf" srcId="{613339B8-8352-43BE-AF05-D876719AFA0E}" destId="{89DCBF7A-787A-4E84-A61B-FD5DD1910DE2}" srcOrd="2" destOrd="0" presId="urn:microsoft.com/office/officeart/2005/8/layout/orgChart1"/>
    <dgm:cxn modelId="{01CF6998-301C-4974-9F4A-7F016A5F949C}" type="presParOf" srcId="{000FD94E-E682-4B97-956C-AA2BACE1B2D9}" destId="{70A841CB-D2B3-43EC-9445-4EF415EDF96B}" srcOrd="2" destOrd="0" presId="urn:microsoft.com/office/officeart/2005/8/layout/orgChart1"/>
    <dgm:cxn modelId="{DC7A7642-67A8-46AB-84AF-97E1DD61CE6C}" type="presParOf" srcId="{000FD94E-E682-4B97-956C-AA2BACE1B2D9}" destId="{9078FD15-3F47-4416-B409-5EEAEA507C64}" srcOrd="3" destOrd="0" presId="urn:microsoft.com/office/officeart/2005/8/layout/orgChart1"/>
    <dgm:cxn modelId="{EEB7D481-F042-4653-9DAF-EF810F3A00EA}" type="presParOf" srcId="{9078FD15-3F47-4416-B409-5EEAEA507C64}" destId="{FC81AB6C-25C0-4329-8A76-111623D3657C}" srcOrd="0" destOrd="0" presId="urn:microsoft.com/office/officeart/2005/8/layout/orgChart1"/>
    <dgm:cxn modelId="{CCB1ABD9-13AD-4F32-90A1-AF867CDAE516}" type="presParOf" srcId="{FC81AB6C-25C0-4329-8A76-111623D3657C}" destId="{014D0817-380A-4168-BB44-700F7020891B}" srcOrd="0" destOrd="0" presId="urn:microsoft.com/office/officeart/2005/8/layout/orgChart1"/>
    <dgm:cxn modelId="{F275700C-4B0F-4799-82C6-F4679781507F}" type="presParOf" srcId="{FC81AB6C-25C0-4329-8A76-111623D3657C}" destId="{7E2EF633-32B1-4074-A038-EE06E97704ED}" srcOrd="1" destOrd="0" presId="urn:microsoft.com/office/officeart/2005/8/layout/orgChart1"/>
    <dgm:cxn modelId="{056B108B-57FE-44A9-96AE-0970BAFC327C}" type="presParOf" srcId="{9078FD15-3F47-4416-B409-5EEAEA507C64}" destId="{CBF6353D-68A2-4453-8E86-7639F7C3481C}" srcOrd="1" destOrd="0" presId="urn:microsoft.com/office/officeart/2005/8/layout/orgChart1"/>
    <dgm:cxn modelId="{3C77A308-4F13-446F-8772-7A5E36D1544A}" type="presParOf" srcId="{CBF6353D-68A2-4453-8E86-7639F7C3481C}" destId="{EDB9BB21-AE55-4A5F-9ABD-23D91F04DA2B}" srcOrd="0" destOrd="0" presId="urn:microsoft.com/office/officeart/2005/8/layout/orgChart1"/>
    <dgm:cxn modelId="{4B9EE380-B1A2-4F6B-B799-951FF3488029}" type="presParOf" srcId="{CBF6353D-68A2-4453-8E86-7639F7C3481C}" destId="{0BE97CE7-1735-4FFB-9248-B81A343F86B9}" srcOrd="1" destOrd="0" presId="urn:microsoft.com/office/officeart/2005/8/layout/orgChart1"/>
    <dgm:cxn modelId="{8CC4BBCF-7B45-427F-B7BB-4AE4E12C69B2}" type="presParOf" srcId="{0BE97CE7-1735-4FFB-9248-B81A343F86B9}" destId="{4902AA39-8B32-4C99-B934-1430214A0C3E}" srcOrd="0" destOrd="0" presId="urn:microsoft.com/office/officeart/2005/8/layout/orgChart1"/>
    <dgm:cxn modelId="{876C9D42-AA6E-4E02-BD7F-BF5F9C881C46}" type="presParOf" srcId="{4902AA39-8B32-4C99-B934-1430214A0C3E}" destId="{74987D1C-DC65-4E83-A789-FFFA0A77CFBD}" srcOrd="0" destOrd="0" presId="urn:microsoft.com/office/officeart/2005/8/layout/orgChart1"/>
    <dgm:cxn modelId="{06A553CE-995E-4BE3-A07D-6D34A7EE9885}" type="presParOf" srcId="{4902AA39-8B32-4C99-B934-1430214A0C3E}" destId="{6A16889C-6F6A-4F0D-818A-710525417033}" srcOrd="1" destOrd="0" presId="urn:microsoft.com/office/officeart/2005/8/layout/orgChart1"/>
    <dgm:cxn modelId="{9B6AC08E-44FF-4E0B-A0AF-D8F5890D4991}" type="presParOf" srcId="{0BE97CE7-1735-4FFB-9248-B81A343F86B9}" destId="{0A420C17-EB18-45C4-9F8E-D3158F13D89D}" srcOrd="1" destOrd="0" presId="urn:microsoft.com/office/officeart/2005/8/layout/orgChart1"/>
    <dgm:cxn modelId="{90C21A0D-F63F-4888-A0EB-56513A531995}" type="presParOf" srcId="{0BE97CE7-1735-4FFB-9248-B81A343F86B9}" destId="{20AEAA4A-8B9A-40AC-A3D5-D4F5288F69E0}" srcOrd="2" destOrd="0" presId="urn:microsoft.com/office/officeart/2005/8/layout/orgChart1"/>
    <dgm:cxn modelId="{31116E9B-A48C-4A9B-ABB0-F81820215A17}" type="presParOf" srcId="{9078FD15-3F47-4416-B409-5EEAEA507C64}" destId="{B65D1EED-F8C1-42AA-82BF-560A88B9EBC7}" srcOrd="2" destOrd="0" presId="urn:microsoft.com/office/officeart/2005/8/layout/orgChart1"/>
    <dgm:cxn modelId="{DD35647D-B183-4EFE-B438-9FF1A3ED21D6}" type="presParOf" srcId="{000FD94E-E682-4B97-956C-AA2BACE1B2D9}" destId="{C677562A-05C6-446D-BF96-60E4971B62CA}" srcOrd="4" destOrd="0" presId="urn:microsoft.com/office/officeart/2005/8/layout/orgChart1"/>
    <dgm:cxn modelId="{B8A51E2B-90C7-4C50-8F06-29C2243C1DFE}" type="presParOf" srcId="{000FD94E-E682-4B97-956C-AA2BACE1B2D9}" destId="{E86B2C42-A3CA-44E1-B8E3-BB35ECA2A1F6}" srcOrd="5" destOrd="0" presId="urn:microsoft.com/office/officeart/2005/8/layout/orgChart1"/>
    <dgm:cxn modelId="{88BDB10A-6160-4D6B-8EC2-29182E4A9EF4}" type="presParOf" srcId="{E86B2C42-A3CA-44E1-B8E3-BB35ECA2A1F6}" destId="{B16B18FC-A250-4A6F-8321-6F994C91C931}" srcOrd="0" destOrd="0" presId="urn:microsoft.com/office/officeart/2005/8/layout/orgChart1"/>
    <dgm:cxn modelId="{38C8AB95-4686-4F08-BF6A-94605CB71593}" type="presParOf" srcId="{B16B18FC-A250-4A6F-8321-6F994C91C931}" destId="{D6B6480C-3B49-4164-B8DE-D978AB92FD3D}" srcOrd="0" destOrd="0" presId="urn:microsoft.com/office/officeart/2005/8/layout/orgChart1"/>
    <dgm:cxn modelId="{8BBE0FF3-6784-4814-B272-F486219B5F31}" type="presParOf" srcId="{B16B18FC-A250-4A6F-8321-6F994C91C931}" destId="{F6708F1B-30E6-42C0-A319-AA839EC7D84E}" srcOrd="1" destOrd="0" presId="urn:microsoft.com/office/officeart/2005/8/layout/orgChart1"/>
    <dgm:cxn modelId="{95D2A3B0-425C-473A-82D9-E6633ED85689}" type="presParOf" srcId="{E86B2C42-A3CA-44E1-B8E3-BB35ECA2A1F6}" destId="{D0248B1B-5DE4-4829-93AB-20585930ED59}" srcOrd="1" destOrd="0" presId="urn:microsoft.com/office/officeart/2005/8/layout/orgChart1"/>
    <dgm:cxn modelId="{C2F2ED97-56F1-4A00-A9A3-EE171EC67984}" type="presParOf" srcId="{D0248B1B-5DE4-4829-93AB-20585930ED59}" destId="{E8AC6C3B-B06D-43B3-9708-E57E20434109}" srcOrd="0" destOrd="0" presId="urn:microsoft.com/office/officeart/2005/8/layout/orgChart1"/>
    <dgm:cxn modelId="{DE7648DF-84D0-4C96-827D-DD69FA5BDB67}" type="presParOf" srcId="{D0248B1B-5DE4-4829-93AB-20585930ED59}" destId="{E1B60EDC-6920-4C9C-9ED0-AD20B8BE3801}" srcOrd="1" destOrd="0" presId="urn:microsoft.com/office/officeart/2005/8/layout/orgChart1"/>
    <dgm:cxn modelId="{686C9879-2E72-4B42-9004-428CE25AA641}" type="presParOf" srcId="{E1B60EDC-6920-4C9C-9ED0-AD20B8BE3801}" destId="{D92AC6DF-6417-4AC9-9708-F24D4D615DEE}" srcOrd="0" destOrd="0" presId="urn:microsoft.com/office/officeart/2005/8/layout/orgChart1"/>
    <dgm:cxn modelId="{AFEB8FA2-BC36-4A3B-8CA5-3CCB72362B68}" type="presParOf" srcId="{D92AC6DF-6417-4AC9-9708-F24D4D615DEE}" destId="{F3CAA4C7-65C3-4AD5-B1AE-6C1EAFC9F2FB}" srcOrd="0" destOrd="0" presId="urn:microsoft.com/office/officeart/2005/8/layout/orgChart1"/>
    <dgm:cxn modelId="{4FDFF473-35C9-4DD0-AA67-787529AD3706}" type="presParOf" srcId="{D92AC6DF-6417-4AC9-9708-F24D4D615DEE}" destId="{545FC302-E10F-4986-9CDF-AADE08D13131}" srcOrd="1" destOrd="0" presId="urn:microsoft.com/office/officeart/2005/8/layout/orgChart1"/>
    <dgm:cxn modelId="{7E768C62-64E8-40D1-90F3-F9A9F551EF3F}" type="presParOf" srcId="{E1B60EDC-6920-4C9C-9ED0-AD20B8BE3801}" destId="{1291C9AF-2949-479C-96AE-7A69F13E4E9C}" srcOrd="1" destOrd="0" presId="urn:microsoft.com/office/officeart/2005/8/layout/orgChart1"/>
    <dgm:cxn modelId="{EFE1F952-24E7-4AAD-8E3A-73CFAE5DA90F}" type="presParOf" srcId="{E1B60EDC-6920-4C9C-9ED0-AD20B8BE3801}" destId="{8BDDF22B-8116-421D-872B-9BBECBC5E178}" srcOrd="2" destOrd="0" presId="urn:microsoft.com/office/officeart/2005/8/layout/orgChart1"/>
    <dgm:cxn modelId="{8A183955-5F34-4D74-B72C-538C1B54A7F3}" type="presParOf" srcId="{E86B2C42-A3CA-44E1-B8E3-BB35ECA2A1F6}" destId="{53BD6DF1-5DBE-4C61-99F0-9AA98790CD32}" srcOrd="2" destOrd="0" presId="urn:microsoft.com/office/officeart/2005/8/layout/orgChart1"/>
    <dgm:cxn modelId="{415CFA6A-912B-4685-ACFE-2017A07B858C}" type="presParOf" srcId="{099A0972-1F42-4CDA-B728-EDAFAE32550C}" destId="{91BE2BD8-E025-4751-96A0-1B9A4E893E8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4DFC841-5C47-4A9E-A3D2-2EE0B82BEB46}" type="datetimeFigureOut">
              <a:rPr lang="en-US" smtClean="0"/>
              <a:pPr/>
              <a:t>12/2/2012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F09557-05DB-42DC-A58C-974CD428EE58}" type="slidenum">
              <a:rPr lang="en-US" smtClean="0"/>
              <a:pPr/>
              <a:t>‹#›</a:t>
            </a:fld>
            <a:endParaRPr lang="en-US"/>
          </a:p>
        </p:txBody>
      </p:sp>
    </p:spTree>
    <p:extLst>
      <p:ext uri="{BB962C8B-B14F-4D97-AF65-F5344CB8AC3E}">
        <p14:creationId xmlns:p14="http://schemas.microsoft.com/office/powerpoint/2010/main" val="40433100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FE54B1E2-79D3-4840-8884-0229D8B4BD5D}" type="datetime1">
              <a:rPr lang="en-US"/>
              <a:pPr>
                <a:defRPr/>
              </a:pPr>
              <a:t>12/2/2012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202177C9-639A-43C1-AD26-CD40BF050292}" type="slidenum">
              <a:rPr lang="en-US"/>
              <a:pPr>
                <a:defRPr/>
              </a:pPr>
              <a:t>‹#›</a:t>
            </a:fld>
            <a:endParaRPr lang="en-US"/>
          </a:p>
        </p:txBody>
      </p:sp>
    </p:spTree>
    <p:extLst>
      <p:ext uri="{BB962C8B-B14F-4D97-AF65-F5344CB8AC3E}">
        <p14:creationId xmlns:p14="http://schemas.microsoft.com/office/powerpoint/2010/main" val="23008439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0A74013F-DA87-4695-9DCE-9D73D03967C9}" type="slidenum">
              <a:rPr lang="en-US" smtClean="0">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val="16500042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txBox="1">
            <a:spLocks noGrp="1" noChangeArrowheads="1"/>
          </p:cNvSpPr>
          <p:nvPr/>
        </p:nvSpPr>
        <p:spPr bwMode="auto">
          <a:xfrm>
            <a:off x="3884613" y="8684927"/>
            <a:ext cx="2971800" cy="4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67" tIns="45283" rIns="90567" bIns="45283" anchor="b"/>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fld id="{01C13434-B108-44FE-9652-F036205BE134}" type="slidenum">
              <a:rPr lang="en-US" sz="1200"/>
              <a:pPr algn="r" eaLnBrk="1" hangingPunct="1"/>
              <a:t>13</a:t>
            </a:fld>
            <a:endParaRPr lang="en-US" sz="120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2" eaLnBrk="1" hangingPunct="1"/>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2143E4-7127-48CA-BFF6-9284BADA3210}" type="slidenum">
              <a:rPr lang="en-US"/>
              <a:pPr/>
              <a:t>14</a:t>
            </a:fld>
            <a:endParaRPr lang="en-US" dirty="0"/>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endParaRPr lang="en-US" dirty="0"/>
          </a:p>
        </p:txBody>
      </p:sp>
      <p:sp>
        <p:nvSpPr>
          <p:cNvPr id="2" name="Footer Placeholder 1"/>
          <p:cNvSpPr>
            <a:spLocks noGrp="1"/>
          </p:cNvSpPr>
          <p:nvPr>
            <p:ph type="ftr" sz="quarter" idx="10"/>
          </p:nvPr>
        </p:nvSpPr>
        <p:spPr/>
        <p:txBody>
          <a:bodyPr/>
          <a:lstStyle/>
          <a:p>
            <a:pPr>
              <a:defRPr/>
            </a:pP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endParaRPr lang="en-US" dirty="0"/>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endParaRPr lang="en-US" dirty="0"/>
          </a:p>
        </p:txBody>
      </p:sp>
      <p:sp>
        <p:nvSpPr>
          <p:cNvPr id="2" name="Footer Placeholder 1"/>
          <p:cNvSpPr>
            <a:spLocks noGrp="1"/>
          </p:cNvSpPr>
          <p:nvPr>
            <p:ph type="ftr" sz="quarter" idx="10"/>
          </p:nvPr>
        </p:nvSpPr>
        <p:spPr/>
        <p:txBody>
          <a:bodyPr/>
          <a:lstStyle/>
          <a:p>
            <a:pPr>
              <a:defRPr/>
            </a:pP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37CA35-07E3-4206-A0C0-EC004101CBF5}" type="slidenum">
              <a:rPr lang="en-US" smtClean="0"/>
              <a:pPr/>
              <a:t>17</a:t>
            </a:fld>
            <a:endParaRPr lang="en-US"/>
          </a:p>
        </p:txBody>
      </p:sp>
    </p:spTree>
    <p:extLst>
      <p:ext uri="{BB962C8B-B14F-4D97-AF65-F5344CB8AC3E}">
        <p14:creationId xmlns:p14="http://schemas.microsoft.com/office/powerpoint/2010/main" val="2498585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37CA35-07E3-4206-A0C0-EC004101CBF5}" type="slidenum">
              <a:rPr lang="en-US" smtClean="0"/>
              <a:pPr/>
              <a:t>19</a:t>
            </a:fld>
            <a:endParaRPr lang="en-US"/>
          </a:p>
        </p:txBody>
      </p:sp>
    </p:spTree>
    <p:extLst>
      <p:ext uri="{BB962C8B-B14F-4D97-AF65-F5344CB8AC3E}">
        <p14:creationId xmlns:p14="http://schemas.microsoft.com/office/powerpoint/2010/main" val="288534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37CA35-07E3-4206-A0C0-EC004101CBF5}" type="slidenum">
              <a:rPr lang="en-US" smtClean="0"/>
              <a:pPr/>
              <a:t>20</a:t>
            </a:fld>
            <a:endParaRPr lang="en-US"/>
          </a:p>
        </p:txBody>
      </p:sp>
    </p:spTree>
    <p:extLst>
      <p:ext uri="{BB962C8B-B14F-4D97-AF65-F5344CB8AC3E}">
        <p14:creationId xmlns:p14="http://schemas.microsoft.com/office/powerpoint/2010/main" val="6030687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C0170D-ED0E-4DA2-9262-330A05E008AA}" type="slidenum">
              <a:rPr lang="en-US">
                <a:solidFill>
                  <a:prstClr val="black"/>
                </a:solidFill>
              </a:rPr>
              <a:pPr/>
              <a:t>21</a:t>
            </a:fld>
            <a:endParaRPr lang="en-US" dirty="0">
              <a:solidFill>
                <a:prstClr val="black"/>
              </a:solidFill>
            </a:endParaRPr>
          </a:p>
        </p:txBody>
      </p:sp>
      <p:sp>
        <p:nvSpPr>
          <p:cNvPr id="139266" name="Rectangle 2"/>
          <p:cNvSpPr>
            <a:spLocks noGrp="1" noRot="1" noChangeAspect="1" noChangeArrowheads="1" noTextEdit="1"/>
          </p:cNvSpPr>
          <p:nvPr>
            <p:ph type="sldImg"/>
          </p:nvPr>
        </p:nvSpPr>
        <p:spPr>
          <a:ln/>
        </p:spPr>
      </p:sp>
      <p:sp>
        <p:nvSpPr>
          <p:cNvPr id="2" name="Footer Placeholder 1"/>
          <p:cNvSpPr>
            <a:spLocks noGrp="1"/>
          </p:cNvSpPr>
          <p:nvPr>
            <p:ph type="ftr" sz="quarter" idx="10"/>
          </p:nvPr>
        </p:nvSpPr>
        <p:spPr/>
        <p:txBody>
          <a:bodyPr/>
          <a:lstStyle/>
          <a:p>
            <a:pPr>
              <a:defRPr/>
            </a:pPr>
            <a:endParaRPr lang="en-US" dirty="0">
              <a:solidFill>
                <a:prstClr val="black"/>
              </a:solidFill>
            </a:endParaRPr>
          </a:p>
        </p:txBody>
      </p:sp>
      <p:sp>
        <p:nvSpPr>
          <p:cNvPr id="3" name="Notes Placeholder 2"/>
          <p:cNvSpPr>
            <a:spLocks noGrp="1"/>
          </p:cNvSpPr>
          <p:nvPr>
            <p:ph type="body" sz="quarter" idx="1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02177C9-639A-43C1-AD26-CD40BF050292}" type="slidenum">
              <a:rPr lang="en-US" smtClean="0"/>
              <a:pPr>
                <a:defRPr/>
              </a:pPr>
              <a:t>23</a:t>
            </a:fld>
            <a:endParaRPr lang="en-US"/>
          </a:p>
        </p:txBody>
      </p:sp>
    </p:spTree>
    <p:extLst>
      <p:ext uri="{BB962C8B-B14F-4D97-AF65-F5344CB8AC3E}">
        <p14:creationId xmlns:p14="http://schemas.microsoft.com/office/powerpoint/2010/main" val="6072551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02177C9-639A-43C1-AD26-CD40BF050292}" type="slidenum">
              <a:rPr lang="en-US" smtClean="0"/>
              <a:pPr>
                <a:defRPr/>
              </a:pPr>
              <a:t>24</a:t>
            </a:fld>
            <a:endParaRPr lang="en-US"/>
          </a:p>
        </p:txBody>
      </p:sp>
    </p:spTree>
    <p:extLst>
      <p:ext uri="{BB962C8B-B14F-4D97-AF65-F5344CB8AC3E}">
        <p14:creationId xmlns:p14="http://schemas.microsoft.com/office/powerpoint/2010/main" val="3838759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endParaRPr lang="en-US" dirty="0"/>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p:txBody>
          <a:bodyPr/>
          <a:lstStyle/>
          <a:p>
            <a:endParaRPr lang="en-US" dirty="0"/>
          </a:p>
        </p:txBody>
      </p:sp>
      <p:sp>
        <p:nvSpPr>
          <p:cNvPr id="2" name="Footer Placeholder 1"/>
          <p:cNvSpPr>
            <a:spLocks noGrp="1"/>
          </p:cNvSpPr>
          <p:nvPr>
            <p:ph type="ftr" sz="quarter" idx="10"/>
          </p:nvPr>
        </p:nvSpPr>
        <p:spPr/>
        <p:txBody>
          <a:bodyPr/>
          <a:lstStyle/>
          <a:p>
            <a:pPr>
              <a:defRPr/>
            </a:pP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52EAC6-C36A-4EDE-9C4A-9BF5A9D60907}" type="slidenum">
              <a:rPr lang="en-US"/>
              <a:pPr/>
              <a:t>3</a:t>
            </a:fld>
            <a:endParaRPr lang="en-US" dirty="0"/>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en-US" dirty="0"/>
          </a:p>
        </p:txBody>
      </p:sp>
      <p:sp>
        <p:nvSpPr>
          <p:cNvPr id="2" name="Footer Placeholder 1"/>
          <p:cNvSpPr>
            <a:spLocks noGrp="1"/>
          </p:cNvSpPr>
          <p:nvPr>
            <p:ph type="ftr" sz="quarter" idx="10"/>
          </p:nvPr>
        </p:nvSpPr>
        <p:spPr/>
        <p:txBody>
          <a:bodyPr/>
          <a:lstStyle/>
          <a:p>
            <a:pPr>
              <a:defRPr/>
            </a:pP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miter lim="800000"/>
            <a:headEnd/>
            <a:tailEnd/>
          </a:ln>
        </p:spPr>
        <p:txBody>
          <a:bodyPr/>
          <a:lstStyle/>
          <a:p>
            <a:fld id="{969E5B47-57F7-D249-A54C-6D3771D6777E}" type="slidenum">
              <a:rPr lang="en-US"/>
              <a:pPr/>
              <a:t>26</a:t>
            </a:fld>
            <a:endParaRPr lang="en-US"/>
          </a:p>
        </p:txBody>
      </p:sp>
      <p:sp>
        <p:nvSpPr>
          <p:cNvPr id="53251"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p:txBody>
          <a:bodyPr/>
          <a:lstStyle/>
          <a:p>
            <a:pPr eaLnBrk="1" hangingPunct="1">
              <a:buFontTx/>
              <a:buNone/>
            </a:pPr>
            <a:endParaRPr lang="en-US" dirty="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3A4149-D7CF-44E2-8D62-7D7A2AE9AB65}" type="slidenum">
              <a:rPr lang="en-US"/>
              <a:pPr/>
              <a:t>28</a:t>
            </a:fld>
            <a:endParaRPr lang="en-US" dirty="0"/>
          </a:p>
        </p:txBody>
      </p:sp>
      <p:sp>
        <p:nvSpPr>
          <p:cNvPr id="592898" name="Rectangle 2"/>
          <p:cNvSpPr>
            <a:spLocks noGrp="1" noRot="1" noChangeAspect="1" noChangeArrowheads="1" noTextEdit="1"/>
          </p:cNvSpPr>
          <p:nvPr>
            <p:ph type="sldImg"/>
          </p:nvPr>
        </p:nvSpPr>
        <p:spPr>
          <a:ln/>
        </p:spPr>
      </p:sp>
      <p:sp>
        <p:nvSpPr>
          <p:cNvPr id="592899" name="Rectangle 3"/>
          <p:cNvSpPr>
            <a:spLocks noGrp="1" noChangeArrowheads="1"/>
          </p:cNvSpPr>
          <p:nvPr>
            <p:ph type="body" idx="1"/>
          </p:nvPr>
        </p:nvSpPr>
        <p:spPr/>
        <p:txBody>
          <a:bodyPr/>
          <a:lstStyle/>
          <a:p>
            <a:pPr>
              <a:lnSpc>
                <a:spcPct val="90000"/>
              </a:lnSpc>
              <a:buFontTx/>
              <a:buNone/>
            </a:pPr>
            <a:endParaRPr lang="en-US" sz="1000" dirty="0"/>
          </a:p>
        </p:txBody>
      </p:sp>
      <p:sp>
        <p:nvSpPr>
          <p:cNvPr id="2" name="Footer Placeholder 1"/>
          <p:cNvSpPr>
            <a:spLocks noGrp="1"/>
          </p:cNvSpPr>
          <p:nvPr>
            <p:ph type="ftr" sz="quarter" idx="10"/>
          </p:nvPr>
        </p:nvSpPr>
        <p:spPr/>
        <p:txBody>
          <a:bodyPr/>
          <a:lstStyle/>
          <a:p>
            <a:pPr>
              <a:defRPr/>
            </a:pP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0A74013F-DA87-4695-9DCE-9D73D03967C9}" type="slidenum">
              <a:rPr lang="en-US" smtClean="0"/>
              <a:pPr>
                <a:defRPr/>
              </a:pPr>
              <a:t>29</a:t>
            </a:fld>
            <a:endParaRPr lang="en-US" dirty="0"/>
          </a:p>
        </p:txBody>
      </p:sp>
    </p:spTree>
    <p:extLst>
      <p:ext uri="{BB962C8B-B14F-4D97-AF65-F5344CB8AC3E}">
        <p14:creationId xmlns:p14="http://schemas.microsoft.com/office/powerpoint/2010/main" val="34630079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0A74013F-DA87-4695-9DCE-9D73D03967C9}" type="slidenum">
              <a:rPr lang="en-US" smtClean="0"/>
              <a:pPr>
                <a:defRPr/>
              </a:pPr>
              <a:t>30</a:t>
            </a:fld>
            <a:endParaRPr lang="en-US" dirty="0"/>
          </a:p>
        </p:txBody>
      </p:sp>
    </p:spTree>
    <p:extLst>
      <p:ext uri="{BB962C8B-B14F-4D97-AF65-F5344CB8AC3E}">
        <p14:creationId xmlns:p14="http://schemas.microsoft.com/office/powerpoint/2010/main" val="27710813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0A74013F-DA87-4695-9DCE-9D73D03967C9}" type="slidenum">
              <a:rPr lang="en-US" smtClean="0"/>
              <a:pPr>
                <a:defRPr/>
              </a:pPr>
              <a:t>31</a:t>
            </a:fld>
            <a:endParaRPr lang="en-US" dirty="0"/>
          </a:p>
        </p:txBody>
      </p:sp>
    </p:spTree>
    <p:extLst>
      <p:ext uri="{BB962C8B-B14F-4D97-AF65-F5344CB8AC3E}">
        <p14:creationId xmlns:p14="http://schemas.microsoft.com/office/powerpoint/2010/main" val="22144016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0A74013F-DA87-4695-9DCE-9D73D03967C9}" type="slidenum">
              <a:rPr lang="en-US" smtClean="0"/>
              <a:pPr>
                <a:defRPr/>
              </a:pPr>
              <a:t>34</a:t>
            </a:fld>
            <a:endParaRPr lang="en-US" dirty="0"/>
          </a:p>
        </p:txBody>
      </p:sp>
    </p:spTree>
    <p:extLst>
      <p:ext uri="{BB962C8B-B14F-4D97-AF65-F5344CB8AC3E}">
        <p14:creationId xmlns:p14="http://schemas.microsoft.com/office/powerpoint/2010/main" val="32948705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449F53-E277-452F-B692-E53B586189EA}" type="slidenum">
              <a:rPr lang="en-US" smtClean="0"/>
              <a:pPr>
                <a:defRPr/>
              </a:pPr>
              <a:t>36</a:t>
            </a:fld>
            <a:endParaRPr lang="en-US"/>
          </a:p>
        </p:txBody>
      </p:sp>
    </p:spTree>
    <p:extLst>
      <p:ext uri="{BB962C8B-B14F-4D97-AF65-F5344CB8AC3E}">
        <p14:creationId xmlns:p14="http://schemas.microsoft.com/office/powerpoint/2010/main" val="21603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128"/>
              </a:defRPr>
            </a:lvl1pPr>
            <a:lvl2pPr marL="37931725" indent="-37474525">
              <a:defRPr sz="2400">
                <a:solidFill>
                  <a:schemeClr val="tx1"/>
                </a:solidFill>
                <a:latin typeface="Arial" charset="0"/>
                <a:ea typeface="ヒラギノ角ゴ Pro W3" charset="-128"/>
              </a:defRPr>
            </a:lvl2pPr>
            <a:lvl3pPr>
              <a:defRPr sz="2400">
                <a:solidFill>
                  <a:schemeClr val="tx1"/>
                </a:solidFill>
                <a:latin typeface="Arial" charset="0"/>
                <a:ea typeface="ヒラギノ角ゴ Pro W3" charset="-128"/>
              </a:defRPr>
            </a:lvl3pPr>
            <a:lvl4pPr>
              <a:defRPr sz="2400">
                <a:solidFill>
                  <a:schemeClr val="tx1"/>
                </a:solidFill>
                <a:latin typeface="Arial" charset="0"/>
                <a:ea typeface="ヒラギノ角ゴ Pro W3" charset="-128"/>
              </a:defRPr>
            </a:lvl4pPr>
            <a:lvl5pPr>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fld id="{498469B4-C54B-46A1-A543-A85C020A1A8F}" type="slidenum">
              <a:rPr lang="en-US" sz="1200"/>
              <a:pPr/>
              <a:t>4</a:t>
            </a:fld>
            <a:endParaRPr lang="en-US" sz="120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449F53-E277-452F-B692-E53B586189EA}" type="slidenum">
              <a:rPr lang="en-US" smtClean="0"/>
              <a:pPr>
                <a:defRPr/>
              </a:pPr>
              <a:t>5</a:t>
            </a:fld>
            <a:endParaRPr lang="en-US" dirty="0"/>
          </a:p>
        </p:txBody>
      </p:sp>
    </p:spTree>
    <p:extLst>
      <p:ext uri="{BB962C8B-B14F-4D97-AF65-F5344CB8AC3E}">
        <p14:creationId xmlns:p14="http://schemas.microsoft.com/office/powerpoint/2010/main" val="1735243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n-US">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B51BB4-8A12-4159-9D08-6938F8074EA4}" type="slidenum">
              <a:rPr lang="en-US"/>
              <a:pPr/>
              <a:t>9</a:t>
            </a:fld>
            <a:endParaRPr lang="en-US" dirty="0"/>
          </a:p>
        </p:txBody>
      </p:sp>
      <p:sp>
        <p:nvSpPr>
          <p:cNvPr id="582658" name="Rectangle 2"/>
          <p:cNvSpPr>
            <a:spLocks noGrp="1" noRot="1" noChangeAspect="1" noChangeArrowheads="1" noTextEdit="1"/>
          </p:cNvSpPr>
          <p:nvPr>
            <p:ph type="sldImg"/>
          </p:nvPr>
        </p:nvSpPr>
        <p:spPr>
          <a:ln/>
        </p:spPr>
      </p:sp>
      <p:sp>
        <p:nvSpPr>
          <p:cNvPr id="582659" name="Rectangle 3"/>
          <p:cNvSpPr>
            <a:spLocks noGrp="1" noChangeArrowheads="1"/>
          </p:cNvSpPr>
          <p:nvPr>
            <p:ph type="body" idx="1"/>
          </p:nvPr>
        </p:nvSpPr>
        <p:spPr/>
        <p:txBody>
          <a:bodyPr/>
          <a:lstStyle/>
          <a:p>
            <a:pPr>
              <a:buFontTx/>
              <a:buChar char="•"/>
            </a:pPr>
            <a:endParaRPr lang="en-US" dirty="0"/>
          </a:p>
        </p:txBody>
      </p:sp>
      <p:sp>
        <p:nvSpPr>
          <p:cNvPr id="2" name="Footer Placeholder 1"/>
          <p:cNvSpPr>
            <a:spLocks noGrp="1"/>
          </p:cNvSpPr>
          <p:nvPr>
            <p:ph type="ftr" sz="quarter" idx="10"/>
          </p:nvPr>
        </p:nvSpPr>
        <p:spPr/>
        <p:txBody>
          <a:bodyPr/>
          <a:lstStyle/>
          <a:p>
            <a:pPr>
              <a:defRPr/>
            </a:pP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59FB88-B70A-487D-B812-5DE778017C21}" type="slidenum">
              <a:rPr lang="en-US"/>
              <a:pPr/>
              <a:t>10</a:t>
            </a:fld>
            <a:endParaRPr lang="en-US" dirty="0"/>
          </a:p>
        </p:txBody>
      </p:sp>
      <p:sp>
        <p:nvSpPr>
          <p:cNvPr id="681986" name="Rectangle 2"/>
          <p:cNvSpPr>
            <a:spLocks noGrp="1" noRot="1" noChangeAspect="1" noChangeArrowheads="1" noTextEdit="1"/>
          </p:cNvSpPr>
          <p:nvPr>
            <p:ph type="sldImg"/>
          </p:nvPr>
        </p:nvSpPr>
        <p:spPr>
          <a:ln/>
        </p:spPr>
      </p:sp>
      <p:sp>
        <p:nvSpPr>
          <p:cNvPr id="681987" name="Rectangle 3"/>
          <p:cNvSpPr>
            <a:spLocks noGrp="1" noChangeArrowheads="1"/>
          </p:cNvSpPr>
          <p:nvPr>
            <p:ph type="body" idx="1"/>
          </p:nvPr>
        </p:nvSpPr>
        <p:spPr/>
        <p:txBody>
          <a:bodyPr/>
          <a:lstStyle/>
          <a:p>
            <a:pPr lvl="2">
              <a:buFontTx/>
              <a:buNone/>
            </a:pPr>
            <a:endParaRPr lang="en-US" sz="1050" dirty="0"/>
          </a:p>
        </p:txBody>
      </p:sp>
      <p:sp>
        <p:nvSpPr>
          <p:cNvPr id="2" name="Footer Placeholder 1"/>
          <p:cNvSpPr>
            <a:spLocks noGrp="1"/>
          </p:cNvSpPr>
          <p:nvPr>
            <p:ph type="ftr" sz="quarter" idx="10"/>
          </p:nvPr>
        </p:nvSpPr>
        <p:spPr/>
        <p:txBody>
          <a:bodyPr/>
          <a:lstStyle/>
          <a:p>
            <a:pPr>
              <a:defRPr/>
            </a:pP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17290A-72D3-4157-8136-AE873C41B6B3}" type="slidenum">
              <a:rPr lang="en-US"/>
              <a:pPr/>
              <a:t>11</a:t>
            </a:fld>
            <a:endParaRPr lang="en-US" dirty="0"/>
          </a:p>
        </p:txBody>
      </p:sp>
      <p:sp>
        <p:nvSpPr>
          <p:cNvPr id="684034" name="Rectangle 2"/>
          <p:cNvSpPr>
            <a:spLocks noGrp="1" noRot="1" noChangeAspect="1" noChangeArrowheads="1" noTextEdit="1"/>
          </p:cNvSpPr>
          <p:nvPr>
            <p:ph type="sldImg"/>
          </p:nvPr>
        </p:nvSpPr>
        <p:spPr>
          <a:ln/>
        </p:spPr>
      </p:sp>
      <p:sp>
        <p:nvSpPr>
          <p:cNvPr id="684035" name="Rectangle 3"/>
          <p:cNvSpPr>
            <a:spLocks noGrp="1" noChangeArrowheads="1"/>
          </p:cNvSpPr>
          <p:nvPr>
            <p:ph type="body" idx="1"/>
          </p:nvPr>
        </p:nvSpPr>
        <p:spPr/>
        <p:txBody>
          <a:bodyPr/>
          <a:lstStyle/>
          <a:p>
            <a:endParaRPr lang="en-US" dirty="0"/>
          </a:p>
        </p:txBody>
      </p:sp>
      <p:sp>
        <p:nvSpPr>
          <p:cNvPr id="2" name="Footer Placeholder 1"/>
          <p:cNvSpPr>
            <a:spLocks noGrp="1"/>
          </p:cNvSpPr>
          <p:nvPr>
            <p:ph type="ftr" sz="quarter" idx="10"/>
          </p:nvPr>
        </p:nvSpPr>
        <p:spPr/>
        <p:txBody>
          <a:bodyPr/>
          <a:lstStyle/>
          <a:p>
            <a:pPr>
              <a:defRPr/>
            </a:pP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4F381F-E7F3-40C3-9F3F-BEADDD6CA9EB}" type="slidenum">
              <a:rPr lang="en-US"/>
              <a:pPr/>
              <a:t>12</a:t>
            </a:fld>
            <a:endParaRPr lang="en-US" dirty="0"/>
          </a:p>
        </p:txBody>
      </p:sp>
      <p:sp>
        <p:nvSpPr>
          <p:cNvPr id="686082" name="Rectangle 2"/>
          <p:cNvSpPr>
            <a:spLocks noGrp="1" noRot="1" noChangeAspect="1" noChangeArrowheads="1" noTextEdit="1"/>
          </p:cNvSpPr>
          <p:nvPr>
            <p:ph type="sldImg"/>
          </p:nvPr>
        </p:nvSpPr>
        <p:spPr>
          <a:ln/>
        </p:spPr>
      </p:sp>
      <p:sp>
        <p:nvSpPr>
          <p:cNvPr id="686083" name="Rectangle 3"/>
          <p:cNvSpPr>
            <a:spLocks noGrp="1" noChangeArrowheads="1"/>
          </p:cNvSpPr>
          <p:nvPr>
            <p:ph type="body" idx="1"/>
          </p:nvPr>
        </p:nvSpPr>
        <p:spPr/>
        <p:txBody>
          <a:bodyPr/>
          <a:lstStyle/>
          <a:p>
            <a:pPr lvl="2">
              <a:buFontTx/>
              <a:buNone/>
            </a:pPr>
            <a:endParaRPr lang="en-US" dirty="0"/>
          </a:p>
        </p:txBody>
      </p:sp>
      <p:sp>
        <p:nvSpPr>
          <p:cNvPr id="2" name="Footer Placeholder 1"/>
          <p:cNvSpPr>
            <a:spLocks noGrp="1"/>
          </p:cNvSpPr>
          <p:nvPr>
            <p:ph type="ftr" sz="quarter" idx="10"/>
          </p:nvPr>
        </p:nvSpPr>
        <p:spPr/>
        <p:txBody>
          <a:bodyPr/>
          <a:lstStyle/>
          <a:p>
            <a:pPr>
              <a:defRPr/>
            </a:pP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descr="NC_Conf_Lockup_FINA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609600"/>
            <a:ext cx="4572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447800" y="43434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2" name="Title 1"/>
          <p:cNvSpPr>
            <a:spLocks noGrp="1"/>
          </p:cNvSpPr>
          <p:nvPr>
            <p:ph type="ctrTitle"/>
          </p:nvPr>
        </p:nvSpPr>
        <p:spPr>
          <a:xfrm>
            <a:off x="762000" y="2743200"/>
            <a:ext cx="7772400" cy="1470025"/>
          </a:xfrm>
        </p:spPr>
        <p:txBody>
          <a:bodyPr/>
          <a:lstStyle>
            <a:lvl1pPr algn="ctr">
              <a:defRPr/>
            </a:lvl1pPr>
          </a:lstStyle>
          <a:p>
            <a:r>
              <a:rPr lang="en-US" dirty="0" smtClean="0"/>
              <a:t>Click to edit Master title style</a:t>
            </a:r>
            <a:endParaRPr lang="en-US" dirty="0"/>
          </a:p>
        </p:txBody>
      </p:sp>
      <p:sp>
        <p:nvSpPr>
          <p:cNvPr id="5" name="Slide Number Placeholder 6"/>
          <p:cNvSpPr>
            <a:spLocks noGrp="1"/>
          </p:cNvSpPr>
          <p:nvPr>
            <p:ph type="sldNum" sz="quarter" idx="4"/>
          </p:nvPr>
        </p:nvSpPr>
        <p:spPr>
          <a:xfrm>
            <a:off x="8610600" y="5815064"/>
            <a:ext cx="533400" cy="365125"/>
          </a:xfrm>
          <a:prstGeom prst="rect">
            <a:avLst/>
          </a:prstGeom>
        </p:spPr>
        <p:txBody>
          <a:bodyPr/>
          <a:lstStyle>
            <a:lvl1pPr algn="ctr">
              <a:defRPr sz="1400" baseline="0">
                <a:solidFill>
                  <a:srgbClr val="2A387F"/>
                </a:solidFill>
              </a:defRPr>
            </a:lvl1pPr>
          </a:lstStyle>
          <a:p>
            <a:fld id="{47E58EBC-1C10-4B79-AB5B-15534DC7F1FA}" type="slidenum">
              <a:rPr lang="en-US" smtClean="0"/>
              <a:pPr/>
              <a:t>‹#›</a:t>
            </a:fld>
            <a:endParaRPr lang="en-US" dirty="0"/>
          </a:p>
        </p:txBody>
      </p:sp>
    </p:spTree>
    <p:extLst>
      <p:ext uri="{BB962C8B-B14F-4D97-AF65-F5344CB8AC3E}">
        <p14:creationId xmlns:p14="http://schemas.microsoft.com/office/powerpoint/2010/main" val="5662161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6"/>
          <p:cNvSpPr>
            <a:spLocks noGrp="1"/>
          </p:cNvSpPr>
          <p:nvPr>
            <p:ph type="sldNum" sz="quarter" idx="4"/>
          </p:nvPr>
        </p:nvSpPr>
        <p:spPr>
          <a:xfrm>
            <a:off x="8610600" y="5815064"/>
            <a:ext cx="533400" cy="365125"/>
          </a:xfrm>
          <a:prstGeom prst="rect">
            <a:avLst/>
          </a:prstGeom>
        </p:spPr>
        <p:txBody>
          <a:bodyPr/>
          <a:lstStyle>
            <a:lvl1pPr algn="ctr">
              <a:defRPr sz="1400" baseline="0">
                <a:solidFill>
                  <a:srgbClr val="2A387F"/>
                </a:solidFill>
              </a:defRPr>
            </a:lvl1pPr>
          </a:lstStyle>
          <a:p>
            <a:fld id="{47E58EBC-1C10-4B79-AB5B-15534DC7F1FA}" type="slidenum">
              <a:rPr lang="en-US" smtClean="0"/>
              <a:pPr/>
              <a:t>‹#›</a:t>
            </a:fld>
            <a:endParaRPr lang="en-US" dirty="0"/>
          </a:p>
        </p:txBody>
      </p:sp>
    </p:spTree>
    <p:extLst>
      <p:ext uri="{BB962C8B-B14F-4D97-AF65-F5344CB8AC3E}">
        <p14:creationId xmlns:p14="http://schemas.microsoft.com/office/powerpoint/2010/main" val="52483858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1219200"/>
            <a:ext cx="1943100" cy="487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219200"/>
            <a:ext cx="5676900" cy="487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6"/>
          <p:cNvSpPr>
            <a:spLocks noGrp="1"/>
          </p:cNvSpPr>
          <p:nvPr>
            <p:ph type="sldNum" sz="quarter" idx="4"/>
          </p:nvPr>
        </p:nvSpPr>
        <p:spPr>
          <a:xfrm>
            <a:off x="8610600" y="5815064"/>
            <a:ext cx="533400" cy="365125"/>
          </a:xfrm>
          <a:prstGeom prst="rect">
            <a:avLst/>
          </a:prstGeom>
        </p:spPr>
        <p:txBody>
          <a:bodyPr/>
          <a:lstStyle>
            <a:lvl1pPr algn="ctr">
              <a:defRPr sz="1400" baseline="0">
                <a:solidFill>
                  <a:srgbClr val="2A387F"/>
                </a:solidFill>
              </a:defRPr>
            </a:lvl1pPr>
          </a:lstStyle>
          <a:p>
            <a:fld id="{47E58EBC-1C10-4B79-AB5B-15534DC7F1FA}" type="slidenum">
              <a:rPr lang="en-US" smtClean="0"/>
              <a:pPr/>
              <a:t>‹#›</a:t>
            </a:fld>
            <a:endParaRPr lang="en-US" dirty="0"/>
          </a:p>
        </p:txBody>
      </p:sp>
    </p:spTree>
    <p:extLst>
      <p:ext uri="{BB962C8B-B14F-4D97-AF65-F5344CB8AC3E}">
        <p14:creationId xmlns:p14="http://schemas.microsoft.com/office/powerpoint/2010/main" val="180131589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762000"/>
            <a:ext cx="73914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752600"/>
            <a:ext cx="411480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752600"/>
            <a:ext cx="411480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6"/>
          <p:cNvSpPr>
            <a:spLocks noGrp="1"/>
          </p:cNvSpPr>
          <p:nvPr>
            <p:ph type="sldNum" sz="quarter" idx="4"/>
          </p:nvPr>
        </p:nvSpPr>
        <p:spPr>
          <a:xfrm>
            <a:off x="8610600" y="5815064"/>
            <a:ext cx="533400" cy="365125"/>
          </a:xfrm>
          <a:prstGeom prst="rect">
            <a:avLst/>
          </a:prstGeom>
        </p:spPr>
        <p:txBody>
          <a:bodyPr/>
          <a:lstStyle>
            <a:lvl1pPr algn="ctr">
              <a:defRPr sz="1400" baseline="0">
                <a:solidFill>
                  <a:srgbClr val="2A387F"/>
                </a:solidFill>
              </a:defRPr>
            </a:lvl1pPr>
          </a:lstStyle>
          <a:p>
            <a:fld id="{47E58EBC-1C10-4B79-AB5B-15534DC7F1FA}" type="slidenum">
              <a:rPr lang="en-US" smtClean="0"/>
              <a:pPr/>
              <a:t>‹#›</a:t>
            </a:fld>
            <a:endParaRPr lang="en-US" dirty="0"/>
          </a:p>
        </p:txBody>
      </p:sp>
    </p:spTree>
    <p:extLst>
      <p:ext uri="{BB962C8B-B14F-4D97-AF65-F5344CB8AC3E}">
        <p14:creationId xmlns:p14="http://schemas.microsoft.com/office/powerpoint/2010/main" val="281956571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447800" y="381000"/>
            <a:ext cx="73914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752600"/>
            <a:ext cx="411480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76800" y="1752600"/>
            <a:ext cx="4114800" cy="182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76800" y="3733800"/>
            <a:ext cx="4114800" cy="182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6"/>
          <p:cNvSpPr>
            <a:spLocks noGrp="1"/>
          </p:cNvSpPr>
          <p:nvPr>
            <p:ph type="sldNum" sz="quarter" idx="4"/>
          </p:nvPr>
        </p:nvSpPr>
        <p:spPr>
          <a:xfrm>
            <a:off x="8610600" y="5815064"/>
            <a:ext cx="533400" cy="365125"/>
          </a:xfrm>
          <a:prstGeom prst="rect">
            <a:avLst/>
          </a:prstGeom>
        </p:spPr>
        <p:txBody>
          <a:bodyPr/>
          <a:lstStyle>
            <a:lvl1pPr algn="ctr">
              <a:defRPr sz="1400" baseline="0">
                <a:solidFill>
                  <a:srgbClr val="2A387F"/>
                </a:solidFill>
              </a:defRPr>
            </a:lvl1pPr>
          </a:lstStyle>
          <a:p>
            <a:fld id="{47E58EBC-1C10-4B79-AB5B-15534DC7F1FA}" type="slidenum">
              <a:rPr lang="en-US" smtClean="0"/>
              <a:pPr/>
              <a:t>‹#›</a:t>
            </a:fld>
            <a:endParaRPr lang="en-US" dirty="0"/>
          </a:p>
        </p:txBody>
      </p:sp>
    </p:spTree>
    <p:extLst>
      <p:ext uri="{BB962C8B-B14F-4D97-AF65-F5344CB8AC3E}">
        <p14:creationId xmlns:p14="http://schemas.microsoft.com/office/powerpoint/2010/main" val="260090446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AutoShape 23"/>
          <p:cNvSpPr>
            <a:spLocks noChangeArrowheads="1"/>
          </p:cNvSpPr>
          <p:nvPr/>
        </p:nvSpPr>
        <p:spPr bwMode="auto">
          <a:xfrm>
            <a:off x="0" y="76200"/>
            <a:ext cx="9144000" cy="1066800"/>
          </a:xfrm>
          <a:prstGeom prst="homePlate">
            <a:avLst>
              <a:gd name="adj" fmla="val 49089"/>
            </a:avLst>
          </a:prstGeom>
          <a:solidFill>
            <a:srgbClr val="08679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Text Box 12"/>
          <p:cNvSpPr txBox="1">
            <a:spLocks noChangeArrowheads="1"/>
          </p:cNvSpPr>
          <p:nvPr/>
        </p:nvSpPr>
        <p:spPr bwMode="auto">
          <a:xfrm>
            <a:off x="2514600" y="3352800"/>
            <a:ext cx="4114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600" dirty="0">
                <a:latin typeface="Calibri" pitchFamily="34" charset="0"/>
                <a:cs typeface="Calibri" pitchFamily="34" charset="0"/>
              </a:rPr>
              <a:t>presented by</a:t>
            </a:r>
            <a:r>
              <a:rPr lang="en-US" sz="1600" dirty="0"/>
              <a:t>:</a:t>
            </a:r>
          </a:p>
        </p:txBody>
      </p:sp>
      <p:sp>
        <p:nvSpPr>
          <p:cNvPr id="6" name="Text Box 13"/>
          <p:cNvSpPr txBox="1">
            <a:spLocks noChangeArrowheads="1"/>
          </p:cNvSpPr>
          <p:nvPr/>
        </p:nvSpPr>
        <p:spPr bwMode="auto">
          <a:xfrm>
            <a:off x="2514600" y="4638675"/>
            <a:ext cx="4114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600" dirty="0">
                <a:latin typeface="Calibri" pitchFamily="34" charset="0"/>
                <a:cs typeface="Calibri" pitchFamily="34" charset="0"/>
              </a:rPr>
              <a:t>of </a:t>
            </a:r>
          </a:p>
        </p:txBody>
      </p:sp>
      <p:pic>
        <p:nvPicPr>
          <p:cNvPr id="8" name="Picture 35" descr="PowerPoint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0900" y="5181600"/>
            <a:ext cx="23622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5315" y="76200"/>
            <a:ext cx="8305800" cy="762000"/>
          </a:xfrm>
        </p:spPr>
        <p:txBody>
          <a:bodyPr anchor="ctr"/>
          <a:lstStyle>
            <a:lvl1pPr>
              <a:defRPr sz="4300">
                <a:latin typeface="Calibri" pitchFamily="34" charset="0"/>
                <a:cs typeface="Calibri" pitchFamily="34" charset="0"/>
              </a:defRPr>
            </a:lvl1pPr>
          </a:lstStyle>
          <a:p>
            <a:pPr lvl="0"/>
            <a:r>
              <a:rPr lang="en-US" noProof="0" dirty="0" smtClean="0"/>
              <a:t>Click to edit Master title style</a:t>
            </a:r>
          </a:p>
        </p:txBody>
      </p:sp>
      <p:sp>
        <p:nvSpPr>
          <p:cNvPr id="3106" name="Rectangle 34"/>
          <p:cNvSpPr>
            <a:spLocks noGrp="1" noChangeArrowheads="1"/>
          </p:cNvSpPr>
          <p:nvPr>
            <p:ph type="subTitle" idx="1"/>
          </p:nvPr>
        </p:nvSpPr>
        <p:spPr>
          <a:xfrm>
            <a:off x="1714500" y="1600200"/>
            <a:ext cx="5715000" cy="1295400"/>
          </a:xfrm>
        </p:spPr>
        <p:txBody>
          <a:bodyPr/>
          <a:lstStyle>
            <a:lvl1pPr marL="0" indent="0" algn="ctr">
              <a:buFontTx/>
              <a:buNone/>
              <a:defRPr sz="2800">
                <a:latin typeface="Calibri" pitchFamily="34" charset="0"/>
                <a:cs typeface="Calibri" pitchFamily="34" charset="0"/>
              </a:defRPr>
            </a:lvl1pPr>
          </a:lstStyle>
          <a:p>
            <a:pPr lvl="0"/>
            <a:r>
              <a:rPr lang="en-US" noProof="0" dirty="0" smtClean="0"/>
              <a:t>Click to edit Master subtitle style</a:t>
            </a:r>
          </a:p>
        </p:txBody>
      </p:sp>
    </p:spTree>
    <p:extLst>
      <p:ext uri="{BB962C8B-B14F-4D97-AF65-F5344CB8AC3E}">
        <p14:creationId xmlns:p14="http://schemas.microsoft.com/office/powerpoint/2010/main" val="18578502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DA2C9FD5-C5B7-49A7-93E3-E66731C67827}" type="slidenum">
              <a:rPr lang="en-US"/>
              <a:pPr>
                <a:defRPr/>
              </a:pPr>
              <a:t>‹#›</a:t>
            </a:fld>
            <a:endParaRPr lang="en-US"/>
          </a:p>
        </p:txBody>
      </p:sp>
    </p:spTree>
    <p:extLst>
      <p:ext uri="{BB962C8B-B14F-4D97-AF65-F5344CB8AC3E}">
        <p14:creationId xmlns:p14="http://schemas.microsoft.com/office/powerpoint/2010/main" val="7886020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7926C220-BA43-4300-8243-5CAD4F99454A}" type="slidenum">
              <a:rPr lang="en-US"/>
              <a:pPr>
                <a:defRPr/>
              </a:pPr>
              <a:t>‹#›</a:t>
            </a:fld>
            <a:endParaRPr lang="en-US"/>
          </a:p>
        </p:txBody>
      </p:sp>
    </p:spTree>
    <p:extLst>
      <p:ext uri="{BB962C8B-B14F-4D97-AF65-F5344CB8AC3E}">
        <p14:creationId xmlns:p14="http://schemas.microsoft.com/office/powerpoint/2010/main" val="35310949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3988" y="914400"/>
            <a:ext cx="43053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1688" y="914400"/>
            <a:ext cx="43053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4E41150F-F095-44F9-B90E-46B5FE7304C4}" type="slidenum">
              <a:rPr lang="en-US"/>
              <a:pPr>
                <a:defRPr/>
              </a:pPr>
              <a:t>‹#›</a:t>
            </a:fld>
            <a:endParaRPr lang="en-US"/>
          </a:p>
        </p:txBody>
      </p:sp>
    </p:spTree>
    <p:extLst>
      <p:ext uri="{BB962C8B-B14F-4D97-AF65-F5344CB8AC3E}">
        <p14:creationId xmlns:p14="http://schemas.microsoft.com/office/powerpoint/2010/main" val="34237453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03F2C123-7E49-4B80-9AC3-E58173314EA9}" type="slidenum">
              <a:rPr lang="en-US"/>
              <a:pPr>
                <a:defRPr/>
              </a:pPr>
              <a:t>‹#›</a:t>
            </a:fld>
            <a:endParaRPr lang="en-US"/>
          </a:p>
        </p:txBody>
      </p:sp>
    </p:spTree>
    <p:extLst>
      <p:ext uri="{BB962C8B-B14F-4D97-AF65-F5344CB8AC3E}">
        <p14:creationId xmlns:p14="http://schemas.microsoft.com/office/powerpoint/2010/main" val="9426038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498EC435-6026-4E7F-94E4-D91F2E55F667}" type="slidenum">
              <a:rPr lang="en-US"/>
              <a:pPr>
                <a:defRPr/>
              </a:pPr>
              <a:t>‹#›</a:t>
            </a:fld>
            <a:endParaRPr lang="en-US"/>
          </a:p>
        </p:txBody>
      </p:sp>
    </p:spTree>
    <p:extLst>
      <p:ext uri="{BB962C8B-B14F-4D97-AF65-F5344CB8AC3E}">
        <p14:creationId xmlns:p14="http://schemas.microsoft.com/office/powerpoint/2010/main" val="2999425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09600" y="1752600"/>
            <a:ext cx="8382000" cy="3733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6"/>
          <p:cNvSpPr>
            <a:spLocks noGrp="1"/>
          </p:cNvSpPr>
          <p:nvPr>
            <p:ph type="sldNum" sz="quarter" idx="4"/>
          </p:nvPr>
        </p:nvSpPr>
        <p:spPr>
          <a:xfrm>
            <a:off x="8610600" y="5815064"/>
            <a:ext cx="533400" cy="365125"/>
          </a:xfrm>
          <a:prstGeom prst="rect">
            <a:avLst/>
          </a:prstGeom>
        </p:spPr>
        <p:txBody>
          <a:bodyPr/>
          <a:lstStyle>
            <a:lvl1pPr algn="ctr">
              <a:defRPr sz="1400" baseline="0">
                <a:solidFill>
                  <a:srgbClr val="2A387F"/>
                </a:solidFill>
              </a:defRPr>
            </a:lvl1pPr>
          </a:lstStyle>
          <a:p>
            <a:fld id="{47E58EBC-1C10-4B79-AB5B-15534DC7F1FA}" type="slidenum">
              <a:rPr lang="en-US" smtClean="0"/>
              <a:pPr/>
              <a:t>‹#›</a:t>
            </a:fld>
            <a:endParaRPr lang="en-US" dirty="0"/>
          </a:p>
        </p:txBody>
      </p:sp>
    </p:spTree>
    <p:extLst>
      <p:ext uri="{BB962C8B-B14F-4D97-AF65-F5344CB8AC3E}">
        <p14:creationId xmlns:p14="http://schemas.microsoft.com/office/powerpoint/2010/main" val="298433165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AF718D91-5643-4B3C-87F0-6646298304C1}" type="slidenum">
              <a:rPr lang="en-US"/>
              <a:pPr>
                <a:defRPr/>
              </a:pPr>
              <a:t>‹#›</a:t>
            </a:fld>
            <a:endParaRPr lang="en-US"/>
          </a:p>
        </p:txBody>
      </p:sp>
    </p:spTree>
    <p:extLst>
      <p:ext uri="{BB962C8B-B14F-4D97-AF65-F5344CB8AC3E}">
        <p14:creationId xmlns:p14="http://schemas.microsoft.com/office/powerpoint/2010/main" val="41638848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4885BBF0-F229-4447-803A-A1889F62CF54}" type="slidenum">
              <a:rPr lang="en-US"/>
              <a:pPr>
                <a:defRPr/>
              </a:pPr>
              <a:t>‹#›</a:t>
            </a:fld>
            <a:endParaRPr lang="en-US"/>
          </a:p>
        </p:txBody>
      </p:sp>
    </p:spTree>
    <p:extLst>
      <p:ext uri="{BB962C8B-B14F-4D97-AF65-F5344CB8AC3E}">
        <p14:creationId xmlns:p14="http://schemas.microsoft.com/office/powerpoint/2010/main" val="5973888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61DE9CE-9846-4E32-A2DA-2E62C375C585}" type="slidenum">
              <a:rPr lang="en-US"/>
              <a:pPr>
                <a:defRPr/>
              </a:pPr>
              <a:t>‹#›</a:t>
            </a:fld>
            <a:endParaRPr lang="en-US"/>
          </a:p>
        </p:txBody>
      </p:sp>
    </p:spTree>
    <p:extLst>
      <p:ext uri="{BB962C8B-B14F-4D97-AF65-F5344CB8AC3E}">
        <p14:creationId xmlns:p14="http://schemas.microsoft.com/office/powerpoint/2010/main" val="2190272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B35F93B9-A4A1-44BA-A2A3-293765AF2B39}" type="slidenum">
              <a:rPr lang="en-US"/>
              <a:pPr>
                <a:defRPr/>
              </a:pPr>
              <a:t>‹#›</a:t>
            </a:fld>
            <a:endParaRPr lang="en-US"/>
          </a:p>
        </p:txBody>
      </p:sp>
    </p:spTree>
    <p:extLst>
      <p:ext uri="{BB962C8B-B14F-4D97-AF65-F5344CB8AC3E}">
        <p14:creationId xmlns:p14="http://schemas.microsoft.com/office/powerpoint/2010/main" val="24919392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6238" y="152400"/>
            <a:ext cx="219075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3988" y="152400"/>
            <a:ext cx="641985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51B57839-ECA9-4425-B991-F3B1E9B858FC}" type="slidenum">
              <a:rPr lang="en-US"/>
              <a:pPr>
                <a:defRPr/>
              </a:pPr>
              <a:t>‹#›</a:t>
            </a:fld>
            <a:endParaRPr lang="en-US"/>
          </a:p>
        </p:txBody>
      </p:sp>
    </p:spTree>
    <p:extLst>
      <p:ext uri="{BB962C8B-B14F-4D97-AF65-F5344CB8AC3E}">
        <p14:creationId xmlns:p14="http://schemas.microsoft.com/office/powerpoint/2010/main" val="24768284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D3CF474D-16F4-4E50-BAD2-F6330282002D}" type="slidenum">
              <a:rPr lang="en-US"/>
              <a:pPr>
                <a:defRPr/>
              </a:pPr>
              <a:t>‹#›</a:t>
            </a:fld>
            <a:endParaRPr lang="en-US"/>
          </a:p>
        </p:txBody>
      </p:sp>
    </p:spTree>
    <p:extLst>
      <p:ext uri="{BB962C8B-B14F-4D97-AF65-F5344CB8AC3E}">
        <p14:creationId xmlns:p14="http://schemas.microsoft.com/office/powerpoint/2010/main" val="7380191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DD23311C-9951-4F51-B25A-D3C8971F049E}" type="slidenum">
              <a:rPr lang="en-US"/>
              <a:pPr>
                <a:defRPr/>
              </a:pPr>
              <a:t>‹#›</a:t>
            </a:fld>
            <a:endParaRPr lang="en-US"/>
          </a:p>
        </p:txBody>
      </p:sp>
    </p:spTree>
    <p:extLst>
      <p:ext uri="{BB962C8B-B14F-4D97-AF65-F5344CB8AC3E}">
        <p14:creationId xmlns:p14="http://schemas.microsoft.com/office/powerpoint/2010/main" val="36780503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68C9DEB7-74AD-4C52-9CDF-AB1191350819}" type="slidenum">
              <a:rPr lang="en-US"/>
              <a:pPr>
                <a:defRPr/>
              </a:pPr>
              <a:t>‹#›</a:t>
            </a:fld>
            <a:endParaRPr lang="en-US"/>
          </a:p>
        </p:txBody>
      </p:sp>
    </p:spTree>
    <p:extLst>
      <p:ext uri="{BB962C8B-B14F-4D97-AF65-F5344CB8AC3E}">
        <p14:creationId xmlns:p14="http://schemas.microsoft.com/office/powerpoint/2010/main" val="9179295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CF0883E9-9CE7-4656-8103-4E391CD8EFE0}" type="slidenum">
              <a:rPr lang="en-US"/>
              <a:pPr>
                <a:defRPr/>
              </a:pPr>
              <a:t>‹#›</a:t>
            </a:fld>
            <a:endParaRPr lang="en-US"/>
          </a:p>
        </p:txBody>
      </p:sp>
    </p:spTree>
    <p:extLst>
      <p:ext uri="{BB962C8B-B14F-4D97-AF65-F5344CB8AC3E}">
        <p14:creationId xmlns:p14="http://schemas.microsoft.com/office/powerpoint/2010/main" val="31367600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05123B0A-EF59-4E3F-BA1D-14C0E796E632}" type="slidenum">
              <a:rPr lang="en-US"/>
              <a:pPr>
                <a:defRPr/>
              </a:pPr>
              <a:t>‹#›</a:t>
            </a:fld>
            <a:endParaRPr lang="en-US"/>
          </a:p>
        </p:txBody>
      </p:sp>
    </p:spTree>
    <p:extLst>
      <p:ext uri="{BB962C8B-B14F-4D97-AF65-F5344CB8AC3E}">
        <p14:creationId xmlns:p14="http://schemas.microsoft.com/office/powerpoint/2010/main" val="3726278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6"/>
          <p:cNvSpPr>
            <a:spLocks noGrp="1"/>
          </p:cNvSpPr>
          <p:nvPr>
            <p:ph type="sldNum" sz="quarter" idx="4"/>
          </p:nvPr>
        </p:nvSpPr>
        <p:spPr>
          <a:xfrm>
            <a:off x="8610600" y="5815064"/>
            <a:ext cx="533400" cy="365125"/>
          </a:xfrm>
          <a:prstGeom prst="rect">
            <a:avLst/>
          </a:prstGeom>
        </p:spPr>
        <p:txBody>
          <a:bodyPr/>
          <a:lstStyle>
            <a:lvl1pPr algn="ctr">
              <a:defRPr sz="1400" baseline="0">
                <a:solidFill>
                  <a:srgbClr val="2A387F"/>
                </a:solidFill>
              </a:defRPr>
            </a:lvl1pPr>
          </a:lstStyle>
          <a:p>
            <a:fld id="{47E58EBC-1C10-4B79-AB5B-15534DC7F1FA}" type="slidenum">
              <a:rPr lang="en-US" smtClean="0"/>
              <a:pPr/>
              <a:t>‹#›</a:t>
            </a:fld>
            <a:endParaRPr lang="en-US" dirty="0"/>
          </a:p>
        </p:txBody>
      </p:sp>
    </p:spTree>
    <p:extLst>
      <p:ext uri="{BB962C8B-B14F-4D97-AF65-F5344CB8AC3E}">
        <p14:creationId xmlns:p14="http://schemas.microsoft.com/office/powerpoint/2010/main" val="177969802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5C72CC9F-FBD6-48FA-81B1-33B5F34468CB}" type="slidenum">
              <a:rPr lang="en-US"/>
              <a:pPr>
                <a:defRPr/>
              </a:pPr>
              <a:t>‹#›</a:t>
            </a:fld>
            <a:endParaRPr lang="en-US"/>
          </a:p>
        </p:txBody>
      </p:sp>
    </p:spTree>
    <p:extLst>
      <p:ext uri="{BB962C8B-B14F-4D97-AF65-F5344CB8AC3E}">
        <p14:creationId xmlns:p14="http://schemas.microsoft.com/office/powerpoint/2010/main" val="27617388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EFEC153D-8775-4D3E-9DBC-67354B928BFA}" type="slidenum">
              <a:rPr lang="en-US"/>
              <a:pPr>
                <a:defRPr/>
              </a:pPr>
              <a:t>‹#›</a:t>
            </a:fld>
            <a:endParaRPr lang="en-US"/>
          </a:p>
        </p:txBody>
      </p:sp>
    </p:spTree>
    <p:extLst>
      <p:ext uri="{BB962C8B-B14F-4D97-AF65-F5344CB8AC3E}">
        <p14:creationId xmlns:p14="http://schemas.microsoft.com/office/powerpoint/2010/main" val="16664160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F09663B1-C934-4845-BBCB-0A06A05B688F}" type="slidenum">
              <a:rPr lang="en-US"/>
              <a:pPr>
                <a:defRPr/>
              </a:pPr>
              <a:t>‹#›</a:t>
            </a:fld>
            <a:endParaRPr lang="en-US"/>
          </a:p>
        </p:txBody>
      </p:sp>
    </p:spTree>
    <p:extLst>
      <p:ext uri="{BB962C8B-B14F-4D97-AF65-F5344CB8AC3E}">
        <p14:creationId xmlns:p14="http://schemas.microsoft.com/office/powerpoint/2010/main" val="4174457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FEEBC636-C91C-470C-BAF7-C7FE20DDF48D}" type="slidenum">
              <a:rPr lang="en-US"/>
              <a:pPr>
                <a:defRPr/>
              </a:pPr>
              <a:t>‹#›</a:t>
            </a:fld>
            <a:endParaRPr lang="en-US"/>
          </a:p>
        </p:txBody>
      </p:sp>
    </p:spTree>
    <p:extLst>
      <p:ext uri="{BB962C8B-B14F-4D97-AF65-F5344CB8AC3E}">
        <p14:creationId xmlns:p14="http://schemas.microsoft.com/office/powerpoint/2010/main" val="7955211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E982F183-E36B-4AE0-83CD-9D49897ACA98}" type="slidenum">
              <a:rPr lang="en-US"/>
              <a:pPr>
                <a:defRPr/>
              </a:pPr>
              <a:t>‹#›</a:t>
            </a:fld>
            <a:endParaRPr lang="en-US"/>
          </a:p>
        </p:txBody>
      </p:sp>
    </p:spTree>
    <p:extLst>
      <p:ext uri="{BB962C8B-B14F-4D97-AF65-F5344CB8AC3E}">
        <p14:creationId xmlns:p14="http://schemas.microsoft.com/office/powerpoint/2010/main" val="5371423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1447800"/>
            <a:ext cx="2133600" cy="4678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1447800"/>
            <a:ext cx="6248400" cy="46783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E171F0AB-D0C8-456B-8773-42F7E0E8EEB5}" type="slidenum">
              <a:rPr lang="en-US"/>
              <a:pPr>
                <a:defRPr/>
              </a:pPr>
              <a:t>‹#›</a:t>
            </a:fld>
            <a:endParaRPr lang="en-US"/>
          </a:p>
        </p:txBody>
      </p:sp>
    </p:spTree>
    <p:extLst>
      <p:ext uri="{BB962C8B-B14F-4D97-AF65-F5344CB8AC3E}">
        <p14:creationId xmlns:p14="http://schemas.microsoft.com/office/powerpoint/2010/main" val="8805277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23"/>
          <p:cNvSpPr>
            <a:spLocks noChangeArrowheads="1"/>
          </p:cNvSpPr>
          <p:nvPr/>
        </p:nvSpPr>
        <p:spPr bwMode="auto">
          <a:xfrm>
            <a:off x="0" y="276225"/>
            <a:ext cx="8991600" cy="1066800"/>
          </a:xfrm>
          <a:prstGeom prst="homePlate">
            <a:avLst>
              <a:gd name="adj" fmla="val 49089"/>
            </a:avLst>
          </a:prstGeom>
          <a:solidFill>
            <a:srgbClr val="08679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solidFill>
                <a:srgbClr val="000000"/>
              </a:solidFill>
              <a:ea typeface="+mn-ea"/>
            </a:endParaRPr>
          </a:p>
        </p:txBody>
      </p:sp>
      <p:sp>
        <p:nvSpPr>
          <p:cNvPr id="5" name="Text Box 12"/>
          <p:cNvSpPr txBox="1">
            <a:spLocks noChangeArrowheads="1"/>
          </p:cNvSpPr>
          <p:nvPr/>
        </p:nvSpPr>
        <p:spPr bwMode="auto">
          <a:xfrm>
            <a:off x="2514600" y="3352800"/>
            <a:ext cx="4114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600" dirty="0">
                <a:solidFill>
                  <a:srgbClr val="000000"/>
                </a:solidFill>
                <a:latin typeface="Calibri" pitchFamily="34" charset="0"/>
                <a:ea typeface="+mn-ea"/>
                <a:cs typeface="Calibri" pitchFamily="34" charset="0"/>
              </a:rPr>
              <a:t>presented by:</a:t>
            </a:r>
          </a:p>
        </p:txBody>
      </p:sp>
      <p:sp>
        <p:nvSpPr>
          <p:cNvPr id="6" name="Text Box 13"/>
          <p:cNvSpPr txBox="1">
            <a:spLocks noChangeArrowheads="1"/>
          </p:cNvSpPr>
          <p:nvPr/>
        </p:nvSpPr>
        <p:spPr bwMode="auto">
          <a:xfrm>
            <a:off x="2514600" y="4638675"/>
            <a:ext cx="4114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600" dirty="0">
                <a:solidFill>
                  <a:srgbClr val="000000"/>
                </a:solidFill>
                <a:latin typeface="Calibri" pitchFamily="34" charset="0"/>
                <a:ea typeface="+mn-ea"/>
                <a:cs typeface="Calibri" pitchFamily="34" charset="0"/>
              </a:rPr>
              <a:t>of </a:t>
            </a:r>
          </a:p>
        </p:txBody>
      </p:sp>
      <p:sp>
        <p:nvSpPr>
          <p:cNvPr id="7" name="Text Box 27"/>
          <p:cNvSpPr txBox="1">
            <a:spLocks noChangeArrowheads="1"/>
          </p:cNvSpPr>
          <p:nvPr/>
        </p:nvSpPr>
        <p:spPr bwMode="auto">
          <a:xfrm>
            <a:off x="2628900" y="6534150"/>
            <a:ext cx="3886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000" b="1" dirty="0">
                <a:solidFill>
                  <a:srgbClr val="000000"/>
                </a:solidFill>
                <a:latin typeface="Calibri" pitchFamily="34" charset="0"/>
                <a:ea typeface="+mn-ea"/>
                <a:cs typeface="Calibri" pitchFamily="34" charset="0"/>
              </a:rPr>
              <a:t>© </a:t>
            </a:r>
            <a:r>
              <a:rPr lang="en-US" sz="1000" b="1" dirty="0" err="1">
                <a:solidFill>
                  <a:srgbClr val="000000"/>
                </a:solidFill>
                <a:latin typeface="Calibri" pitchFamily="34" charset="0"/>
                <a:ea typeface="+mn-ea"/>
                <a:cs typeface="Calibri" pitchFamily="34" charset="0"/>
              </a:rPr>
              <a:t>Feldesman</a:t>
            </a:r>
            <a:r>
              <a:rPr lang="en-US" sz="1000" b="1" dirty="0">
                <a:solidFill>
                  <a:srgbClr val="000000"/>
                </a:solidFill>
                <a:latin typeface="Calibri" pitchFamily="34" charset="0"/>
                <a:ea typeface="+mn-ea"/>
                <a:cs typeface="Calibri" pitchFamily="34" charset="0"/>
              </a:rPr>
              <a:t> Tucker Leifer </a:t>
            </a:r>
            <a:r>
              <a:rPr lang="en-US" sz="1000" b="1" dirty="0" err="1">
                <a:solidFill>
                  <a:srgbClr val="000000"/>
                </a:solidFill>
                <a:latin typeface="Calibri" pitchFamily="34" charset="0"/>
                <a:ea typeface="+mn-ea"/>
                <a:cs typeface="Calibri" pitchFamily="34" charset="0"/>
              </a:rPr>
              <a:t>Fidell</a:t>
            </a:r>
            <a:r>
              <a:rPr lang="en-US" sz="1000" b="1" dirty="0">
                <a:solidFill>
                  <a:srgbClr val="000000"/>
                </a:solidFill>
                <a:latin typeface="Calibri" pitchFamily="34" charset="0"/>
                <a:ea typeface="+mn-ea"/>
                <a:cs typeface="Calibri" pitchFamily="34" charset="0"/>
              </a:rPr>
              <a:t> LLP. All rights reserved.</a:t>
            </a:r>
          </a:p>
        </p:txBody>
      </p:sp>
      <p:pic>
        <p:nvPicPr>
          <p:cNvPr id="8" name="Picture 35" descr="PowerPoint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0900" y="5181600"/>
            <a:ext cx="23622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152400" y="447675"/>
            <a:ext cx="8305800" cy="762000"/>
          </a:xfrm>
        </p:spPr>
        <p:txBody>
          <a:bodyPr anchor="ctr"/>
          <a:lstStyle>
            <a:lvl1pPr>
              <a:defRPr sz="4300">
                <a:latin typeface="Calibri" pitchFamily="34" charset="0"/>
                <a:cs typeface="Calibri" pitchFamily="34" charset="0"/>
              </a:defRPr>
            </a:lvl1pPr>
          </a:lstStyle>
          <a:p>
            <a:pPr lvl="0"/>
            <a:r>
              <a:rPr lang="en-US" noProof="0" dirty="0" smtClean="0"/>
              <a:t>Click to edit Master title style</a:t>
            </a:r>
          </a:p>
        </p:txBody>
      </p:sp>
      <p:sp>
        <p:nvSpPr>
          <p:cNvPr id="3106" name="Rectangle 34"/>
          <p:cNvSpPr>
            <a:spLocks noGrp="1" noChangeArrowheads="1"/>
          </p:cNvSpPr>
          <p:nvPr>
            <p:ph type="subTitle" idx="1"/>
          </p:nvPr>
        </p:nvSpPr>
        <p:spPr>
          <a:xfrm>
            <a:off x="1714500" y="1600200"/>
            <a:ext cx="5715000" cy="1295400"/>
          </a:xfrm>
        </p:spPr>
        <p:txBody>
          <a:bodyPr/>
          <a:lstStyle>
            <a:lvl1pPr marL="0" indent="0" algn="ctr">
              <a:buFontTx/>
              <a:buNone/>
              <a:defRPr sz="2800">
                <a:latin typeface="Calibri" pitchFamily="34" charset="0"/>
                <a:cs typeface="Calibri" pitchFamily="34" charset="0"/>
              </a:defRPr>
            </a:lvl1pPr>
          </a:lstStyle>
          <a:p>
            <a:pPr lvl="0"/>
            <a:r>
              <a:rPr lang="en-US" noProof="0" dirty="0" smtClean="0"/>
              <a:t>Click to edit Master subtitle style</a:t>
            </a:r>
          </a:p>
        </p:txBody>
      </p:sp>
    </p:spTree>
    <p:extLst>
      <p:ext uri="{BB962C8B-B14F-4D97-AF65-F5344CB8AC3E}">
        <p14:creationId xmlns:p14="http://schemas.microsoft.com/office/powerpoint/2010/main" val="1882685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A2C9FD5-C5B7-49A7-93E3-E66731C67827}" type="slidenum">
              <a:rPr lang="en-US"/>
              <a:pPr>
                <a:defRPr/>
              </a:pPr>
              <a:t>‹#›</a:t>
            </a:fld>
            <a:endParaRPr lang="en-US"/>
          </a:p>
        </p:txBody>
      </p:sp>
    </p:spTree>
    <p:extLst>
      <p:ext uri="{BB962C8B-B14F-4D97-AF65-F5344CB8AC3E}">
        <p14:creationId xmlns:p14="http://schemas.microsoft.com/office/powerpoint/2010/main" val="13425881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7926C220-BA43-4300-8243-5CAD4F99454A}" type="slidenum">
              <a:rPr lang="en-US"/>
              <a:pPr>
                <a:defRPr/>
              </a:pPr>
              <a:t>‹#›</a:t>
            </a:fld>
            <a:endParaRPr lang="en-US"/>
          </a:p>
        </p:txBody>
      </p:sp>
    </p:spTree>
    <p:extLst>
      <p:ext uri="{BB962C8B-B14F-4D97-AF65-F5344CB8AC3E}">
        <p14:creationId xmlns:p14="http://schemas.microsoft.com/office/powerpoint/2010/main" val="8059513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3988" y="914400"/>
            <a:ext cx="43053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1688" y="914400"/>
            <a:ext cx="43053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4E41150F-F095-44F9-B90E-46B5FE7304C4}" type="slidenum">
              <a:rPr lang="en-US"/>
              <a:pPr>
                <a:defRPr/>
              </a:pPr>
              <a:t>‹#›</a:t>
            </a:fld>
            <a:endParaRPr lang="en-US"/>
          </a:p>
        </p:txBody>
      </p:sp>
    </p:spTree>
    <p:extLst>
      <p:ext uri="{BB962C8B-B14F-4D97-AF65-F5344CB8AC3E}">
        <p14:creationId xmlns:p14="http://schemas.microsoft.com/office/powerpoint/2010/main" val="2154902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1336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21336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6"/>
          <p:cNvSpPr>
            <a:spLocks noGrp="1"/>
          </p:cNvSpPr>
          <p:nvPr>
            <p:ph type="sldNum" sz="quarter" idx="4"/>
          </p:nvPr>
        </p:nvSpPr>
        <p:spPr>
          <a:xfrm>
            <a:off x="8610600" y="5815064"/>
            <a:ext cx="533400" cy="365125"/>
          </a:xfrm>
          <a:prstGeom prst="rect">
            <a:avLst/>
          </a:prstGeom>
        </p:spPr>
        <p:txBody>
          <a:bodyPr/>
          <a:lstStyle>
            <a:lvl1pPr algn="ctr">
              <a:defRPr sz="1400" baseline="0">
                <a:solidFill>
                  <a:srgbClr val="2A387F"/>
                </a:solidFill>
              </a:defRPr>
            </a:lvl1pPr>
          </a:lstStyle>
          <a:p>
            <a:fld id="{47E58EBC-1C10-4B79-AB5B-15534DC7F1FA}" type="slidenum">
              <a:rPr lang="en-US" smtClean="0"/>
              <a:pPr/>
              <a:t>‹#›</a:t>
            </a:fld>
            <a:endParaRPr lang="en-US" dirty="0"/>
          </a:p>
        </p:txBody>
      </p:sp>
    </p:spTree>
    <p:extLst>
      <p:ext uri="{BB962C8B-B14F-4D97-AF65-F5344CB8AC3E}">
        <p14:creationId xmlns:p14="http://schemas.microsoft.com/office/powerpoint/2010/main" val="2116334739"/>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03F2C123-7E49-4B80-9AC3-E58173314EA9}" type="slidenum">
              <a:rPr lang="en-US"/>
              <a:pPr>
                <a:defRPr/>
              </a:pPr>
              <a:t>‹#›</a:t>
            </a:fld>
            <a:endParaRPr lang="en-US"/>
          </a:p>
        </p:txBody>
      </p:sp>
    </p:spTree>
    <p:extLst>
      <p:ext uri="{BB962C8B-B14F-4D97-AF65-F5344CB8AC3E}">
        <p14:creationId xmlns:p14="http://schemas.microsoft.com/office/powerpoint/2010/main" val="11710147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498EC435-6026-4E7F-94E4-D91F2E55F667}" type="slidenum">
              <a:rPr lang="en-US"/>
              <a:pPr>
                <a:defRPr/>
              </a:pPr>
              <a:t>‹#›</a:t>
            </a:fld>
            <a:endParaRPr lang="en-US"/>
          </a:p>
        </p:txBody>
      </p:sp>
    </p:spTree>
    <p:extLst>
      <p:ext uri="{BB962C8B-B14F-4D97-AF65-F5344CB8AC3E}">
        <p14:creationId xmlns:p14="http://schemas.microsoft.com/office/powerpoint/2010/main" val="15153183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AF718D91-5643-4B3C-87F0-6646298304C1}" type="slidenum">
              <a:rPr lang="en-US"/>
              <a:pPr>
                <a:defRPr/>
              </a:pPr>
              <a:t>‹#›</a:t>
            </a:fld>
            <a:endParaRPr lang="en-US"/>
          </a:p>
        </p:txBody>
      </p:sp>
    </p:spTree>
    <p:extLst>
      <p:ext uri="{BB962C8B-B14F-4D97-AF65-F5344CB8AC3E}">
        <p14:creationId xmlns:p14="http://schemas.microsoft.com/office/powerpoint/2010/main" val="22886539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4885BBF0-F229-4447-803A-A1889F62CF54}" type="slidenum">
              <a:rPr lang="en-US"/>
              <a:pPr>
                <a:defRPr/>
              </a:pPr>
              <a:t>‹#›</a:t>
            </a:fld>
            <a:endParaRPr lang="en-US"/>
          </a:p>
        </p:txBody>
      </p:sp>
    </p:spTree>
    <p:extLst>
      <p:ext uri="{BB962C8B-B14F-4D97-AF65-F5344CB8AC3E}">
        <p14:creationId xmlns:p14="http://schemas.microsoft.com/office/powerpoint/2010/main" val="30737889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61DE9CE-9846-4E32-A2DA-2E62C375C585}" type="slidenum">
              <a:rPr lang="en-US"/>
              <a:pPr>
                <a:defRPr/>
              </a:pPr>
              <a:t>‹#›</a:t>
            </a:fld>
            <a:endParaRPr lang="en-US"/>
          </a:p>
        </p:txBody>
      </p:sp>
    </p:spTree>
    <p:extLst>
      <p:ext uri="{BB962C8B-B14F-4D97-AF65-F5344CB8AC3E}">
        <p14:creationId xmlns:p14="http://schemas.microsoft.com/office/powerpoint/2010/main" val="39428858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B35F93B9-A4A1-44BA-A2A3-293765AF2B39}" type="slidenum">
              <a:rPr lang="en-US"/>
              <a:pPr>
                <a:defRPr/>
              </a:pPr>
              <a:t>‹#›</a:t>
            </a:fld>
            <a:endParaRPr lang="en-US"/>
          </a:p>
        </p:txBody>
      </p:sp>
    </p:spTree>
    <p:extLst>
      <p:ext uri="{BB962C8B-B14F-4D97-AF65-F5344CB8AC3E}">
        <p14:creationId xmlns:p14="http://schemas.microsoft.com/office/powerpoint/2010/main" val="37401651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6238" y="152400"/>
            <a:ext cx="219075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3988" y="152400"/>
            <a:ext cx="641985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51B57839-ECA9-4425-B991-F3B1E9B858FC}" type="slidenum">
              <a:rPr lang="en-US"/>
              <a:pPr>
                <a:defRPr/>
              </a:pPr>
              <a:t>‹#›</a:t>
            </a:fld>
            <a:endParaRPr lang="en-US"/>
          </a:p>
        </p:txBody>
      </p:sp>
    </p:spTree>
    <p:extLst>
      <p:ext uri="{BB962C8B-B14F-4D97-AF65-F5344CB8AC3E}">
        <p14:creationId xmlns:p14="http://schemas.microsoft.com/office/powerpoint/2010/main" val="2526976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0"/>
            <a:ext cx="7467600" cy="655638"/>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19200" y="1535113"/>
            <a:ext cx="3657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19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1535113"/>
            <a:ext cx="3657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a:xfrm>
            <a:off x="8610600" y="5815064"/>
            <a:ext cx="533400" cy="365125"/>
          </a:xfrm>
          <a:prstGeom prst="rect">
            <a:avLst/>
          </a:prstGeom>
        </p:spPr>
        <p:txBody>
          <a:bodyPr/>
          <a:lstStyle>
            <a:lvl1pPr algn="ctr">
              <a:defRPr sz="1400" baseline="0">
                <a:solidFill>
                  <a:srgbClr val="2A387F"/>
                </a:solidFill>
              </a:defRPr>
            </a:lvl1pPr>
          </a:lstStyle>
          <a:p>
            <a:fld id="{47E58EBC-1C10-4B79-AB5B-15534DC7F1FA}" type="slidenum">
              <a:rPr lang="en-US" smtClean="0"/>
              <a:pPr/>
              <a:t>‹#›</a:t>
            </a:fld>
            <a:endParaRPr lang="en-US" dirty="0"/>
          </a:p>
        </p:txBody>
      </p:sp>
    </p:spTree>
    <p:extLst>
      <p:ext uri="{BB962C8B-B14F-4D97-AF65-F5344CB8AC3E}">
        <p14:creationId xmlns:p14="http://schemas.microsoft.com/office/powerpoint/2010/main" val="60916590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6"/>
          <p:cNvSpPr>
            <a:spLocks noGrp="1"/>
          </p:cNvSpPr>
          <p:nvPr>
            <p:ph type="sldNum" sz="quarter" idx="4"/>
          </p:nvPr>
        </p:nvSpPr>
        <p:spPr>
          <a:xfrm>
            <a:off x="8610600" y="5815064"/>
            <a:ext cx="533400" cy="365125"/>
          </a:xfrm>
          <a:prstGeom prst="rect">
            <a:avLst/>
          </a:prstGeom>
        </p:spPr>
        <p:txBody>
          <a:bodyPr/>
          <a:lstStyle>
            <a:lvl1pPr algn="ctr">
              <a:defRPr sz="1400" baseline="0">
                <a:solidFill>
                  <a:srgbClr val="2A387F"/>
                </a:solidFill>
              </a:defRPr>
            </a:lvl1pPr>
          </a:lstStyle>
          <a:p>
            <a:fld id="{47E58EBC-1C10-4B79-AB5B-15534DC7F1FA}" type="slidenum">
              <a:rPr lang="en-US" smtClean="0"/>
              <a:pPr/>
              <a:t>‹#›</a:t>
            </a:fld>
            <a:endParaRPr lang="en-US" dirty="0"/>
          </a:p>
        </p:txBody>
      </p:sp>
    </p:spTree>
    <p:extLst>
      <p:ext uri="{BB962C8B-B14F-4D97-AF65-F5344CB8AC3E}">
        <p14:creationId xmlns:p14="http://schemas.microsoft.com/office/powerpoint/2010/main" val="354019525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6"/>
          <p:cNvSpPr>
            <a:spLocks noGrp="1"/>
          </p:cNvSpPr>
          <p:nvPr>
            <p:ph type="sldNum" sz="quarter" idx="4"/>
          </p:nvPr>
        </p:nvSpPr>
        <p:spPr>
          <a:xfrm>
            <a:off x="8610600" y="5815064"/>
            <a:ext cx="533400" cy="365125"/>
          </a:xfrm>
          <a:prstGeom prst="rect">
            <a:avLst/>
          </a:prstGeom>
        </p:spPr>
        <p:txBody>
          <a:bodyPr/>
          <a:lstStyle>
            <a:lvl1pPr algn="ctr">
              <a:defRPr sz="1400" baseline="0">
                <a:solidFill>
                  <a:srgbClr val="2A387F"/>
                </a:solidFill>
              </a:defRPr>
            </a:lvl1pPr>
          </a:lstStyle>
          <a:p>
            <a:fld id="{47E58EBC-1C10-4B79-AB5B-15534DC7F1FA}" type="slidenum">
              <a:rPr lang="en-US" smtClean="0"/>
              <a:pPr/>
              <a:t>‹#›</a:t>
            </a:fld>
            <a:endParaRPr lang="en-US" dirty="0"/>
          </a:p>
        </p:txBody>
      </p:sp>
    </p:spTree>
    <p:extLst>
      <p:ext uri="{BB962C8B-B14F-4D97-AF65-F5344CB8AC3E}">
        <p14:creationId xmlns:p14="http://schemas.microsoft.com/office/powerpoint/2010/main" val="144439064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85887"/>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371600"/>
            <a:ext cx="5111750" cy="4754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547937"/>
            <a:ext cx="3008313" cy="33956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6"/>
          <p:cNvSpPr>
            <a:spLocks noGrp="1"/>
          </p:cNvSpPr>
          <p:nvPr>
            <p:ph type="sldNum" sz="quarter" idx="4"/>
          </p:nvPr>
        </p:nvSpPr>
        <p:spPr>
          <a:xfrm>
            <a:off x="8610600" y="5815064"/>
            <a:ext cx="533400" cy="365125"/>
          </a:xfrm>
          <a:prstGeom prst="rect">
            <a:avLst/>
          </a:prstGeom>
        </p:spPr>
        <p:txBody>
          <a:bodyPr/>
          <a:lstStyle>
            <a:lvl1pPr algn="ctr">
              <a:defRPr sz="1400" baseline="0">
                <a:solidFill>
                  <a:srgbClr val="2A387F"/>
                </a:solidFill>
              </a:defRPr>
            </a:lvl1pPr>
          </a:lstStyle>
          <a:p>
            <a:fld id="{47E58EBC-1C10-4B79-AB5B-15534DC7F1FA}" type="slidenum">
              <a:rPr lang="en-US" smtClean="0"/>
              <a:pPr/>
              <a:t>‹#›</a:t>
            </a:fld>
            <a:endParaRPr lang="en-US" dirty="0"/>
          </a:p>
        </p:txBody>
      </p:sp>
    </p:spTree>
    <p:extLst>
      <p:ext uri="{BB962C8B-B14F-4D97-AF65-F5344CB8AC3E}">
        <p14:creationId xmlns:p14="http://schemas.microsoft.com/office/powerpoint/2010/main" val="207796740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6"/>
          <p:cNvSpPr>
            <a:spLocks noGrp="1"/>
          </p:cNvSpPr>
          <p:nvPr>
            <p:ph type="sldNum" sz="quarter" idx="4"/>
          </p:nvPr>
        </p:nvSpPr>
        <p:spPr>
          <a:xfrm>
            <a:off x="8610600" y="5815064"/>
            <a:ext cx="533400" cy="365125"/>
          </a:xfrm>
          <a:prstGeom prst="rect">
            <a:avLst/>
          </a:prstGeom>
        </p:spPr>
        <p:txBody>
          <a:bodyPr/>
          <a:lstStyle>
            <a:lvl1pPr algn="ctr">
              <a:defRPr sz="1400" baseline="0">
                <a:solidFill>
                  <a:srgbClr val="2A387F"/>
                </a:solidFill>
              </a:defRPr>
            </a:lvl1pPr>
          </a:lstStyle>
          <a:p>
            <a:fld id="{47E58EBC-1C10-4B79-AB5B-15534DC7F1FA}" type="slidenum">
              <a:rPr lang="en-US" smtClean="0"/>
              <a:pPr/>
              <a:t>‹#›</a:t>
            </a:fld>
            <a:endParaRPr lang="en-US" dirty="0"/>
          </a:p>
        </p:txBody>
      </p:sp>
    </p:spTree>
    <p:extLst>
      <p:ext uri="{BB962C8B-B14F-4D97-AF65-F5344CB8AC3E}">
        <p14:creationId xmlns:p14="http://schemas.microsoft.com/office/powerpoint/2010/main" val="399055121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emf"/><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emf"/><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2.emf"/><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5" descr="National Council_PPT bkgd2.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1219200" y="6858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title style</a:t>
            </a:r>
          </a:p>
        </p:txBody>
      </p:sp>
      <p:sp>
        <p:nvSpPr>
          <p:cNvPr id="1028" name="Rectangle 3"/>
          <p:cNvSpPr>
            <a:spLocks noGrp="1" noChangeArrowheads="1"/>
          </p:cNvSpPr>
          <p:nvPr>
            <p:ph type="body" idx="1"/>
          </p:nvPr>
        </p:nvSpPr>
        <p:spPr bwMode="auto">
          <a:xfrm>
            <a:off x="609600" y="1676400"/>
            <a:ext cx="8382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7" name="Picture 35" descr="PowerPoint Logo"/>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4800" y="5549695"/>
            <a:ext cx="1447800" cy="630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6"/>
          <p:cNvSpPr>
            <a:spLocks noGrp="1"/>
          </p:cNvSpPr>
          <p:nvPr>
            <p:ph type="sldNum" sz="quarter" idx="4"/>
          </p:nvPr>
        </p:nvSpPr>
        <p:spPr>
          <a:xfrm>
            <a:off x="8610600" y="5815064"/>
            <a:ext cx="533400" cy="365125"/>
          </a:xfrm>
          <a:prstGeom prst="rect">
            <a:avLst/>
          </a:prstGeom>
        </p:spPr>
        <p:txBody>
          <a:bodyPr/>
          <a:lstStyle>
            <a:lvl1pPr algn="ctr">
              <a:defRPr sz="1400" baseline="0">
                <a:solidFill>
                  <a:srgbClr val="2A387F"/>
                </a:solidFill>
              </a:defRPr>
            </a:lvl1pPr>
          </a:lstStyle>
          <a:p>
            <a:fld id="{47E58EBC-1C10-4B79-AB5B-15534DC7F1FA}" type="slidenum">
              <a:rPr lang="en-US" smtClean="0"/>
              <a:pPr/>
              <a:t>‹#›</a:t>
            </a:fld>
            <a:endParaRPr lang="en-US" dirty="0"/>
          </a:p>
        </p:txBody>
      </p:sp>
    </p:spTree>
    <p:extLst>
      <p:ext uri="{BB962C8B-B14F-4D97-AF65-F5344CB8AC3E}">
        <p14:creationId xmlns:p14="http://schemas.microsoft.com/office/powerpoint/2010/main" val="424839583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iming>
    <p:tnLst>
      <p:par>
        <p:cTn id="1" dur="indefinite" restart="never" nodeType="tmRoot"/>
      </p:par>
    </p:tnLst>
  </p:timing>
  <p:hf hdr="0" ftr="0" dt="0"/>
  <p:txStyles>
    <p:titleStyle>
      <a:lvl1pPr algn="l" rtl="0" eaLnBrk="0" fontAlgn="base" hangingPunct="0">
        <a:spcBef>
          <a:spcPct val="0"/>
        </a:spcBef>
        <a:spcAft>
          <a:spcPct val="0"/>
        </a:spcAft>
        <a:defRPr sz="3200">
          <a:solidFill>
            <a:srgbClr val="602E43"/>
          </a:solidFill>
          <a:latin typeface="+mj-lt"/>
          <a:ea typeface="+mj-ea"/>
          <a:cs typeface="+mj-cs"/>
        </a:defRPr>
      </a:lvl1pPr>
      <a:lvl2pPr algn="l" rtl="0" eaLnBrk="0" fontAlgn="base" hangingPunct="0">
        <a:spcBef>
          <a:spcPct val="0"/>
        </a:spcBef>
        <a:spcAft>
          <a:spcPct val="0"/>
        </a:spcAft>
        <a:defRPr sz="3200">
          <a:solidFill>
            <a:srgbClr val="602E43"/>
          </a:solidFill>
          <a:latin typeface="Arial Bold" charset="0"/>
          <a:ea typeface="ヒラギノ角ゴ Pro W3" charset="-128"/>
        </a:defRPr>
      </a:lvl2pPr>
      <a:lvl3pPr algn="l" rtl="0" eaLnBrk="0" fontAlgn="base" hangingPunct="0">
        <a:spcBef>
          <a:spcPct val="0"/>
        </a:spcBef>
        <a:spcAft>
          <a:spcPct val="0"/>
        </a:spcAft>
        <a:defRPr sz="3200">
          <a:solidFill>
            <a:srgbClr val="602E43"/>
          </a:solidFill>
          <a:latin typeface="Arial Bold" charset="0"/>
          <a:ea typeface="ヒラギノ角ゴ Pro W3" charset="-128"/>
        </a:defRPr>
      </a:lvl3pPr>
      <a:lvl4pPr algn="l" rtl="0" eaLnBrk="0" fontAlgn="base" hangingPunct="0">
        <a:spcBef>
          <a:spcPct val="0"/>
        </a:spcBef>
        <a:spcAft>
          <a:spcPct val="0"/>
        </a:spcAft>
        <a:defRPr sz="3200">
          <a:solidFill>
            <a:srgbClr val="602E43"/>
          </a:solidFill>
          <a:latin typeface="Arial Bold" charset="0"/>
          <a:ea typeface="ヒラギノ角ゴ Pro W3" charset="-128"/>
        </a:defRPr>
      </a:lvl4pPr>
      <a:lvl5pPr algn="l" rtl="0" eaLnBrk="0" fontAlgn="base" hangingPunct="0">
        <a:spcBef>
          <a:spcPct val="0"/>
        </a:spcBef>
        <a:spcAft>
          <a:spcPct val="0"/>
        </a:spcAft>
        <a:defRPr sz="3200">
          <a:solidFill>
            <a:srgbClr val="602E43"/>
          </a:solidFill>
          <a:latin typeface="Arial Bold" charset="0"/>
          <a:ea typeface="ヒラギノ角ゴ Pro W3" charset="-128"/>
        </a:defRPr>
      </a:lvl5pPr>
      <a:lvl6pPr marL="457200" algn="l" rtl="0" eaLnBrk="1" fontAlgn="base" hangingPunct="1">
        <a:spcBef>
          <a:spcPct val="0"/>
        </a:spcBef>
        <a:spcAft>
          <a:spcPct val="0"/>
        </a:spcAft>
        <a:defRPr sz="3200">
          <a:solidFill>
            <a:srgbClr val="04217E"/>
          </a:solidFill>
          <a:latin typeface="Arial Bold" charset="0"/>
          <a:ea typeface="ヒラギノ角ゴ Pro W3" charset="-128"/>
        </a:defRPr>
      </a:lvl6pPr>
      <a:lvl7pPr marL="914400" algn="l" rtl="0" eaLnBrk="1" fontAlgn="base" hangingPunct="1">
        <a:spcBef>
          <a:spcPct val="0"/>
        </a:spcBef>
        <a:spcAft>
          <a:spcPct val="0"/>
        </a:spcAft>
        <a:defRPr sz="3200">
          <a:solidFill>
            <a:srgbClr val="04217E"/>
          </a:solidFill>
          <a:latin typeface="Arial Bold" charset="0"/>
          <a:ea typeface="ヒラギノ角ゴ Pro W3" charset="-128"/>
        </a:defRPr>
      </a:lvl7pPr>
      <a:lvl8pPr marL="1371600" algn="l" rtl="0" eaLnBrk="1" fontAlgn="base" hangingPunct="1">
        <a:spcBef>
          <a:spcPct val="0"/>
        </a:spcBef>
        <a:spcAft>
          <a:spcPct val="0"/>
        </a:spcAft>
        <a:defRPr sz="3200">
          <a:solidFill>
            <a:srgbClr val="04217E"/>
          </a:solidFill>
          <a:latin typeface="Arial Bold" charset="0"/>
          <a:ea typeface="ヒラギノ角ゴ Pro W3" charset="-128"/>
        </a:defRPr>
      </a:lvl8pPr>
      <a:lvl9pPr marL="1828800" algn="l" rtl="0" eaLnBrk="1" fontAlgn="base" hangingPunct="1">
        <a:spcBef>
          <a:spcPct val="0"/>
        </a:spcBef>
        <a:spcAft>
          <a:spcPct val="0"/>
        </a:spcAft>
        <a:defRPr sz="3200">
          <a:solidFill>
            <a:srgbClr val="04217E"/>
          </a:solidFill>
          <a:latin typeface="Arial Bold" charset="0"/>
          <a:ea typeface="ヒラギノ角ゴ Pro W3" charset="-128"/>
        </a:defRPr>
      </a:lvl9pPr>
    </p:titleStyle>
    <p:bodyStyle>
      <a:lvl1pPr marL="342900" indent="-342900" algn="l" rtl="0" eaLnBrk="0" fontAlgn="base" hangingPunct="0">
        <a:spcBef>
          <a:spcPct val="20000"/>
        </a:spcBef>
        <a:spcAft>
          <a:spcPct val="0"/>
        </a:spcAft>
        <a:buClr>
          <a:srgbClr val="DC981C"/>
        </a:buClr>
        <a:buSzPct val="110000"/>
        <a:buChar char="&gt;"/>
        <a:defRPr sz="2400">
          <a:solidFill>
            <a:srgbClr val="2A387F"/>
          </a:solidFill>
          <a:latin typeface="+mn-lt"/>
          <a:ea typeface="+mn-ea"/>
          <a:cs typeface="+mn-cs"/>
        </a:defRPr>
      </a:lvl1pPr>
      <a:lvl2pPr marL="742950" indent="-285750" algn="l" rtl="0" eaLnBrk="0" fontAlgn="base" hangingPunct="0">
        <a:spcBef>
          <a:spcPct val="20000"/>
        </a:spcBef>
        <a:spcAft>
          <a:spcPct val="0"/>
        </a:spcAft>
        <a:buClr>
          <a:srgbClr val="DC981C"/>
        </a:buClr>
        <a:buFont typeface="Times" charset="0"/>
        <a:buChar char="•"/>
        <a:defRPr sz="2200">
          <a:solidFill>
            <a:srgbClr val="2A387F"/>
          </a:solidFill>
          <a:latin typeface="+mn-lt"/>
          <a:ea typeface="+mn-ea"/>
        </a:defRPr>
      </a:lvl2pPr>
      <a:lvl3pPr marL="1143000" indent="-228600" algn="l" rtl="0" eaLnBrk="0" fontAlgn="base" hangingPunct="0">
        <a:spcBef>
          <a:spcPct val="20000"/>
        </a:spcBef>
        <a:spcAft>
          <a:spcPct val="0"/>
        </a:spcAft>
        <a:buClr>
          <a:srgbClr val="DC981C"/>
        </a:buClr>
        <a:buChar char="•"/>
        <a:defRPr sz="2000">
          <a:solidFill>
            <a:srgbClr val="2A387F"/>
          </a:solidFill>
          <a:latin typeface="+mn-lt"/>
          <a:ea typeface="+mn-ea"/>
        </a:defRPr>
      </a:lvl3pPr>
      <a:lvl4pPr marL="1600200" indent="-228600" algn="l" rtl="0" eaLnBrk="0" fontAlgn="base" hangingPunct="0">
        <a:spcBef>
          <a:spcPct val="20000"/>
        </a:spcBef>
        <a:spcAft>
          <a:spcPct val="0"/>
        </a:spcAft>
        <a:buClr>
          <a:srgbClr val="DC981C"/>
        </a:buClr>
        <a:buChar char="–"/>
        <a:defRPr>
          <a:solidFill>
            <a:srgbClr val="2A387F"/>
          </a:solidFill>
          <a:latin typeface="+mn-lt"/>
          <a:ea typeface="+mn-ea"/>
        </a:defRPr>
      </a:lvl4pPr>
      <a:lvl5pPr marL="2057400" indent="-228600" algn="l" rtl="0" eaLnBrk="0" fontAlgn="base" hangingPunct="0">
        <a:spcBef>
          <a:spcPct val="20000"/>
        </a:spcBef>
        <a:spcAft>
          <a:spcPct val="0"/>
        </a:spcAft>
        <a:buClr>
          <a:srgbClr val="DC981C"/>
        </a:buClr>
        <a:buChar char="»"/>
        <a:defRPr>
          <a:solidFill>
            <a:srgbClr val="2A387F"/>
          </a:solidFill>
          <a:latin typeface="+mn-lt"/>
          <a:ea typeface="+mn-ea"/>
        </a:defRPr>
      </a:lvl5pPr>
      <a:lvl6pPr marL="2514600" indent="-228600" algn="l" rtl="0" eaLnBrk="1" fontAlgn="base" hangingPunct="1">
        <a:spcBef>
          <a:spcPct val="20000"/>
        </a:spcBef>
        <a:spcAft>
          <a:spcPct val="0"/>
        </a:spcAft>
        <a:buClr>
          <a:srgbClr val="5A98E6"/>
        </a:buClr>
        <a:buChar char="»"/>
        <a:defRPr>
          <a:solidFill>
            <a:srgbClr val="06299C"/>
          </a:solidFill>
          <a:latin typeface="+mn-lt"/>
          <a:ea typeface="+mn-ea"/>
        </a:defRPr>
      </a:lvl6pPr>
      <a:lvl7pPr marL="2971800" indent="-228600" algn="l" rtl="0" eaLnBrk="1" fontAlgn="base" hangingPunct="1">
        <a:spcBef>
          <a:spcPct val="20000"/>
        </a:spcBef>
        <a:spcAft>
          <a:spcPct val="0"/>
        </a:spcAft>
        <a:buClr>
          <a:srgbClr val="5A98E6"/>
        </a:buClr>
        <a:buChar char="»"/>
        <a:defRPr>
          <a:solidFill>
            <a:srgbClr val="06299C"/>
          </a:solidFill>
          <a:latin typeface="+mn-lt"/>
          <a:ea typeface="+mn-ea"/>
        </a:defRPr>
      </a:lvl7pPr>
      <a:lvl8pPr marL="3429000" indent="-228600" algn="l" rtl="0" eaLnBrk="1" fontAlgn="base" hangingPunct="1">
        <a:spcBef>
          <a:spcPct val="20000"/>
        </a:spcBef>
        <a:spcAft>
          <a:spcPct val="0"/>
        </a:spcAft>
        <a:buClr>
          <a:srgbClr val="5A98E6"/>
        </a:buClr>
        <a:buChar char="»"/>
        <a:defRPr>
          <a:solidFill>
            <a:srgbClr val="06299C"/>
          </a:solidFill>
          <a:latin typeface="+mn-lt"/>
          <a:ea typeface="+mn-ea"/>
        </a:defRPr>
      </a:lvl8pPr>
      <a:lvl9pPr marL="3886200" indent="-228600" algn="l" rtl="0" eaLnBrk="1" fontAlgn="base" hangingPunct="1">
        <a:spcBef>
          <a:spcPct val="20000"/>
        </a:spcBef>
        <a:spcAft>
          <a:spcPct val="0"/>
        </a:spcAft>
        <a:buClr>
          <a:srgbClr val="5A98E6"/>
        </a:buClr>
        <a:buChar char="»"/>
        <a:defRPr>
          <a:solidFill>
            <a:srgbClr val="06299C"/>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AutoShape 12"/>
          <p:cNvSpPr>
            <a:spLocks noChangeArrowheads="1"/>
          </p:cNvSpPr>
          <p:nvPr/>
        </p:nvSpPr>
        <p:spPr bwMode="auto">
          <a:xfrm>
            <a:off x="0" y="200025"/>
            <a:ext cx="8991600" cy="520700"/>
          </a:xfrm>
          <a:prstGeom prst="homePlate">
            <a:avLst>
              <a:gd name="adj" fmla="val 62198"/>
            </a:avLst>
          </a:prstGeom>
          <a:solidFill>
            <a:srgbClr val="08679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7" name="Rectangle 3"/>
          <p:cNvSpPr>
            <a:spLocks noGrp="1" noChangeArrowheads="1"/>
          </p:cNvSpPr>
          <p:nvPr>
            <p:ph type="body" idx="1"/>
          </p:nvPr>
        </p:nvSpPr>
        <p:spPr bwMode="auto">
          <a:xfrm>
            <a:off x="153988" y="914400"/>
            <a:ext cx="87630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8524875" y="6286500"/>
            <a:ext cx="533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defRPr sz="1400" b="1" smtClean="0">
                <a:solidFill>
                  <a:srgbClr val="08679A"/>
                </a:solidFill>
              </a:defRPr>
            </a:lvl1pPr>
          </a:lstStyle>
          <a:p>
            <a:pPr>
              <a:defRPr/>
            </a:pPr>
            <a:fld id="{2209BB09-DD71-4F15-AF9A-F4B8BE302C7D}" type="slidenum">
              <a:rPr lang="en-US"/>
              <a:pPr>
                <a:defRPr/>
              </a:pPr>
              <a:t>‹#›</a:t>
            </a:fld>
            <a:endParaRPr lang="en-US"/>
          </a:p>
        </p:txBody>
      </p:sp>
      <p:sp>
        <p:nvSpPr>
          <p:cNvPr id="1029" name="Rectangle 2"/>
          <p:cNvSpPr>
            <a:spLocks noGrp="1" noChangeArrowheads="1"/>
          </p:cNvSpPr>
          <p:nvPr>
            <p:ph type="title"/>
          </p:nvPr>
        </p:nvSpPr>
        <p:spPr bwMode="auto">
          <a:xfrm>
            <a:off x="153988" y="152400"/>
            <a:ext cx="8532812"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Title of Slide</a:t>
            </a:r>
          </a:p>
        </p:txBody>
      </p:sp>
      <p:sp>
        <p:nvSpPr>
          <p:cNvPr id="2" name="Text Box 15"/>
          <p:cNvSpPr txBox="1">
            <a:spLocks noChangeArrowheads="1"/>
          </p:cNvSpPr>
          <p:nvPr/>
        </p:nvSpPr>
        <p:spPr bwMode="auto">
          <a:xfrm>
            <a:off x="2247900" y="6232525"/>
            <a:ext cx="4648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000" b="1"/>
              <a:t>© Feldesman Tucker Leifer Fidell LLP. All rights reserved.</a:t>
            </a:r>
            <a:endParaRPr lang="en-US" sz="1000" b="1">
              <a:solidFill>
                <a:srgbClr val="08679A"/>
              </a:solidFill>
            </a:endParaRPr>
          </a:p>
        </p:txBody>
      </p:sp>
      <p:sp>
        <p:nvSpPr>
          <p:cNvPr id="1031" name="Line 16"/>
          <p:cNvSpPr>
            <a:spLocks noChangeShapeType="1"/>
          </p:cNvSpPr>
          <p:nvPr/>
        </p:nvSpPr>
        <p:spPr bwMode="auto">
          <a:xfrm>
            <a:off x="0" y="6172200"/>
            <a:ext cx="9144000" cy="0"/>
          </a:xfrm>
          <a:prstGeom prst="line">
            <a:avLst/>
          </a:prstGeom>
          <a:noFill/>
          <a:ln w="19050">
            <a:solidFill>
              <a:srgbClr val="08679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2" name="Text Box 17"/>
          <p:cNvSpPr txBox="1">
            <a:spLocks noChangeArrowheads="1"/>
          </p:cNvSpPr>
          <p:nvPr/>
        </p:nvSpPr>
        <p:spPr bwMode="auto">
          <a:xfrm>
            <a:off x="3657600" y="6567488"/>
            <a:ext cx="1828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000" b="1"/>
              <a:t>www.FTLF.com</a:t>
            </a:r>
          </a:p>
        </p:txBody>
      </p:sp>
      <p:pic>
        <p:nvPicPr>
          <p:cNvPr id="1033" name="Picture 19" descr="PowerPoint 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0175" y="6235700"/>
            <a:ext cx="13716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310866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hdr="0" ftr="0" dt="0"/>
  <p:txStyles>
    <p:titleStyle>
      <a:lvl1pPr algn="l" rtl="0" eaLnBrk="1" fontAlgn="base" hangingPunct="1">
        <a:spcBef>
          <a:spcPct val="0"/>
        </a:spcBef>
        <a:spcAft>
          <a:spcPct val="0"/>
        </a:spcAft>
        <a:defRPr sz="3400" b="1">
          <a:solidFill>
            <a:schemeClr val="bg1"/>
          </a:solidFill>
          <a:latin typeface="+mj-lt"/>
          <a:ea typeface="+mj-ea"/>
          <a:cs typeface="+mj-cs"/>
        </a:defRPr>
      </a:lvl1pPr>
      <a:lvl2pPr algn="l" rtl="0" eaLnBrk="1" fontAlgn="base" hangingPunct="1">
        <a:spcBef>
          <a:spcPct val="0"/>
        </a:spcBef>
        <a:spcAft>
          <a:spcPct val="0"/>
        </a:spcAft>
        <a:defRPr sz="3400" b="1">
          <a:solidFill>
            <a:schemeClr val="bg1"/>
          </a:solidFill>
          <a:latin typeface="Arial" charset="0"/>
        </a:defRPr>
      </a:lvl2pPr>
      <a:lvl3pPr algn="l" rtl="0" eaLnBrk="1" fontAlgn="base" hangingPunct="1">
        <a:spcBef>
          <a:spcPct val="0"/>
        </a:spcBef>
        <a:spcAft>
          <a:spcPct val="0"/>
        </a:spcAft>
        <a:defRPr sz="3400" b="1">
          <a:solidFill>
            <a:schemeClr val="bg1"/>
          </a:solidFill>
          <a:latin typeface="Arial" charset="0"/>
        </a:defRPr>
      </a:lvl3pPr>
      <a:lvl4pPr algn="l" rtl="0" eaLnBrk="1" fontAlgn="base" hangingPunct="1">
        <a:spcBef>
          <a:spcPct val="0"/>
        </a:spcBef>
        <a:spcAft>
          <a:spcPct val="0"/>
        </a:spcAft>
        <a:defRPr sz="3400" b="1">
          <a:solidFill>
            <a:schemeClr val="bg1"/>
          </a:solidFill>
          <a:latin typeface="Arial" charset="0"/>
        </a:defRPr>
      </a:lvl4pPr>
      <a:lvl5pPr algn="l" rtl="0" eaLnBrk="1" fontAlgn="base" hangingPunct="1">
        <a:spcBef>
          <a:spcPct val="0"/>
        </a:spcBef>
        <a:spcAft>
          <a:spcPct val="0"/>
        </a:spcAft>
        <a:defRPr sz="3400" b="1">
          <a:solidFill>
            <a:schemeClr val="bg1"/>
          </a:solidFill>
          <a:latin typeface="Arial" charset="0"/>
        </a:defRPr>
      </a:lvl5pPr>
      <a:lvl6pPr marL="457200" algn="l" rtl="0" eaLnBrk="1" fontAlgn="base" hangingPunct="1">
        <a:spcBef>
          <a:spcPct val="0"/>
        </a:spcBef>
        <a:spcAft>
          <a:spcPct val="0"/>
        </a:spcAft>
        <a:defRPr sz="3400" b="1">
          <a:solidFill>
            <a:schemeClr val="bg1"/>
          </a:solidFill>
          <a:latin typeface="Arial" charset="0"/>
        </a:defRPr>
      </a:lvl6pPr>
      <a:lvl7pPr marL="914400" algn="l" rtl="0" eaLnBrk="1" fontAlgn="base" hangingPunct="1">
        <a:spcBef>
          <a:spcPct val="0"/>
        </a:spcBef>
        <a:spcAft>
          <a:spcPct val="0"/>
        </a:spcAft>
        <a:defRPr sz="3400" b="1">
          <a:solidFill>
            <a:schemeClr val="bg1"/>
          </a:solidFill>
          <a:latin typeface="Arial" charset="0"/>
        </a:defRPr>
      </a:lvl7pPr>
      <a:lvl8pPr marL="1371600" algn="l" rtl="0" eaLnBrk="1" fontAlgn="base" hangingPunct="1">
        <a:spcBef>
          <a:spcPct val="0"/>
        </a:spcBef>
        <a:spcAft>
          <a:spcPct val="0"/>
        </a:spcAft>
        <a:defRPr sz="3400" b="1">
          <a:solidFill>
            <a:schemeClr val="bg1"/>
          </a:solidFill>
          <a:latin typeface="Arial" charset="0"/>
        </a:defRPr>
      </a:lvl8pPr>
      <a:lvl9pPr marL="1828800" algn="l" rtl="0" eaLnBrk="1" fontAlgn="base" hangingPunct="1">
        <a:spcBef>
          <a:spcPct val="0"/>
        </a:spcBef>
        <a:spcAft>
          <a:spcPct val="0"/>
        </a:spcAft>
        <a:defRPr sz="3400" b="1">
          <a:solidFill>
            <a:schemeClr val="bg1"/>
          </a:solidFill>
          <a:latin typeface="Arial" charset="0"/>
        </a:defRPr>
      </a:lvl9pPr>
    </p:titleStyle>
    <p:bodyStyle>
      <a:lvl1pPr marL="342900" indent="-342900" algn="l" rtl="0" eaLnBrk="1" fontAlgn="base" hangingPunct="1">
        <a:spcBef>
          <a:spcPct val="20000"/>
        </a:spcBef>
        <a:spcAft>
          <a:spcPct val="0"/>
        </a:spcAft>
        <a:buClr>
          <a:srgbClr val="08679A"/>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08679A"/>
        </a:buClr>
        <a:buChar char="•"/>
        <a:defRPr sz="2800">
          <a:solidFill>
            <a:schemeClr val="tx1"/>
          </a:solidFill>
          <a:latin typeface="+mn-lt"/>
        </a:defRPr>
      </a:lvl2pPr>
      <a:lvl3pPr marL="1143000" indent="-228600" algn="l" rtl="0" eaLnBrk="1" fontAlgn="base" hangingPunct="1">
        <a:spcBef>
          <a:spcPct val="20000"/>
        </a:spcBef>
        <a:spcAft>
          <a:spcPct val="0"/>
        </a:spcAft>
        <a:buClr>
          <a:srgbClr val="08679A"/>
        </a:buClr>
        <a:buChar char="•"/>
        <a:defRPr sz="2400">
          <a:solidFill>
            <a:schemeClr val="tx1"/>
          </a:solidFill>
          <a:latin typeface="+mn-lt"/>
        </a:defRPr>
      </a:lvl3pPr>
      <a:lvl4pPr marL="1600200" indent="-228600" algn="l" rtl="0" eaLnBrk="1" fontAlgn="base" hangingPunct="1">
        <a:spcBef>
          <a:spcPct val="20000"/>
        </a:spcBef>
        <a:spcAft>
          <a:spcPct val="0"/>
        </a:spcAft>
        <a:buClr>
          <a:srgbClr val="08679A"/>
        </a:buClr>
        <a:buChar char="•"/>
        <a:defRPr sz="2000">
          <a:solidFill>
            <a:schemeClr val="tx1"/>
          </a:solidFill>
          <a:latin typeface="+mn-lt"/>
        </a:defRPr>
      </a:lvl4pPr>
      <a:lvl5pPr marL="2057400" indent="-228600" algn="l" rtl="0" eaLnBrk="1" fontAlgn="base" hangingPunct="1">
        <a:spcBef>
          <a:spcPct val="20000"/>
        </a:spcBef>
        <a:spcAft>
          <a:spcPct val="0"/>
        </a:spcAft>
        <a:buClr>
          <a:srgbClr val="08679A"/>
        </a:buClr>
        <a:buChar char="•"/>
        <a:defRPr sz="2000">
          <a:solidFill>
            <a:schemeClr val="tx1"/>
          </a:solidFill>
          <a:latin typeface="+mn-lt"/>
        </a:defRPr>
      </a:lvl5pPr>
      <a:lvl6pPr marL="2514600" indent="-228600" algn="l" rtl="0" eaLnBrk="1" fontAlgn="base" hangingPunct="1">
        <a:spcBef>
          <a:spcPct val="20000"/>
        </a:spcBef>
        <a:spcAft>
          <a:spcPct val="0"/>
        </a:spcAft>
        <a:buClr>
          <a:srgbClr val="08679A"/>
        </a:buClr>
        <a:buChar char="•"/>
        <a:defRPr sz="2000">
          <a:solidFill>
            <a:schemeClr val="tx1"/>
          </a:solidFill>
          <a:latin typeface="+mn-lt"/>
        </a:defRPr>
      </a:lvl6pPr>
      <a:lvl7pPr marL="2971800" indent="-228600" algn="l" rtl="0" eaLnBrk="1" fontAlgn="base" hangingPunct="1">
        <a:spcBef>
          <a:spcPct val="20000"/>
        </a:spcBef>
        <a:spcAft>
          <a:spcPct val="0"/>
        </a:spcAft>
        <a:buClr>
          <a:srgbClr val="08679A"/>
        </a:buClr>
        <a:buChar char="•"/>
        <a:defRPr sz="2000">
          <a:solidFill>
            <a:schemeClr val="tx1"/>
          </a:solidFill>
          <a:latin typeface="+mn-lt"/>
        </a:defRPr>
      </a:lvl7pPr>
      <a:lvl8pPr marL="3429000" indent="-228600" algn="l" rtl="0" eaLnBrk="1" fontAlgn="base" hangingPunct="1">
        <a:spcBef>
          <a:spcPct val="20000"/>
        </a:spcBef>
        <a:spcAft>
          <a:spcPct val="0"/>
        </a:spcAft>
        <a:buClr>
          <a:srgbClr val="08679A"/>
        </a:buClr>
        <a:buChar char="•"/>
        <a:defRPr sz="2000">
          <a:solidFill>
            <a:schemeClr val="tx1"/>
          </a:solidFill>
          <a:latin typeface="+mn-lt"/>
        </a:defRPr>
      </a:lvl8pPr>
      <a:lvl9pPr marL="3886200" indent="-228600" algn="l" rtl="0" eaLnBrk="1" fontAlgn="base" hangingPunct="1">
        <a:spcBef>
          <a:spcPct val="20000"/>
        </a:spcBef>
        <a:spcAft>
          <a:spcPct val="0"/>
        </a:spcAft>
        <a:buClr>
          <a:srgbClr val="08679A"/>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412" name="Rectangle 4"/>
          <p:cNvSpPr>
            <a:spLocks noGrp="1" noChangeArrowheads="1"/>
          </p:cNvSpPr>
          <p:nvPr>
            <p:ph type="sldNum" sz="quarter" idx="4"/>
          </p:nvPr>
        </p:nvSpPr>
        <p:spPr bwMode="auto">
          <a:xfrm>
            <a:off x="8524875" y="6286500"/>
            <a:ext cx="533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defRPr sz="1400" b="1" smtClean="0">
                <a:solidFill>
                  <a:srgbClr val="08679A"/>
                </a:solidFill>
              </a:defRPr>
            </a:lvl1pPr>
          </a:lstStyle>
          <a:p>
            <a:pPr>
              <a:defRPr/>
            </a:pPr>
            <a:fld id="{C4C35E24-D4AB-4A39-BEF5-D31DF2953EBA}" type="slidenum">
              <a:rPr lang="en-US"/>
              <a:pPr>
                <a:defRPr/>
              </a:pPr>
              <a:t>‹#›</a:t>
            </a:fld>
            <a:endParaRPr lang="en-US"/>
          </a:p>
        </p:txBody>
      </p:sp>
      <p:sp>
        <p:nvSpPr>
          <p:cNvPr id="2051" name="Text Box 7"/>
          <p:cNvSpPr txBox="1">
            <a:spLocks noChangeArrowheads="1"/>
          </p:cNvSpPr>
          <p:nvPr/>
        </p:nvSpPr>
        <p:spPr bwMode="auto">
          <a:xfrm>
            <a:off x="2247900" y="6232525"/>
            <a:ext cx="4648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000" b="1"/>
              <a:t>© Feldesman Tucker Leifer Fidell LLP. All rights reserved.</a:t>
            </a:r>
            <a:endParaRPr lang="en-US" sz="1000" b="1">
              <a:solidFill>
                <a:srgbClr val="08679A"/>
              </a:solidFill>
            </a:endParaRPr>
          </a:p>
        </p:txBody>
      </p:sp>
      <p:sp>
        <p:nvSpPr>
          <p:cNvPr id="2052" name="Line 8"/>
          <p:cNvSpPr>
            <a:spLocks noChangeShapeType="1"/>
          </p:cNvSpPr>
          <p:nvPr/>
        </p:nvSpPr>
        <p:spPr bwMode="auto">
          <a:xfrm>
            <a:off x="0" y="6172200"/>
            <a:ext cx="9144000" cy="0"/>
          </a:xfrm>
          <a:prstGeom prst="line">
            <a:avLst/>
          </a:prstGeom>
          <a:noFill/>
          <a:ln w="19050">
            <a:solidFill>
              <a:srgbClr val="08679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3" name="Text Box 9"/>
          <p:cNvSpPr txBox="1">
            <a:spLocks noChangeArrowheads="1"/>
          </p:cNvSpPr>
          <p:nvPr/>
        </p:nvSpPr>
        <p:spPr bwMode="auto">
          <a:xfrm>
            <a:off x="3657600" y="6567488"/>
            <a:ext cx="1828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000" b="1"/>
              <a:t>www.FTLF.com</a:t>
            </a:r>
          </a:p>
        </p:txBody>
      </p:sp>
      <p:sp>
        <p:nvSpPr>
          <p:cNvPr id="2054" name="AutoShape 10"/>
          <p:cNvSpPr>
            <a:spLocks noChangeArrowheads="1"/>
          </p:cNvSpPr>
          <p:nvPr/>
        </p:nvSpPr>
        <p:spPr bwMode="auto">
          <a:xfrm>
            <a:off x="0" y="1219200"/>
            <a:ext cx="8991600" cy="1066800"/>
          </a:xfrm>
          <a:prstGeom prst="homePlate">
            <a:avLst>
              <a:gd name="adj" fmla="val 49089"/>
            </a:avLst>
          </a:prstGeom>
          <a:solidFill>
            <a:srgbClr val="08679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5" name="Rectangle 5"/>
          <p:cNvSpPr>
            <a:spLocks noGrp="1" noChangeArrowheads="1"/>
          </p:cNvSpPr>
          <p:nvPr>
            <p:ph type="title"/>
          </p:nvPr>
        </p:nvSpPr>
        <p:spPr bwMode="auto">
          <a:xfrm>
            <a:off x="152400" y="1447800"/>
            <a:ext cx="8001000"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TITLE OF SECTION</a:t>
            </a:r>
          </a:p>
        </p:txBody>
      </p:sp>
      <p:pic>
        <p:nvPicPr>
          <p:cNvPr id="2056" name="Picture 14" descr="PowerPoint 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0175" y="6235700"/>
            <a:ext cx="13716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1631901"/>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hdr="0" ftr="0" dt="0"/>
  <p:txStyles>
    <p:titleStyle>
      <a:lvl1pPr algn="l" rtl="0" eaLnBrk="0" fontAlgn="base" hangingPunct="0">
        <a:spcBef>
          <a:spcPct val="0"/>
        </a:spcBef>
        <a:spcAft>
          <a:spcPct val="0"/>
        </a:spcAft>
        <a:defRPr sz="3400" b="1">
          <a:solidFill>
            <a:schemeClr val="bg1"/>
          </a:solidFill>
          <a:latin typeface="+mj-lt"/>
          <a:ea typeface="+mj-ea"/>
          <a:cs typeface="+mj-cs"/>
        </a:defRPr>
      </a:lvl1pPr>
      <a:lvl2pPr algn="l" rtl="0" eaLnBrk="0" fontAlgn="base" hangingPunct="0">
        <a:spcBef>
          <a:spcPct val="0"/>
        </a:spcBef>
        <a:spcAft>
          <a:spcPct val="0"/>
        </a:spcAft>
        <a:defRPr sz="3400" b="1">
          <a:solidFill>
            <a:schemeClr val="bg1"/>
          </a:solidFill>
          <a:latin typeface="Arial" charset="0"/>
        </a:defRPr>
      </a:lvl2pPr>
      <a:lvl3pPr algn="l" rtl="0" eaLnBrk="0" fontAlgn="base" hangingPunct="0">
        <a:spcBef>
          <a:spcPct val="0"/>
        </a:spcBef>
        <a:spcAft>
          <a:spcPct val="0"/>
        </a:spcAft>
        <a:defRPr sz="3400" b="1">
          <a:solidFill>
            <a:schemeClr val="bg1"/>
          </a:solidFill>
          <a:latin typeface="Arial" charset="0"/>
        </a:defRPr>
      </a:lvl3pPr>
      <a:lvl4pPr algn="l" rtl="0" eaLnBrk="0" fontAlgn="base" hangingPunct="0">
        <a:spcBef>
          <a:spcPct val="0"/>
        </a:spcBef>
        <a:spcAft>
          <a:spcPct val="0"/>
        </a:spcAft>
        <a:defRPr sz="3400" b="1">
          <a:solidFill>
            <a:schemeClr val="bg1"/>
          </a:solidFill>
          <a:latin typeface="Arial" charset="0"/>
        </a:defRPr>
      </a:lvl4pPr>
      <a:lvl5pPr algn="l" rtl="0" eaLnBrk="0" fontAlgn="base" hangingPunct="0">
        <a:spcBef>
          <a:spcPct val="0"/>
        </a:spcBef>
        <a:spcAft>
          <a:spcPct val="0"/>
        </a:spcAft>
        <a:defRPr sz="3400" b="1">
          <a:solidFill>
            <a:schemeClr val="bg1"/>
          </a:solidFill>
          <a:latin typeface="Arial" charset="0"/>
        </a:defRPr>
      </a:lvl5pPr>
      <a:lvl6pPr marL="457200" algn="l" rtl="0" fontAlgn="base">
        <a:spcBef>
          <a:spcPct val="0"/>
        </a:spcBef>
        <a:spcAft>
          <a:spcPct val="0"/>
        </a:spcAft>
        <a:defRPr sz="3400" b="1">
          <a:solidFill>
            <a:schemeClr val="bg1"/>
          </a:solidFill>
          <a:latin typeface="Arial" charset="0"/>
        </a:defRPr>
      </a:lvl6pPr>
      <a:lvl7pPr marL="914400" algn="l" rtl="0" fontAlgn="base">
        <a:spcBef>
          <a:spcPct val="0"/>
        </a:spcBef>
        <a:spcAft>
          <a:spcPct val="0"/>
        </a:spcAft>
        <a:defRPr sz="3400" b="1">
          <a:solidFill>
            <a:schemeClr val="bg1"/>
          </a:solidFill>
          <a:latin typeface="Arial" charset="0"/>
        </a:defRPr>
      </a:lvl7pPr>
      <a:lvl8pPr marL="1371600" algn="l" rtl="0" fontAlgn="base">
        <a:spcBef>
          <a:spcPct val="0"/>
        </a:spcBef>
        <a:spcAft>
          <a:spcPct val="0"/>
        </a:spcAft>
        <a:defRPr sz="3400" b="1">
          <a:solidFill>
            <a:schemeClr val="bg1"/>
          </a:solidFill>
          <a:latin typeface="Arial" charset="0"/>
        </a:defRPr>
      </a:lvl8pPr>
      <a:lvl9pPr marL="1828800" algn="l" rtl="0" fontAlgn="base">
        <a:spcBef>
          <a:spcPct val="0"/>
        </a:spcBef>
        <a:spcAft>
          <a:spcPct val="0"/>
        </a:spcAft>
        <a:defRPr sz="3400" b="1">
          <a:solidFill>
            <a:schemeClr val="bg1"/>
          </a:solidFill>
          <a:latin typeface="Arial" charset="0"/>
        </a:defRPr>
      </a:lvl9pPr>
    </p:titleStyle>
    <p:bodyStyle>
      <a:lvl1pPr marL="342900" indent="-342900" algn="l" rtl="0" eaLnBrk="0" fontAlgn="base" hangingPunct="0">
        <a:spcBef>
          <a:spcPct val="20000"/>
        </a:spcBef>
        <a:spcAft>
          <a:spcPct val="0"/>
        </a:spcAft>
        <a:buClr>
          <a:srgbClr val="08679A"/>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8679A"/>
        </a:buClr>
        <a:buChar char="•"/>
        <a:defRPr sz="2800">
          <a:solidFill>
            <a:schemeClr val="tx1"/>
          </a:solidFill>
          <a:latin typeface="+mn-lt"/>
        </a:defRPr>
      </a:lvl2pPr>
      <a:lvl3pPr marL="1143000" indent="-228600" algn="l" rtl="0" eaLnBrk="0" fontAlgn="base" hangingPunct="0">
        <a:spcBef>
          <a:spcPct val="20000"/>
        </a:spcBef>
        <a:spcAft>
          <a:spcPct val="0"/>
        </a:spcAft>
        <a:buClr>
          <a:srgbClr val="08679A"/>
        </a:buClr>
        <a:buChar char="•"/>
        <a:defRPr sz="2400">
          <a:solidFill>
            <a:schemeClr val="tx1"/>
          </a:solidFill>
          <a:latin typeface="+mn-lt"/>
        </a:defRPr>
      </a:lvl3pPr>
      <a:lvl4pPr marL="1600200" indent="-228600" algn="l" rtl="0" eaLnBrk="0" fontAlgn="base" hangingPunct="0">
        <a:spcBef>
          <a:spcPct val="20000"/>
        </a:spcBef>
        <a:spcAft>
          <a:spcPct val="0"/>
        </a:spcAft>
        <a:buClr>
          <a:srgbClr val="08679A"/>
        </a:buClr>
        <a:buChar char="•"/>
        <a:defRPr sz="2000">
          <a:solidFill>
            <a:schemeClr val="tx1"/>
          </a:solidFill>
          <a:latin typeface="+mn-lt"/>
        </a:defRPr>
      </a:lvl4pPr>
      <a:lvl5pPr marL="2057400" indent="-228600" algn="l" rtl="0" eaLnBrk="0" fontAlgn="base" hangingPunct="0">
        <a:spcBef>
          <a:spcPct val="20000"/>
        </a:spcBef>
        <a:spcAft>
          <a:spcPct val="0"/>
        </a:spcAft>
        <a:buClr>
          <a:srgbClr val="08679A"/>
        </a:buClr>
        <a:buChar char="•"/>
        <a:defRPr sz="2000">
          <a:solidFill>
            <a:schemeClr val="tx1"/>
          </a:solidFill>
          <a:latin typeface="+mn-lt"/>
        </a:defRPr>
      </a:lvl5pPr>
      <a:lvl6pPr marL="2514600" indent="-228600" algn="l" rtl="0" fontAlgn="base">
        <a:spcBef>
          <a:spcPct val="20000"/>
        </a:spcBef>
        <a:spcAft>
          <a:spcPct val="0"/>
        </a:spcAft>
        <a:buClr>
          <a:srgbClr val="08679A"/>
        </a:buClr>
        <a:buChar char="•"/>
        <a:defRPr sz="2000">
          <a:solidFill>
            <a:schemeClr val="tx1"/>
          </a:solidFill>
          <a:latin typeface="+mn-lt"/>
        </a:defRPr>
      </a:lvl6pPr>
      <a:lvl7pPr marL="2971800" indent="-228600" algn="l" rtl="0" fontAlgn="base">
        <a:spcBef>
          <a:spcPct val="20000"/>
        </a:spcBef>
        <a:spcAft>
          <a:spcPct val="0"/>
        </a:spcAft>
        <a:buClr>
          <a:srgbClr val="08679A"/>
        </a:buClr>
        <a:buChar char="•"/>
        <a:defRPr sz="2000">
          <a:solidFill>
            <a:schemeClr val="tx1"/>
          </a:solidFill>
          <a:latin typeface="+mn-lt"/>
        </a:defRPr>
      </a:lvl7pPr>
      <a:lvl8pPr marL="3429000" indent="-228600" algn="l" rtl="0" fontAlgn="base">
        <a:spcBef>
          <a:spcPct val="20000"/>
        </a:spcBef>
        <a:spcAft>
          <a:spcPct val="0"/>
        </a:spcAft>
        <a:buClr>
          <a:srgbClr val="08679A"/>
        </a:buClr>
        <a:buChar char="•"/>
        <a:defRPr sz="2000">
          <a:solidFill>
            <a:schemeClr val="tx1"/>
          </a:solidFill>
          <a:latin typeface="+mn-lt"/>
        </a:defRPr>
      </a:lvl8pPr>
      <a:lvl9pPr marL="3886200" indent="-228600" algn="l" rtl="0" fontAlgn="base">
        <a:spcBef>
          <a:spcPct val="20000"/>
        </a:spcBef>
        <a:spcAft>
          <a:spcPct val="0"/>
        </a:spcAft>
        <a:buClr>
          <a:srgbClr val="08679A"/>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AutoShape 12"/>
          <p:cNvSpPr>
            <a:spLocks noChangeArrowheads="1"/>
          </p:cNvSpPr>
          <p:nvPr/>
        </p:nvSpPr>
        <p:spPr bwMode="auto">
          <a:xfrm>
            <a:off x="0" y="200025"/>
            <a:ext cx="8991600" cy="520700"/>
          </a:xfrm>
          <a:prstGeom prst="homePlate">
            <a:avLst>
              <a:gd name="adj" fmla="val 62198"/>
            </a:avLst>
          </a:prstGeom>
          <a:solidFill>
            <a:srgbClr val="08679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solidFill>
                <a:srgbClr val="000000"/>
              </a:solidFill>
              <a:ea typeface="+mn-ea"/>
            </a:endParaRPr>
          </a:p>
        </p:txBody>
      </p:sp>
      <p:sp>
        <p:nvSpPr>
          <p:cNvPr id="1027" name="Rectangle 3"/>
          <p:cNvSpPr>
            <a:spLocks noGrp="1" noChangeArrowheads="1"/>
          </p:cNvSpPr>
          <p:nvPr>
            <p:ph type="body" idx="1"/>
          </p:nvPr>
        </p:nvSpPr>
        <p:spPr bwMode="auto">
          <a:xfrm>
            <a:off x="153988" y="914400"/>
            <a:ext cx="87630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auto">
          <a:xfrm>
            <a:off x="8524875" y="6286500"/>
            <a:ext cx="533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defRPr sz="1400" b="1" smtClean="0">
                <a:solidFill>
                  <a:srgbClr val="08679A"/>
                </a:solidFill>
              </a:defRPr>
            </a:lvl1pPr>
          </a:lstStyle>
          <a:p>
            <a:pPr>
              <a:defRPr/>
            </a:pPr>
            <a:fld id="{2209BB09-DD71-4F15-AF9A-F4B8BE302C7D}" type="slidenum">
              <a:rPr lang="en-US">
                <a:ea typeface="+mn-ea"/>
              </a:rPr>
              <a:pPr>
                <a:defRPr/>
              </a:pPr>
              <a:t>‹#›</a:t>
            </a:fld>
            <a:endParaRPr lang="en-US">
              <a:ea typeface="+mn-ea"/>
            </a:endParaRPr>
          </a:p>
        </p:txBody>
      </p:sp>
      <p:sp>
        <p:nvSpPr>
          <p:cNvPr id="1029" name="Rectangle 2"/>
          <p:cNvSpPr>
            <a:spLocks noGrp="1" noChangeArrowheads="1"/>
          </p:cNvSpPr>
          <p:nvPr>
            <p:ph type="title"/>
          </p:nvPr>
        </p:nvSpPr>
        <p:spPr bwMode="auto">
          <a:xfrm>
            <a:off x="153988" y="152400"/>
            <a:ext cx="8532812"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dirty="0" smtClean="0"/>
              <a:t>Title of Slide</a:t>
            </a:r>
          </a:p>
        </p:txBody>
      </p:sp>
      <p:sp>
        <p:nvSpPr>
          <p:cNvPr id="2" name="Text Box 15"/>
          <p:cNvSpPr txBox="1">
            <a:spLocks noChangeArrowheads="1"/>
          </p:cNvSpPr>
          <p:nvPr/>
        </p:nvSpPr>
        <p:spPr bwMode="auto">
          <a:xfrm>
            <a:off x="2247900" y="6232525"/>
            <a:ext cx="4648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000" b="1">
                <a:solidFill>
                  <a:srgbClr val="000000"/>
                </a:solidFill>
                <a:ea typeface="+mn-ea"/>
              </a:rPr>
              <a:t>© Feldesman Tucker Leifer Fidell LLP. All rights reserved.</a:t>
            </a:r>
            <a:endParaRPr lang="en-US" sz="1000" b="1">
              <a:solidFill>
                <a:srgbClr val="08679A"/>
              </a:solidFill>
              <a:ea typeface="+mn-ea"/>
            </a:endParaRPr>
          </a:p>
        </p:txBody>
      </p:sp>
      <p:sp>
        <p:nvSpPr>
          <p:cNvPr id="1031" name="Line 16"/>
          <p:cNvSpPr>
            <a:spLocks noChangeShapeType="1"/>
          </p:cNvSpPr>
          <p:nvPr/>
        </p:nvSpPr>
        <p:spPr bwMode="auto">
          <a:xfrm>
            <a:off x="0" y="6172200"/>
            <a:ext cx="9144000" cy="0"/>
          </a:xfrm>
          <a:prstGeom prst="line">
            <a:avLst/>
          </a:prstGeom>
          <a:noFill/>
          <a:ln w="19050">
            <a:solidFill>
              <a:srgbClr val="08679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a typeface="+mn-ea"/>
            </a:endParaRPr>
          </a:p>
        </p:txBody>
      </p:sp>
      <p:sp>
        <p:nvSpPr>
          <p:cNvPr id="1032" name="Text Box 17"/>
          <p:cNvSpPr txBox="1">
            <a:spLocks noChangeArrowheads="1"/>
          </p:cNvSpPr>
          <p:nvPr/>
        </p:nvSpPr>
        <p:spPr bwMode="auto">
          <a:xfrm>
            <a:off x="3657600" y="6567488"/>
            <a:ext cx="1828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000" b="1">
                <a:solidFill>
                  <a:srgbClr val="000000"/>
                </a:solidFill>
                <a:ea typeface="+mn-ea"/>
              </a:rPr>
              <a:t>www.FTLF.com</a:t>
            </a:r>
          </a:p>
        </p:txBody>
      </p:sp>
      <p:pic>
        <p:nvPicPr>
          <p:cNvPr id="1033" name="Picture 19" descr="PowerPoint 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0175" y="6235700"/>
            <a:ext cx="13716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5629436"/>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hf hdr="0" ftr="0" dt="0"/>
  <p:txStyles>
    <p:titleStyle>
      <a:lvl1pPr algn="l" rtl="0" eaLnBrk="1" fontAlgn="base" hangingPunct="1">
        <a:spcBef>
          <a:spcPct val="0"/>
        </a:spcBef>
        <a:spcAft>
          <a:spcPct val="0"/>
        </a:spcAft>
        <a:defRPr sz="3400" b="1">
          <a:solidFill>
            <a:schemeClr val="bg1"/>
          </a:solidFill>
          <a:latin typeface="Calibri" pitchFamily="34" charset="0"/>
          <a:ea typeface="+mj-ea"/>
          <a:cs typeface="Calibri" pitchFamily="34" charset="0"/>
        </a:defRPr>
      </a:lvl1pPr>
      <a:lvl2pPr algn="l" rtl="0" eaLnBrk="1" fontAlgn="base" hangingPunct="1">
        <a:spcBef>
          <a:spcPct val="0"/>
        </a:spcBef>
        <a:spcAft>
          <a:spcPct val="0"/>
        </a:spcAft>
        <a:defRPr sz="3400" b="1">
          <a:solidFill>
            <a:schemeClr val="bg1"/>
          </a:solidFill>
          <a:latin typeface="Arial" charset="0"/>
        </a:defRPr>
      </a:lvl2pPr>
      <a:lvl3pPr algn="l" rtl="0" eaLnBrk="1" fontAlgn="base" hangingPunct="1">
        <a:spcBef>
          <a:spcPct val="0"/>
        </a:spcBef>
        <a:spcAft>
          <a:spcPct val="0"/>
        </a:spcAft>
        <a:defRPr sz="3400" b="1">
          <a:solidFill>
            <a:schemeClr val="bg1"/>
          </a:solidFill>
          <a:latin typeface="Arial" charset="0"/>
        </a:defRPr>
      </a:lvl3pPr>
      <a:lvl4pPr algn="l" rtl="0" eaLnBrk="1" fontAlgn="base" hangingPunct="1">
        <a:spcBef>
          <a:spcPct val="0"/>
        </a:spcBef>
        <a:spcAft>
          <a:spcPct val="0"/>
        </a:spcAft>
        <a:defRPr sz="3400" b="1">
          <a:solidFill>
            <a:schemeClr val="bg1"/>
          </a:solidFill>
          <a:latin typeface="Arial" charset="0"/>
        </a:defRPr>
      </a:lvl4pPr>
      <a:lvl5pPr algn="l" rtl="0" eaLnBrk="1" fontAlgn="base" hangingPunct="1">
        <a:spcBef>
          <a:spcPct val="0"/>
        </a:spcBef>
        <a:spcAft>
          <a:spcPct val="0"/>
        </a:spcAft>
        <a:defRPr sz="3400" b="1">
          <a:solidFill>
            <a:schemeClr val="bg1"/>
          </a:solidFill>
          <a:latin typeface="Arial" charset="0"/>
        </a:defRPr>
      </a:lvl5pPr>
      <a:lvl6pPr marL="457200" algn="l" rtl="0" eaLnBrk="1" fontAlgn="base" hangingPunct="1">
        <a:spcBef>
          <a:spcPct val="0"/>
        </a:spcBef>
        <a:spcAft>
          <a:spcPct val="0"/>
        </a:spcAft>
        <a:defRPr sz="3400" b="1">
          <a:solidFill>
            <a:schemeClr val="bg1"/>
          </a:solidFill>
          <a:latin typeface="Arial" charset="0"/>
        </a:defRPr>
      </a:lvl6pPr>
      <a:lvl7pPr marL="914400" algn="l" rtl="0" eaLnBrk="1" fontAlgn="base" hangingPunct="1">
        <a:spcBef>
          <a:spcPct val="0"/>
        </a:spcBef>
        <a:spcAft>
          <a:spcPct val="0"/>
        </a:spcAft>
        <a:defRPr sz="3400" b="1">
          <a:solidFill>
            <a:schemeClr val="bg1"/>
          </a:solidFill>
          <a:latin typeface="Arial" charset="0"/>
        </a:defRPr>
      </a:lvl7pPr>
      <a:lvl8pPr marL="1371600" algn="l" rtl="0" eaLnBrk="1" fontAlgn="base" hangingPunct="1">
        <a:spcBef>
          <a:spcPct val="0"/>
        </a:spcBef>
        <a:spcAft>
          <a:spcPct val="0"/>
        </a:spcAft>
        <a:defRPr sz="3400" b="1">
          <a:solidFill>
            <a:schemeClr val="bg1"/>
          </a:solidFill>
          <a:latin typeface="Arial" charset="0"/>
        </a:defRPr>
      </a:lvl8pPr>
      <a:lvl9pPr marL="1828800" algn="l" rtl="0" eaLnBrk="1" fontAlgn="base" hangingPunct="1">
        <a:spcBef>
          <a:spcPct val="0"/>
        </a:spcBef>
        <a:spcAft>
          <a:spcPct val="0"/>
        </a:spcAft>
        <a:defRPr sz="3400" b="1">
          <a:solidFill>
            <a:schemeClr val="bg1"/>
          </a:solidFill>
          <a:latin typeface="Arial" charset="0"/>
        </a:defRPr>
      </a:lvl9pPr>
    </p:titleStyle>
    <p:bodyStyle>
      <a:lvl1pPr marL="342900" indent="-342900" algn="l" rtl="0" eaLnBrk="1" fontAlgn="base" hangingPunct="1">
        <a:spcBef>
          <a:spcPct val="20000"/>
        </a:spcBef>
        <a:spcAft>
          <a:spcPct val="0"/>
        </a:spcAft>
        <a:buClr>
          <a:srgbClr val="08679A"/>
        </a:buClr>
        <a:buChar char="•"/>
        <a:defRPr sz="3200">
          <a:solidFill>
            <a:schemeClr val="tx1"/>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lr>
          <a:srgbClr val="08679A"/>
        </a:buClr>
        <a:buChar char="•"/>
        <a:defRPr sz="2800">
          <a:solidFill>
            <a:schemeClr val="tx1"/>
          </a:solidFill>
          <a:latin typeface="Calibri" pitchFamily="34" charset="0"/>
          <a:cs typeface="Calibri" pitchFamily="34" charset="0"/>
        </a:defRPr>
      </a:lvl2pPr>
      <a:lvl3pPr marL="1143000" indent="-228600" algn="l" rtl="0" eaLnBrk="1" fontAlgn="base" hangingPunct="1">
        <a:spcBef>
          <a:spcPct val="20000"/>
        </a:spcBef>
        <a:spcAft>
          <a:spcPct val="0"/>
        </a:spcAft>
        <a:buClr>
          <a:srgbClr val="08679A"/>
        </a:buClr>
        <a:buChar char="•"/>
        <a:defRPr sz="2400">
          <a:solidFill>
            <a:schemeClr val="tx1"/>
          </a:solidFill>
          <a:latin typeface="Calibri" pitchFamily="34" charset="0"/>
          <a:cs typeface="Calibri" pitchFamily="34" charset="0"/>
        </a:defRPr>
      </a:lvl3pPr>
      <a:lvl4pPr marL="1600200" indent="-228600" algn="l" rtl="0" eaLnBrk="1" fontAlgn="base" hangingPunct="1">
        <a:spcBef>
          <a:spcPct val="20000"/>
        </a:spcBef>
        <a:spcAft>
          <a:spcPct val="0"/>
        </a:spcAft>
        <a:buClr>
          <a:srgbClr val="08679A"/>
        </a:buClr>
        <a:buChar char="•"/>
        <a:defRPr sz="2000">
          <a:solidFill>
            <a:schemeClr val="tx1"/>
          </a:solidFill>
          <a:latin typeface="Calibri" pitchFamily="34" charset="0"/>
          <a:cs typeface="Calibri" pitchFamily="34" charset="0"/>
        </a:defRPr>
      </a:lvl4pPr>
      <a:lvl5pPr marL="2057400" indent="-228600" algn="l" rtl="0" eaLnBrk="1" fontAlgn="base" hangingPunct="1">
        <a:spcBef>
          <a:spcPct val="20000"/>
        </a:spcBef>
        <a:spcAft>
          <a:spcPct val="0"/>
        </a:spcAft>
        <a:buClr>
          <a:srgbClr val="08679A"/>
        </a:buClr>
        <a:buChar char="•"/>
        <a:defRPr sz="2000">
          <a:solidFill>
            <a:schemeClr val="tx1"/>
          </a:solidFill>
          <a:latin typeface="Calibri" pitchFamily="34" charset="0"/>
          <a:cs typeface="Calibri" pitchFamily="34" charset="0"/>
        </a:defRPr>
      </a:lvl5pPr>
      <a:lvl6pPr marL="2514600" indent="-228600" algn="l" rtl="0" eaLnBrk="1" fontAlgn="base" hangingPunct="1">
        <a:spcBef>
          <a:spcPct val="20000"/>
        </a:spcBef>
        <a:spcAft>
          <a:spcPct val="0"/>
        </a:spcAft>
        <a:buClr>
          <a:srgbClr val="08679A"/>
        </a:buClr>
        <a:buChar char="•"/>
        <a:defRPr sz="2000">
          <a:solidFill>
            <a:schemeClr val="tx1"/>
          </a:solidFill>
          <a:latin typeface="+mn-lt"/>
        </a:defRPr>
      </a:lvl6pPr>
      <a:lvl7pPr marL="2971800" indent="-228600" algn="l" rtl="0" eaLnBrk="1" fontAlgn="base" hangingPunct="1">
        <a:spcBef>
          <a:spcPct val="20000"/>
        </a:spcBef>
        <a:spcAft>
          <a:spcPct val="0"/>
        </a:spcAft>
        <a:buClr>
          <a:srgbClr val="08679A"/>
        </a:buClr>
        <a:buChar char="•"/>
        <a:defRPr sz="2000">
          <a:solidFill>
            <a:schemeClr val="tx1"/>
          </a:solidFill>
          <a:latin typeface="+mn-lt"/>
        </a:defRPr>
      </a:lvl7pPr>
      <a:lvl8pPr marL="3429000" indent="-228600" algn="l" rtl="0" eaLnBrk="1" fontAlgn="base" hangingPunct="1">
        <a:spcBef>
          <a:spcPct val="20000"/>
        </a:spcBef>
        <a:spcAft>
          <a:spcPct val="0"/>
        </a:spcAft>
        <a:buClr>
          <a:srgbClr val="08679A"/>
        </a:buClr>
        <a:buChar char="•"/>
        <a:defRPr sz="2000">
          <a:solidFill>
            <a:schemeClr val="tx1"/>
          </a:solidFill>
          <a:latin typeface="+mn-lt"/>
        </a:defRPr>
      </a:lvl8pPr>
      <a:lvl9pPr marL="3886200" indent="-228600" algn="l" rtl="0" eaLnBrk="1" fontAlgn="base" hangingPunct="1">
        <a:spcBef>
          <a:spcPct val="20000"/>
        </a:spcBef>
        <a:spcAft>
          <a:spcPct val="0"/>
        </a:spcAft>
        <a:buClr>
          <a:srgbClr val="08679A"/>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hyperlink" Target="http://www.SAM.gov" TargetMode="External"/><Relationship Id="rId2" Type="http://schemas.openxmlformats.org/officeDocument/2006/relationships/hyperlink" Target="http://www.EPLS.gov" TargetMode="Externa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5"/>
          <p:cNvSpPr>
            <a:spLocks noGrp="1"/>
          </p:cNvSpPr>
          <p:nvPr>
            <p:ph type="ctrTitle"/>
          </p:nvPr>
        </p:nvSpPr>
        <p:spPr/>
        <p:txBody>
          <a:bodyPr/>
          <a:lstStyle/>
          <a:p>
            <a:r>
              <a:rPr lang="en-US" sz="2400" cap="small" dirty="0" smtClean="0"/>
              <a:t>Ryan White Grantee Meeting</a:t>
            </a:r>
          </a:p>
        </p:txBody>
      </p:sp>
      <p:sp>
        <p:nvSpPr>
          <p:cNvPr id="3075" name="Subtitle 6"/>
          <p:cNvSpPr>
            <a:spLocks noGrp="1"/>
          </p:cNvSpPr>
          <p:nvPr>
            <p:ph type="subTitle" idx="1"/>
          </p:nvPr>
        </p:nvSpPr>
        <p:spPr>
          <a:xfrm>
            <a:off x="1714500" y="1752600"/>
            <a:ext cx="5715000" cy="1295400"/>
          </a:xfrm>
        </p:spPr>
        <p:txBody>
          <a:bodyPr anchor="ctr"/>
          <a:lstStyle/>
          <a:p>
            <a:r>
              <a:rPr lang="en-US" sz="3600" b="1" dirty="0" smtClean="0"/>
              <a:t>The Impact of Health Reform on Compliance Programs </a:t>
            </a:r>
          </a:p>
        </p:txBody>
      </p:sp>
      <p:sp>
        <p:nvSpPr>
          <p:cNvPr id="2" name="Rectangle 1"/>
          <p:cNvSpPr/>
          <p:nvPr/>
        </p:nvSpPr>
        <p:spPr>
          <a:xfrm>
            <a:off x="2278604" y="3733800"/>
            <a:ext cx="4678363" cy="907941"/>
          </a:xfrm>
          <a:prstGeom prst="rect">
            <a:avLst/>
          </a:prstGeom>
        </p:spPr>
        <p:txBody>
          <a:bodyPr wrap="square">
            <a:spAutoFit/>
          </a:bodyPr>
          <a:lstStyle/>
          <a:p>
            <a:pPr algn="ctr">
              <a:spcBef>
                <a:spcPts val="600"/>
              </a:spcBef>
              <a:buClr>
                <a:srgbClr val="08679A"/>
              </a:buClr>
            </a:pPr>
            <a:r>
              <a:rPr lang="en-US" b="1" kern="0" dirty="0" smtClean="0">
                <a:solidFill>
                  <a:srgbClr val="000000"/>
                </a:solidFill>
                <a:latin typeface="Calibri" pitchFamily="34" charset="0"/>
                <a:ea typeface="+mn-ea"/>
                <a:cs typeface="Calibri" pitchFamily="34" charset="0"/>
              </a:rPr>
              <a:t>ADAM J. FALCONE, ESQ.</a:t>
            </a:r>
          </a:p>
          <a:p>
            <a:pPr algn="ctr">
              <a:spcBef>
                <a:spcPts val="600"/>
              </a:spcBef>
              <a:buClr>
                <a:srgbClr val="08679A"/>
              </a:buClr>
            </a:pPr>
            <a:r>
              <a:rPr lang="en-US" b="1" kern="0" dirty="0" smtClean="0">
                <a:solidFill>
                  <a:srgbClr val="000000"/>
                </a:solidFill>
                <a:latin typeface="Calibri" pitchFamily="34" charset="0"/>
                <a:ea typeface="+mn-ea"/>
                <a:cs typeface="Calibri" pitchFamily="34" charset="0"/>
              </a:rPr>
              <a:t>Partner</a:t>
            </a:r>
            <a:endParaRPr lang="en-US" b="1" kern="0" dirty="0">
              <a:solidFill>
                <a:srgbClr val="000000"/>
              </a:solidFill>
              <a:latin typeface="Calibri" pitchFamily="34" charset="0"/>
              <a:ea typeface="+mn-ea"/>
              <a:cs typeface="Calibri" pitchFamily="34" charset="0"/>
            </a:endParaRPr>
          </a:p>
        </p:txBody>
      </p:sp>
    </p:spTree>
    <p:extLst>
      <p:ext uri="{BB962C8B-B14F-4D97-AF65-F5344CB8AC3E}">
        <p14:creationId xmlns:p14="http://schemas.microsoft.com/office/powerpoint/2010/main" val="7109629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nchor="ctr"/>
          <a:lstStyle/>
          <a:p>
            <a:r>
              <a:rPr lang="en-US" sz="3200" dirty="0" smtClean="0"/>
              <a:t>Federal Civil False Claims Act    </a:t>
            </a:r>
            <a:r>
              <a:rPr lang="en-US" sz="2400" dirty="0" smtClean="0"/>
              <a:t>31 U.S.C. § 3729-3733</a:t>
            </a:r>
            <a:endParaRPr lang="en-US" sz="2400" dirty="0"/>
          </a:p>
        </p:txBody>
      </p:sp>
      <p:sp>
        <p:nvSpPr>
          <p:cNvPr id="680963" name="Rectangle 3"/>
          <p:cNvSpPr>
            <a:spLocks noGrp="1" noChangeArrowheads="1"/>
          </p:cNvSpPr>
          <p:nvPr>
            <p:ph idx="1"/>
          </p:nvPr>
        </p:nvSpPr>
        <p:spPr/>
        <p:txBody>
          <a:bodyPr/>
          <a:lstStyle/>
          <a:p>
            <a:r>
              <a:rPr lang="en-US" smtClean="0"/>
              <a:t>Key Definitions</a:t>
            </a:r>
          </a:p>
          <a:p>
            <a:pPr lvl="1"/>
            <a:r>
              <a:rPr lang="en-US" smtClean="0"/>
              <a:t>Claim = request or demand for money or property if the government provides money or reimburses a person or entity</a:t>
            </a:r>
          </a:p>
          <a:p>
            <a:pPr lvl="1"/>
            <a:r>
              <a:rPr lang="en-US" smtClean="0"/>
              <a:t>Knowingly =</a:t>
            </a:r>
          </a:p>
          <a:p>
            <a:pPr lvl="2"/>
            <a:r>
              <a:rPr lang="en-US" smtClean="0"/>
              <a:t>Actual awareness of falsity</a:t>
            </a:r>
          </a:p>
          <a:p>
            <a:pPr lvl="2"/>
            <a:r>
              <a:rPr lang="en-US" smtClean="0"/>
              <a:t>Deliberate ignorance of the truth or falsity</a:t>
            </a:r>
          </a:p>
          <a:p>
            <a:pPr lvl="2"/>
            <a:r>
              <a:rPr lang="en-US" smtClean="0"/>
              <a:t>Reckless disregard of truth of falsity</a:t>
            </a:r>
            <a:endParaRPr lang="en-US" dirty="0"/>
          </a:p>
        </p:txBody>
      </p:sp>
      <p:sp>
        <p:nvSpPr>
          <p:cNvPr id="2" name="Slide Number Placeholder 1"/>
          <p:cNvSpPr>
            <a:spLocks noGrp="1"/>
          </p:cNvSpPr>
          <p:nvPr>
            <p:ph type="sldNum" sz="quarter" idx="10"/>
          </p:nvPr>
        </p:nvSpPr>
        <p:spPr/>
        <p:txBody>
          <a:bodyPr/>
          <a:lstStyle/>
          <a:p>
            <a:fld id="{47E58EBC-1C10-4B79-AB5B-15534DC7F1FA}" type="slidenum">
              <a:rPr lang="en-US" smtClean="0"/>
              <a:pPr/>
              <a:t>10</a:t>
            </a:fld>
            <a:endParaRPr lang="en-US" dirty="0"/>
          </a:p>
        </p:txBody>
      </p:sp>
      <p:pic>
        <p:nvPicPr>
          <p:cNvPr id="1027" name="Picture 3" descr="C:\Users\afalk\AppData\Local\Microsoft\Windows\Temporary Internet Files\Content.IE5\CHK0SW8D\MC90044874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2819400"/>
            <a:ext cx="20574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63066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nchor="ctr"/>
          <a:lstStyle/>
          <a:p>
            <a:r>
              <a:rPr lang="en-US" sz="3200" dirty="0" smtClean="0"/>
              <a:t>Federal Civil False Claims Act</a:t>
            </a:r>
            <a:r>
              <a:rPr lang="en-US" sz="2800" dirty="0" smtClean="0"/>
              <a:t>    </a:t>
            </a:r>
            <a:r>
              <a:rPr lang="en-US" sz="2400" dirty="0" smtClean="0"/>
              <a:t>31 U.S.C. § 3729-3733</a:t>
            </a:r>
            <a:endParaRPr lang="en-US" sz="2400" dirty="0"/>
          </a:p>
        </p:txBody>
      </p:sp>
      <p:sp>
        <p:nvSpPr>
          <p:cNvPr id="683011" name="Rectangle 3"/>
          <p:cNvSpPr>
            <a:spLocks noGrp="1" noChangeArrowheads="1"/>
          </p:cNvSpPr>
          <p:nvPr>
            <p:ph idx="1"/>
          </p:nvPr>
        </p:nvSpPr>
        <p:spPr/>
        <p:txBody>
          <a:bodyPr/>
          <a:lstStyle/>
          <a:p>
            <a:r>
              <a:rPr lang="en-US" smtClean="0"/>
              <a:t>Procedure</a:t>
            </a:r>
          </a:p>
          <a:p>
            <a:pPr lvl="1"/>
            <a:r>
              <a:rPr lang="en-US" smtClean="0"/>
              <a:t>Attorney General may bring an action</a:t>
            </a:r>
          </a:p>
          <a:p>
            <a:pPr lvl="1"/>
            <a:r>
              <a:rPr lang="en-US" smtClean="0"/>
              <a:t>Qui tam: Private person (relator) can bring an action in name of government</a:t>
            </a:r>
          </a:p>
          <a:p>
            <a:pPr lvl="1"/>
            <a:r>
              <a:rPr lang="en-US" smtClean="0"/>
              <a:t>Must submit formal complaint to court</a:t>
            </a:r>
          </a:p>
          <a:p>
            <a:pPr lvl="1"/>
            <a:r>
              <a:rPr lang="en-US" smtClean="0"/>
              <a:t>With written disclosure of all material evidence</a:t>
            </a:r>
          </a:p>
          <a:p>
            <a:pPr lvl="1"/>
            <a:r>
              <a:rPr lang="en-US" smtClean="0"/>
              <a:t>Government has 60 days to review and may request extension</a:t>
            </a:r>
          </a:p>
          <a:p>
            <a:pPr lvl="1"/>
            <a:r>
              <a:rPr lang="en-US" smtClean="0"/>
              <a:t>Government decides whether to intervene</a:t>
            </a:r>
            <a:endParaRPr lang="en-US" dirty="0"/>
          </a:p>
        </p:txBody>
      </p:sp>
      <p:sp>
        <p:nvSpPr>
          <p:cNvPr id="2" name="Slide Number Placeholder 1"/>
          <p:cNvSpPr>
            <a:spLocks noGrp="1"/>
          </p:cNvSpPr>
          <p:nvPr>
            <p:ph type="sldNum" sz="quarter" idx="10"/>
          </p:nvPr>
        </p:nvSpPr>
        <p:spPr/>
        <p:txBody>
          <a:bodyPr/>
          <a:lstStyle/>
          <a:p>
            <a:fld id="{47E58EBC-1C10-4B79-AB5B-15534DC7F1FA}" type="slidenum">
              <a:rPr lang="en-US" smtClean="0"/>
              <a:pPr/>
              <a:t>11</a:t>
            </a:fld>
            <a:endParaRPr lang="en-US" dirty="0"/>
          </a:p>
        </p:txBody>
      </p:sp>
    </p:spTree>
    <p:extLst>
      <p:ext uri="{BB962C8B-B14F-4D97-AF65-F5344CB8AC3E}">
        <p14:creationId xmlns:p14="http://schemas.microsoft.com/office/powerpoint/2010/main" val="21453303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nchor="ctr"/>
          <a:lstStyle/>
          <a:p>
            <a:r>
              <a:rPr lang="en-US" sz="3200" dirty="0" smtClean="0"/>
              <a:t>Federal Civil False Claims Act</a:t>
            </a:r>
            <a:r>
              <a:rPr lang="en-US" sz="2800" dirty="0" smtClean="0"/>
              <a:t>   </a:t>
            </a:r>
            <a:r>
              <a:rPr lang="en-US" sz="2400" dirty="0" smtClean="0"/>
              <a:t>31 U.S.C. § 3729-3733</a:t>
            </a:r>
            <a:endParaRPr lang="en-US" sz="2400" dirty="0"/>
          </a:p>
        </p:txBody>
      </p:sp>
      <p:sp>
        <p:nvSpPr>
          <p:cNvPr id="685061" name="Rectangle 5"/>
          <p:cNvSpPr>
            <a:spLocks noGrp="1" noChangeArrowheads="1"/>
          </p:cNvSpPr>
          <p:nvPr>
            <p:ph idx="1"/>
          </p:nvPr>
        </p:nvSpPr>
        <p:spPr/>
        <p:txBody>
          <a:bodyPr>
            <a:normAutofit fontScale="85000" lnSpcReduction="20000"/>
          </a:bodyPr>
          <a:lstStyle/>
          <a:p>
            <a:r>
              <a:rPr lang="en-US" dirty="0" smtClean="0"/>
              <a:t>Protects employee whistleblowers from “retaliation” </a:t>
            </a:r>
          </a:p>
          <a:p>
            <a:r>
              <a:rPr lang="en-US" dirty="0" smtClean="0"/>
              <a:t>Whistleblower/Qui Tam Lawsuits </a:t>
            </a:r>
          </a:p>
          <a:p>
            <a:pPr lvl="1"/>
            <a:r>
              <a:rPr lang="en-US" dirty="0" smtClean="0"/>
              <a:t>If government doesn’t intervene, relator may proceed on his or her own, and pays litigation costs.</a:t>
            </a:r>
          </a:p>
          <a:p>
            <a:pPr lvl="2"/>
            <a:r>
              <a:rPr lang="en-US" dirty="0" smtClean="0"/>
              <a:t>If successful, relator receives 25-30% of proceeds</a:t>
            </a:r>
          </a:p>
          <a:p>
            <a:pPr lvl="1"/>
            <a:r>
              <a:rPr lang="en-US" dirty="0" smtClean="0"/>
              <a:t>If government takes the case, Government pays litigation costs (and makes litigation decisions) </a:t>
            </a:r>
          </a:p>
          <a:p>
            <a:pPr lvl="2"/>
            <a:r>
              <a:rPr lang="en-US" dirty="0" smtClean="0"/>
              <a:t>If successful, relator receives 15-25% of proceeds</a:t>
            </a:r>
          </a:p>
          <a:p>
            <a:r>
              <a:rPr lang="en-US" dirty="0" smtClean="0"/>
              <a:t>Public Disclosure Bar</a:t>
            </a:r>
          </a:p>
          <a:p>
            <a:pPr lvl="1"/>
            <a:r>
              <a:rPr lang="en-US" dirty="0" smtClean="0"/>
              <a:t>Relator cannot base case on public record unless relator was the original source</a:t>
            </a:r>
          </a:p>
          <a:p>
            <a:pPr lvl="2"/>
            <a:r>
              <a:rPr lang="en-US" dirty="0" smtClean="0"/>
              <a:t>Public record = criminal, civil or administrative hearing, congressional or GAO report, hearing, audit, investigation, or news media</a:t>
            </a:r>
          </a:p>
          <a:p>
            <a:pPr lvl="2"/>
            <a:r>
              <a:rPr lang="en-US" dirty="0" smtClean="0"/>
              <a:t>Original source = direct and independent knowledge of the info and voluntarily gave to government</a:t>
            </a:r>
            <a:endParaRPr lang="en-US" dirty="0"/>
          </a:p>
        </p:txBody>
      </p:sp>
      <p:sp>
        <p:nvSpPr>
          <p:cNvPr id="2" name="Slide Number Placeholder 1"/>
          <p:cNvSpPr>
            <a:spLocks noGrp="1"/>
          </p:cNvSpPr>
          <p:nvPr>
            <p:ph type="sldNum" sz="quarter" idx="10"/>
          </p:nvPr>
        </p:nvSpPr>
        <p:spPr/>
        <p:txBody>
          <a:bodyPr/>
          <a:lstStyle/>
          <a:p>
            <a:fld id="{47E58EBC-1C10-4B79-AB5B-15534DC7F1FA}" type="slidenum">
              <a:rPr lang="en-US" smtClean="0"/>
              <a:pPr/>
              <a:t>12</a:t>
            </a:fld>
            <a:endParaRPr lang="en-US" dirty="0"/>
          </a:p>
        </p:txBody>
      </p:sp>
    </p:spTree>
    <p:extLst>
      <p:ext uri="{BB962C8B-B14F-4D97-AF65-F5344CB8AC3E}">
        <p14:creationId xmlns:p14="http://schemas.microsoft.com/office/powerpoint/2010/main" val="10275499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dirty="0" smtClean="0"/>
              <a:t>Higher Risk of False Claims Act Liability</a:t>
            </a:r>
          </a:p>
        </p:txBody>
      </p:sp>
      <p:sp>
        <p:nvSpPr>
          <p:cNvPr id="96259" name="Rectangle 3"/>
          <p:cNvSpPr>
            <a:spLocks noGrp="1" noChangeArrowheads="1"/>
          </p:cNvSpPr>
          <p:nvPr>
            <p:ph idx="1"/>
          </p:nvPr>
        </p:nvSpPr>
        <p:spPr/>
        <p:txBody>
          <a:bodyPr>
            <a:normAutofit fontScale="92500" lnSpcReduction="20000"/>
          </a:bodyPr>
          <a:lstStyle/>
          <a:p>
            <a:r>
              <a:rPr lang="en-US" dirty="0" smtClean="0"/>
              <a:t>Health Reform Law makes significant changes to qui tam provisions of the False Claims Act:</a:t>
            </a:r>
          </a:p>
          <a:p>
            <a:pPr lvl="1"/>
            <a:r>
              <a:rPr lang="en-US" dirty="0" smtClean="0"/>
              <a:t>Public disclosure does not require court to dismiss lawsuit where the government opposes dismissal</a:t>
            </a:r>
          </a:p>
          <a:p>
            <a:pPr lvl="1"/>
            <a:r>
              <a:rPr lang="en-US" dirty="0" smtClean="0"/>
              <a:t>State proceedings and private litigation do not qualify as “public disclosures”  </a:t>
            </a:r>
          </a:p>
          <a:p>
            <a:pPr lvl="1"/>
            <a:r>
              <a:rPr lang="en-US" dirty="0" smtClean="0"/>
              <a:t>Whistleblowers can proceed under the “original source” exception to public disclosure without direct (i.e., first-hand) and independent knowledge of the allegations so long as: </a:t>
            </a:r>
          </a:p>
          <a:p>
            <a:pPr lvl="2"/>
            <a:r>
              <a:rPr lang="en-US" dirty="0" smtClean="0"/>
              <a:t>The whistleblower voluntarily provided information to the government prior to public disclosure and </a:t>
            </a:r>
          </a:p>
          <a:p>
            <a:pPr lvl="2"/>
            <a:r>
              <a:rPr lang="en-US" dirty="0" smtClean="0"/>
              <a:t>The whistleblower’s information must be independent of and materially add to publicly disclosed information</a:t>
            </a:r>
          </a:p>
          <a:p>
            <a:pPr lvl="2"/>
            <a:endParaRPr lang="en-US" dirty="0" smtClean="0"/>
          </a:p>
        </p:txBody>
      </p:sp>
      <p:sp>
        <p:nvSpPr>
          <p:cNvPr id="2" name="Slide Number Placeholder 1"/>
          <p:cNvSpPr>
            <a:spLocks noGrp="1"/>
          </p:cNvSpPr>
          <p:nvPr>
            <p:ph type="sldNum" sz="quarter" idx="10"/>
          </p:nvPr>
        </p:nvSpPr>
        <p:spPr/>
        <p:txBody>
          <a:bodyPr/>
          <a:lstStyle/>
          <a:p>
            <a:fld id="{47E58EBC-1C10-4B79-AB5B-15534DC7F1FA}" type="slidenum">
              <a:rPr lang="en-US" smtClean="0"/>
              <a:pPr/>
              <a:t>13</a:t>
            </a:fld>
            <a:endParaRPr lang="en-US" dirty="0"/>
          </a:p>
        </p:txBody>
      </p:sp>
    </p:spTree>
    <p:extLst>
      <p:ext uri="{BB962C8B-B14F-4D97-AF65-F5344CB8AC3E}">
        <p14:creationId xmlns:p14="http://schemas.microsoft.com/office/powerpoint/2010/main" val="18087882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normAutofit/>
          </a:bodyPr>
          <a:lstStyle/>
          <a:p>
            <a:r>
              <a:rPr lang="en-US" sz="3000" dirty="0" smtClean="0"/>
              <a:t>Surge in Financial Support for Enforcement Activities</a:t>
            </a:r>
            <a:endParaRPr lang="en-US" sz="3000" dirty="0"/>
          </a:p>
        </p:txBody>
      </p:sp>
      <p:sp>
        <p:nvSpPr>
          <p:cNvPr id="6" name="Content Placeholder 5"/>
          <p:cNvSpPr>
            <a:spLocks noGrp="1"/>
          </p:cNvSpPr>
          <p:nvPr>
            <p:ph idx="1"/>
          </p:nvPr>
        </p:nvSpPr>
        <p:spPr/>
        <p:txBody>
          <a:bodyPr>
            <a:normAutofit fontScale="92500" lnSpcReduction="20000"/>
          </a:bodyPr>
          <a:lstStyle/>
          <a:p>
            <a:r>
              <a:rPr lang="en-US" dirty="0" smtClean="0"/>
              <a:t>Federal Health Care Fraud and Abuse Control Program (HCFAC) </a:t>
            </a:r>
          </a:p>
          <a:p>
            <a:pPr lvl="1"/>
            <a:r>
              <a:rPr lang="en-US" dirty="0" smtClean="0"/>
              <a:t>Established as a requirement under HIPAA to combat fraud committed against all health plans, both public and private</a:t>
            </a:r>
          </a:p>
          <a:p>
            <a:pPr lvl="1"/>
            <a:r>
              <a:rPr lang="en-US" dirty="0" smtClean="0"/>
              <a:t>Jointly directed by the Attorney General and HHS OIG </a:t>
            </a:r>
          </a:p>
          <a:p>
            <a:pPr lvl="1"/>
            <a:r>
              <a:rPr lang="en-US" dirty="0" smtClean="0"/>
              <a:t>Designed to coordinate Federal, State and local law enforcement activities with respect to health care fraud and abuse</a:t>
            </a:r>
          </a:p>
          <a:p>
            <a:pPr lvl="1"/>
            <a:r>
              <a:rPr lang="en-US" dirty="0" smtClean="0"/>
              <a:t>Health Care Fraud and Abuse Control Account receives additional $10 million per year for FY 2011-2020</a:t>
            </a:r>
          </a:p>
          <a:p>
            <a:pPr lvl="1"/>
            <a:r>
              <a:rPr lang="en-US" dirty="0" smtClean="0"/>
              <a:t>Reconciliation allocates an additional $250 million to the Account for FY 2011-2016</a:t>
            </a:r>
            <a:endParaRPr lang="en-US" dirty="0"/>
          </a:p>
        </p:txBody>
      </p:sp>
      <p:sp>
        <p:nvSpPr>
          <p:cNvPr id="2" name="Slide Number Placeholder 1"/>
          <p:cNvSpPr>
            <a:spLocks noGrp="1"/>
          </p:cNvSpPr>
          <p:nvPr>
            <p:ph type="sldNum" sz="quarter" idx="10"/>
          </p:nvPr>
        </p:nvSpPr>
        <p:spPr/>
        <p:txBody>
          <a:bodyPr/>
          <a:lstStyle/>
          <a:p>
            <a:fld id="{47E58EBC-1C10-4B79-AB5B-15534DC7F1FA}" type="slidenum">
              <a:rPr lang="en-US" smtClean="0"/>
              <a:pPr/>
              <a:t>14</a:t>
            </a:fld>
            <a:endParaRPr lang="en-US" dirty="0"/>
          </a:p>
        </p:txBody>
      </p:sp>
    </p:spTree>
    <p:extLst>
      <p:ext uri="{BB962C8B-B14F-4D97-AF65-F5344CB8AC3E}">
        <p14:creationId xmlns:p14="http://schemas.microsoft.com/office/powerpoint/2010/main" val="9424316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p:txBody>
          <a:bodyPr anchor="ctr">
            <a:normAutofit/>
          </a:bodyPr>
          <a:lstStyle/>
          <a:p>
            <a:r>
              <a:rPr lang="en-US" sz="3000" dirty="0" smtClean="0"/>
              <a:t>Surge in Financial Support for Enforcement Activities</a:t>
            </a:r>
            <a:endParaRPr lang="en-US" sz="3000" dirty="0"/>
          </a:p>
        </p:txBody>
      </p:sp>
      <p:sp>
        <p:nvSpPr>
          <p:cNvPr id="122882" name="Rectangle 2"/>
          <p:cNvSpPr>
            <a:spLocks noGrp="1" noChangeArrowheads="1"/>
          </p:cNvSpPr>
          <p:nvPr>
            <p:ph idx="1"/>
          </p:nvPr>
        </p:nvSpPr>
        <p:spPr/>
        <p:txBody>
          <a:bodyPr>
            <a:normAutofit fontScale="77500" lnSpcReduction="20000"/>
          </a:bodyPr>
          <a:lstStyle/>
          <a:p>
            <a:r>
              <a:rPr lang="en-US" dirty="0" smtClean="0"/>
              <a:t>Federal Health Care Fraud and Abuse Control Program (HCFAC) </a:t>
            </a:r>
          </a:p>
          <a:p>
            <a:r>
              <a:rPr lang="en-US" dirty="0" smtClean="0"/>
              <a:t>In FY 2011:</a:t>
            </a:r>
          </a:p>
          <a:p>
            <a:pPr lvl="1"/>
            <a:r>
              <a:rPr lang="en-US" dirty="0" smtClean="0"/>
              <a:t>HCFAC won judgments or negotiated settlements of nearly $4.1billion</a:t>
            </a:r>
          </a:p>
          <a:p>
            <a:pPr lvl="1"/>
            <a:r>
              <a:rPr lang="en-US" dirty="0" smtClean="0"/>
              <a:t>U.S. Attorneys Offices opened 1,110 new criminal healthcare fraud investigations involving 2,561 potential defendants</a:t>
            </a:r>
          </a:p>
          <a:p>
            <a:pPr lvl="1"/>
            <a:r>
              <a:rPr lang="en-US" dirty="0" smtClean="0"/>
              <a:t>743 defendants convicted for healthcare fraud-related crimes </a:t>
            </a:r>
          </a:p>
          <a:p>
            <a:pPr lvl="1"/>
            <a:r>
              <a:rPr lang="en-US" dirty="0" smtClean="0"/>
              <a:t>Federal prosecutors had 1,873 health care fraud criminal investigations pending, involving 3,118 potential defendants, and filed criminal charges in 489 cases involving 1,430 defendants</a:t>
            </a:r>
          </a:p>
          <a:p>
            <a:pPr lvl="1"/>
            <a:r>
              <a:rPr lang="en-US" dirty="0" smtClean="0"/>
              <a:t>DOJ opened 977 new civil health care fraud investigations and had 1,069 civil health care fraud matters pending</a:t>
            </a:r>
          </a:p>
          <a:p>
            <a:pPr lvl="1"/>
            <a:r>
              <a:rPr lang="en-US" dirty="0" smtClean="0"/>
              <a:t>Since 1997, HCFAC has recovered $20.7 billion</a:t>
            </a:r>
          </a:p>
          <a:p>
            <a:pPr lvl="1"/>
            <a:endParaRPr lang="en-US" dirty="0" smtClean="0"/>
          </a:p>
          <a:p>
            <a:r>
              <a:rPr lang="en-US" sz="2600" dirty="0" smtClean="0"/>
              <a:t>Source:  HCFAC Annual Report for FY 2011 (February 2012)</a:t>
            </a:r>
            <a:endParaRPr lang="en-US" sz="2600" dirty="0"/>
          </a:p>
        </p:txBody>
      </p:sp>
      <p:sp>
        <p:nvSpPr>
          <p:cNvPr id="2" name="Slide Number Placeholder 1"/>
          <p:cNvSpPr>
            <a:spLocks noGrp="1"/>
          </p:cNvSpPr>
          <p:nvPr>
            <p:ph type="sldNum" sz="quarter" idx="10"/>
          </p:nvPr>
        </p:nvSpPr>
        <p:spPr/>
        <p:txBody>
          <a:bodyPr/>
          <a:lstStyle/>
          <a:p>
            <a:fld id="{47E58EBC-1C10-4B79-AB5B-15534DC7F1FA}" type="slidenum">
              <a:rPr lang="en-US" smtClean="0"/>
              <a:pPr/>
              <a:t>15</a:t>
            </a:fld>
            <a:endParaRPr lang="en-US" dirty="0"/>
          </a:p>
        </p:txBody>
      </p:sp>
      <p:sp>
        <p:nvSpPr>
          <p:cNvPr id="122883" name="Text Box 3"/>
          <p:cNvSpPr txBox="1">
            <a:spLocks noChangeArrowheads="1"/>
          </p:cNvSpPr>
          <p:nvPr/>
        </p:nvSpPr>
        <p:spPr bwMode="auto">
          <a:xfrm>
            <a:off x="4327525" y="6086475"/>
            <a:ext cx="1841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endParaRPr lang="en-US" sz="2800" dirty="0">
              <a:solidFill>
                <a:schemeClr val="tx2"/>
              </a:solidFill>
              <a:latin typeface="Times New Roman" pitchFamily="18" charset="0"/>
              <a:ea typeface="ＭＳ Ｐゴシック" pitchFamily="66" charset="-128"/>
            </a:endParaRPr>
          </a:p>
        </p:txBody>
      </p:sp>
      <p:sp>
        <p:nvSpPr>
          <p:cNvPr id="122884" name="Rectangle 4"/>
          <p:cNvSpPr>
            <a:spLocks noChangeArrowheads="1"/>
          </p:cNvSpPr>
          <p:nvPr/>
        </p:nvSpPr>
        <p:spPr bwMode="auto">
          <a:xfrm>
            <a:off x="609600" y="5791200"/>
            <a:ext cx="8305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endParaRPr lang="en-US" sz="1400" dirty="0">
              <a:latin typeface="Verdana" pitchFamily="34" charset="0"/>
              <a:ea typeface="ＭＳ Ｐゴシック" pitchFamily="66" charset="-128"/>
              <a:cs typeface="Times New Roman" pitchFamily="18" charset="0"/>
            </a:endParaRPr>
          </a:p>
        </p:txBody>
      </p:sp>
      <p:pic>
        <p:nvPicPr>
          <p:cNvPr id="5122" name="Picture 2" descr="C:\Program Files (x86)\Microsoft Office\MEDIA\CAGCAT10\j0283209.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4679448"/>
            <a:ext cx="1447800" cy="1416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3291105"/>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New Enforcement Entities</a:t>
            </a:r>
            <a:endParaRPr lang="en-US" dirty="0"/>
          </a:p>
        </p:txBody>
      </p:sp>
      <p:sp>
        <p:nvSpPr>
          <p:cNvPr id="3" name="Content Placeholder 2"/>
          <p:cNvSpPr>
            <a:spLocks noGrp="1"/>
          </p:cNvSpPr>
          <p:nvPr>
            <p:ph idx="1"/>
          </p:nvPr>
        </p:nvSpPr>
        <p:spPr/>
        <p:txBody>
          <a:bodyPr/>
          <a:lstStyle/>
          <a:p>
            <a:r>
              <a:rPr lang="en-US" dirty="0" smtClean="0"/>
              <a:t>In 2006, Congress established a permanent Recovery Audit Contractor (“RAC”) Program, designed to review Medicare Part A and B claims and correct improper payments</a:t>
            </a:r>
          </a:p>
          <a:p>
            <a:r>
              <a:rPr lang="en-US" dirty="0" smtClean="0"/>
              <a:t>The Health Reform Law expanded the RAC program to cover Medicare Parts C and D and Medicaid</a:t>
            </a:r>
          </a:p>
          <a:p>
            <a:pPr lvl="1"/>
            <a:r>
              <a:rPr lang="en-US" dirty="0" smtClean="0"/>
              <a:t>Predicted to save $2.1 billion over the next five years</a:t>
            </a:r>
          </a:p>
        </p:txBody>
      </p:sp>
      <p:sp>
        <p:nvSpPr>
          <p:cNvPr id="4" name="Slide Number Placeholder 3"/>
          <p:cNvSpPr>
            <a:spLocks noGrp="1"/>
          </p:cNvSpPr>
          <p:nvPr>
            <p:ph type="sldNum" sz="quarter" idx="10"/>
          </p:nvPr>
        </p:nvSpPr>
        <p:spPr/>
        <p:txBody>
          <a:bodyPr/>
          <a:lstStyle/>
          <a:p>
            <a:fld id="{47E58EBC-1C10-4B79-AB5B-15534DC7F1FA}" type="slidenum">
              <a:rPr lang="en-US" smtClean="0"/>
              <a:pPr/>
              <a:t>16</a:t>
            </a:fld>
            <a:endParaRPr lang="en-US" dirty="0"/>
          </a:p>
        </p:txBody>
      </p:sp>
    </p:spTree>
    <p:extLst>
      <p:ext uri="{BB962C8B-B14F-4D97-AF65-F5344CB8AC3E}">
        <p14:creationId xmlns:p14="http://schemas.microsoft.com/office/powerpoint/2010/main" val="35455268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smtClean="0"/>
              <a:t>New Enforcement Entities</a:t>
            </a:r>
            <a:endParaRPr lang="en-US" dirty="0"/>
          </a:p>
        </p:txBody>
      </p:sp>
      <p:sp>
        <p:nvSpPr>
          <p:cNvPr id="78851" name="Rectangle 3"/>
          <p:cNvSpPr>
            <a:spLocks noGrp="1" noChangeArrowheads="1"/>
          </p:cNvSpPr>
          <p:nvPr>
            <p:ph idx="1"/>
          </p:nvPr>
        </p:nvSpPr>
        <p:spPr/>
        <p:txBody>
          <a:bodyPr>
            <a:normAutofit lnSpcReduction="10000"/>
          </a:bodyPr>
          <a:lstStyle/>
          <a:p>
            <a:r>
              <a:rPr lang="en-US" dirty="0" smtClean="0"/>
              <a:t>Final Rule issued by CMS September 16, 2011</a:t>
            </a:r>
          </a:p>
          <a:p>
            <a:pPr lvl="1"/>
            <a:r>
              <a:rPr lang="en-US" dirty="0" smtClean="0"/>
              <a:t>Purpose of RACs: To correct payment errors</a:t>
            </a:r>
          </a:p>
          <a:p>
            <a:pPr lvl="2"/>
            <a:r>
              <a:rPr lang="en-US" dirty="0" smtClean="0"/>
              <a:t>Medicaid RACs must report potential fraud to the State, which must refer the activity to the appropriate authorities</a:t>
            </a:r>
          </a:p>
          <a:p>
            <a:pPr lvl="1"/>
            <a:r>
              <a:rPr lang="en-US" dirty="0" smtClean="0"/>
              <a:t>Payments must be made to RACs on a contingency basis</a:t>
            </a:r>
          </a:p>
          <a:p>
            <a:pPr lvl="2"/>
            <a:r>
              <a:rPr lang="en-US" dirty="0" smtClean="0"/>
              <a:t>Compensation scheme is mandated for identified overpayments </a:t>
            </a:r>
          </a:p>
          <a:p>
            <a:pPr lvl="2"/>
            <a:r>
              <a:rPr lang="en-US" dirty="0" smtClean="0"/>
              <a:t>No compensation scheme is mandated for identified underpayments</a:t>
            </a:r>
          </a:p>
          <a:p>
            <a:pPr lvl="2"/>
            <a:r>
              <a:rPr lang="en-US" dirty="0" smtClean="0"/>
              <a:t>Compensation to RACs must be based on amounts recovered</a:t>
            </a:r>
          </a:p>
          <a:p>
            <a:pPr lvl="2"/>
            <a:endParaRPr lang="en-US" dirty="0" smtClean="0"/>
          </a:p>
        </p:txBody>
      </p:sp>
      <p:sp>
        <p:nvSpPr>
          <p:cNvPr id="2" name="Slide Number Placeholder 1"/>
          <p:cNvSpPr>
            <a:spLocks noGrp="1"/>
          </p:cNvSpPr>
          <p:nvPr>
            <p:ph type="sldNum" sz="quarter" idx="10"/>
          </p:nvPr>
        </p:nvSpPr>
        <p:spPr/>
        <p:txBody>
          <a:bodyPr/>
          <a:lstStyle/>
          <a:p>
            <a:fld id="{47E58EBC-1C10-4B79-AB5B-15534DC7F1FA}" type="slidenum">
              <a:rPr lang="en-US" smtClean="0"/>
              <a:pPr/>
              <a:t>17</a:t>
            </a:fld>
            <a:endParaRPr lang="en-US" dirty="0"/>
          </a:p>
        </p:txBody>
      </p:sp>
    </p:spTree>
    <p:extLst>
      <p:ext uri="{BB962C8B-B14F-4D97-AF65-F5344CB8AC3E}">
        <p14:creationId xmlns:p14="http://schemas.microsoft.com/office/powerpoint/2010/main" val="1262570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Recovery Audit Contractors (RACs)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States have considerable flexibility regarding the design, procurement and operation of their respective RAC programs including:</a:t>
            </a:r>
          </a:p>
          <a:p>
            <a:pPr lvl="1"/>
            <a:r>
              <a:rPr lang="en-US" dirty="0" smtClean="0"/>
              <a:t>Establishing the compensation structure for the identification of underpayments</a:t>
            </a:r>
          </a:p>
          <a:p>
            <a:pPr lvl="1"/>
            <a:r>
              <a:rPr lang="en-US" dirty="0" smtClean="0"/>
              <a:t>The number and frequency of medical records to be examined</a:t>
            </a:r>
          </a:p>
          <a:p>
            <a:pPr lvl="1"/>
            <a:r>
              <a:rPr lang="en-US" dirty="0" smtClean="0"/>
              <a:t>State appeals process</a:t>
            </a:r>
          </a:p>
          <a:p>
            <a:pPr lvl="1"/>
            <a:r>
              <a:rPr lang="en-US" dirty="0" smtClean="0"/>
              <a:t>State exclusion of claims from Medicaid RAC review</a:t>
            </a:r>
          </a:p>
          <a:p>
            <a:pPr lvl="1"/>
            <a:r>
              <a:rPr lang="en-US" dirty="0" smtClean="0"/>
              <a:t>Bundling of procurements</a:t>
            </a:r>
          </a:p>
          <a:p>
            <a:pPr lvl="1"/>
            <a:r>
              <a:rPr lang="en-US" dirty="0" smtClean="0"/>
              <a:t>Coordination of the collection of overpayments</a:t>
            </a:r>
          </a:p>
          <a:p>
            <a:pPr lvl="1"/>
            <a:r>
              <a:rPr lang="en-US" dirty="0" smtClean="0"/>
              <a:t>Contingency fee rates </a:t>
            </a:r>
          </a:p>
          <a:p>
            <a:pPr lvl="2"/>
            <a:r>
              <a:rPr lang="en-US" dirty="0" smtClean="0"/>
              <a:t>States have complete flexibility in the contingency fee rates they pay, exclusive of Federal financial participation (FFP).  Absent an exception, however, CMS will provide FFP only for amounts that do not exceed the then-highest contingency fee rate paid to Medicare RACs – 12.5%</a:t>
            </a:r>
            <a:endParaRPr lang="en-US" dirty="0"/>
          </a:p>
        </p:txBody>
      </p:sp>
      <p:sp>
        <p:nvSpPr>
          <p:cNvPr id="4" name="Slide Number Placeholder 3"/>
          <p:cNvSpPr>
            <a:spLocks noGrp="1"/>
          </p:cNvSpPr>
          <p:nvPr>
            <p:ph type="sldNum" sz="quarter" idx="10"/>
          </p:nvPr>
        </p:nvSpPr>
        <p:spPr/>
        <p:txBody>
          <a:bodyPr/>
          <a:lstStyle/>
          <a:p>
            <a:fld id="{47E58EBC-1C10-4B79-AB5B-15534DC7F1FA}" type="slidenum">
              <a:rPr lang="en-US" smtClean="0"/>
              <a:pPr/>
              <a:t>18</a:t>
            </a:fld>
            <a:endParaRPr lang="en-US" dirty="0"/>
          </a:p>
        </p:txBody>
      </p:sp>
    </p:spTree>
    <p:extLst>
      <p:ext uri="{BB962C8B-B14F-4D97-AF65-F5344CB8AC3E}">
        <p14:creationId xmlns:p14="http://schemas.microsoft.com/office/powerpoint/2010/main" val="15617551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smtClean="0"/>
              <a:t>Recovery Audit Contractors (RACs)</a:t>
            </a:r>
            <a:endParaRPr lang="en-US" dirty="0"/>
          </a:p>
        </p:txBody>
      </p:sp>
      <p:sp>
        <p:nvSpPr>
          <p:cNvPr id="78851" name="Rectangle 3"/>
          <p:cNvSpPr>
            <a:spLocks noGrp="1" noChangeArrowheads="1"/>
          </p:cNvSpPr>
          <p:nvPr>
            <p:ph idx="1"/>
          </p:nvPr>
        </p:nvSpPr>
        <p:spPr/>
        <p:txBody>
          <a:bodyPr/>
          <a:lstStyle/>
          <a:p>
            <a:r>
              <a:rPr lang="en-US" dirty="0" smtClean="0"/>
              <a:t>Medicaid Provider Protections</a:t>
            </a:r>
          </a:p>
          <a:p>
            <a:pPr lvl="1"/>
            <a:r>
              <a:rPr lang="en-US" dirty="0" smtClean="0"/>
              <a:t>Medicaid RACs:</a:t>
            </a:r>
          </a:p>
          <a:p>
            <a:pPr lvl="2"/>
            <a:r>
              <a:rPr lang="en-US" dirty="0" smtClean="0"/>
              <a:t>Limited to a three-year look-back period</a:t>
            </a:r>
          </a:p>
          <a:p>
            <a:pPr lvl="2"/>
            <a:r>
              <a:rPr lang="en-US" dirty="0" smtClean="0"/>
              <a:t>Prohibited from auditing claims that they or another entity (such as Medicare RAC) have already audited</a:t>
            </a:r>
          </a:p>
          <a:p>
            <a:pPr lvl="2"/>
            <a:r>
              <a:rPr lang="en-US" dirty="0" smtClean="0"/>
              <a:t>Must notify providers of overpayment findings within 60 days</a:t>
            </a:r>
          </a:p>
          <a:p>
            <a:pPr lvl="1"/>
            <a:r>
              <a:rPr lang="en-US" dirty="0" smtClean="0"/>
              <a:t>States must provide adequate appeal processes for providers to dispute adverse determinations made by Medicaid RACs</a:t>
            </a:r>
          </a:p>
        </p:txBody>
      </p:sp>
      <p:sp>
        <p:nvSpPr>
          <p:cNvPr id="2" name="Slide Number Placeholder 1"/>
          <p:cNvSpPr>
            <a:spLocks noGrp="1"/>
          </p:cNvSpPr>
          <p:nvPr>
            <p:ph type="sldNum" sz="quarter" idx="10"/>
          </p:nvPr>
        </p:nvSpPr>
        <p:spPr/>
        <p:txBody>
          <a:bodyPr/>
          <a:lstStyle/>
          <a:p>
            <a:fld id="{47E58EBC-1C10-4B79-AB5B-15534DC7F1FA}" type="slidenum">
              <a:rPr lang="en-US" smtClean="0"/>
              <a:pPr/>
              <a:t>19</a:t>
            </a:fld>
            <a:endParaRPr lang="en-US" dirty="0"/>
          </a:p>
        </p:txBody>
      </p:sp>
    </p:spTree>
    <p:extLst>
      <p:ext uri="{BB962C8B-B14F-4D97-AF65-F5344CB8AC3E}">
        <p14:creationId xmlns:p14="http://schemas.microsoft.com/office/powerpoint/2010/main" val="2276169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noAutofit/>
          </a:bodyPr>
          <a:lstStyle/>
          <a:p>
            <a:r>
              <a:rPr lang="en-US" sz="2800" dirty="0" smtClean="0"/>
              <a:t>The Impact of Health Reform on Corporate Compliance</a:t>
            </a:r>
            <a:endParaRPr lang="en-US" sz="2800" dirty="0"/>
          </a:p>
        </p:txBody>
      </p:sp>
      <p:pic>
        <p:nvPicPr>
          <p:cNvPr id="2" name="Picture 2" descr="C:\Users\afalk\AppData\Local\Microsoft\Windows\Temporary Internet Files\Content.IE5\T3RKKHDX\MP90040108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1752600"/>
            <a:ext cx="5791200" cy="3859292"/>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1"/>
          <p:cNvSpPr>
            <a:spLocks noGrp="1"/>
          </p:cNvSpPr>
          <p:nvPr>
            <p:ph type="sldNum" sz="quarter" idx="10"/>
          </p:nvPr>
        </p:nvSpPr>
        <p:spPr>
          <a:xfrm>
            <a:off x="8524875" y="6286500"/>
            <a:ext cx="533400" cy="476250"/>
          </a:xfrm>
        </p:spPr>
        <p:txBody>
          <a:bodyPr/>
          <a:lstStyle/>
          <a:p>
            <a:fld id="{47E58EBC-1C10-4B79-AB5B-15534DC7F1FA}" type="slidenum">
              <a:rPr lang="en-US" smtClean="0"/>
              <a:pPr/>
              <a:t>2</a:t>
            </a:fld>
            <a:endParaRPr lang="en-US" dirty="0"/>
          </a:p>
        </p:txBody>
      </p:sp>
    </p:spTree>
    <p:extLst>
      <p:ext uri="{BB962C8B-B14F-4D97-AF65-F5344CB8AC3E}">
        <p14:creationId xmlns:p14="http://schemas.microsoft.com/office/powerpoint/2010/main" val="109953125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mv="urn:schemas-microsoft-com:mac:vml"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smtClean="0"/>
              <a:t>Medicaid Fraud Control Units (MFCU)</a:t>
            </a:r>
            <a:endParaRPr lang="en-US" dirty="0"/>
          </a:p>
        </p:txBody>
      </p:sp>
      <p:sp>
        <p:nvSpPr>
          <p:cNvPr id="77827" name="Rectangle 3"/>
          <p:cNvSpPr>
            <a:spLocks noGrp="1" noChangeArrowheads="1"/>
          </p:cNvSpPr>
          <p:nvPr>
            <p:ph idx="1"/>
          </p:nvPr>
        </p:nvSpPr>
        <p:spPr/>
        <p:txBody>
          <a:bodyPr/>
          <a:lstStyle/>
          <a:p>
            <a:r>
              <a:rPr lang="en-US" dirty="0" smtClean="0"/>
              <a:t>Purpose: Finding and reporting Medicaid fraud</a:t>
            </a:r>
          </a:p>
          <a:p>
            <a:pPr lvl="1"/>
            <a:r>
              <a:rPr lang="en-US" dirty="0" smtClean="0"/>
              <a:t>Also investigate and prosecute patient abuse and neglect in health care facilities</a:t>
            </a:r>
          </a:p>
          <a:p>
            <a:r>
              <a:rPr lang="en-US" dirty="0" smtClean="0"/>
              <a:t>MFCUs are state agencies that must be “separate and distinct” entities from state Medicaid agencies </a:t>
            </a:r>
          </a:p>
          <a:p>
            <a:r>
              <a:rPr lang="en-US" dirty="0" smtClean="0"/>
              <a:t>Funded through Medicaid grants to States</a:t>
            </a:r>
          </a:p>
          <a:p>
            <a:r>
              <a:rPr lang="en-US" dirty="0" smtClean="0"/>
              <a:t>49 States and the District of Columbia have established MFCUs</a:t>
            </a:r>
            <a:endParaRPr lang="en-US" dirty="0"/>
          </a:p>
        </p:txBody>
      </p:sp>
      <p:sp>
        <p:nvSpPr>
          <p:cNvPr id="2" name="Slide Number Placeholder 1"/>
          <p:cNvSpPr>
            <a:spLocks noGrp="1"/>
          </p:cNvSpPr>
          <p:nvPr>
            <p:ph type="sldNum" sz="quarter" idx="10"/>
          </p:nvPr>
        </p:nvSpPr>
        <p:spPr/>
        <p:txBody>
          <a:bodyPr/>
          <a:lstStyle/>
          <a:p>
            <a:fld id="{47E58EBC-1C10-4B79-AB5B-15534DC7F1FA}" type="slidenum">
              <a:rPr lang="en-US" smtClean="0"/>
              <a:pPr/>
              <a:t>20</a:t>
            </a:fld>
            <a:endParaRPr lang="en-US" dirty="0"/>
          </a:p>
        </p:txBody>
      </p:sp>
    </p:spTree>
    <p:extLst>
      <p:ext uri="{BB962C8B-B14F-4D97-AF65-F5344CB8AC3E}">
        <p14:creationId xmlns:p14="http://schemas.microsoft.com/office/powerpoint/2010/main" val="27553792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p:txBody>
          <a:bodyPr/>
          <a:lstStyle/>
          <a:p>
            <a:r>
              <a:rPr lang="en-US" smtClean="0"/>
              <a:t>MFCU Enforcement Record</a:t>
            </a:r>
            <a:endParaRPr lang="en-US" dirty="0"/>
          </a:p>
        </p:txBody>
      </p:sp>
      <p:sp>
        <p:nvSpPr>
          <p:cNvPr id="123907" name="Rectangle 3"/>
          <p:cNvSpPr>
            <a:spLocks noGrp="1" noChangeArrowheads="1"/>
          </p:cNvSpPr>
          <p:nvPr>
            <p:ph idx="1"/>
          </p:nvPr>
        </p:nvSpPr>
        <p:spPr/>
        <p:txBody>
          <a:bodyPr/>
          <a:lstStyle/>
          <a:p>
            <a:r>
              <a:rPr lang="en-US" dirty="0" smtClean="0"/>
              <a:t>Medicaid Fraud Control Units (MFCUs) in FY 2010:</a:t>
            </a:r>
          </a:p>
          <a:p>
            <a:pPr lvl="1"/>
            <a:r>
              <a:rPr lang="en-US" dirty="0" smtClean="0"/>
              <a:t>Obtained 1,329 convictions  </a:t>
            </a:r>
          </a:p>
          <a:p>
            <a:pPr lvl="1"/>
            <a:r>
              <a:rPr lang="en-US" dirty="0" smtClean="0"/>
              <a:t>Reached 1,077 civil judgments or settlements</a:t>
            </a:r>
          </a:p>
          <a:p>
            <a:pPr lvl="1"/>
            <a:r>
              <a:rPr lang="en-US" dirty="0" smtClean="0"/>
              <a:t>Referred 942 individuals and entities for exclusion from Federal health care programs by the OIG</a:t>
            </a:r>
          </a:p>
          <a:p>
            <a:pPr lvl="1"/>
            <a:r>
              <a:rPr lang="en-US" dirty="0" smtClean="0"/>
              <a:t>Recovered:</a:t>
            </a:r>
          </a:p>
          <a:p>
            <a:pPr lvl="2"/>
            <a:r>
              <a:rPr lang="en-US" dirty="0" smtClean="0"/>
              <a:t>$1.8 billion as a result of in court-ordered restitution, fines, civil settlements, and penalties </a:t>
            </a:r>
            <a:endParaRPr lang="en-US" dirty="0"/>
          </a:p>
        </p:txBody>
      </p:sp>
      <p:sp>
        <p:nvSpPr>
          <p:cNvPr id="2" name="Slide Number Placeholder 1"/>
          <p:cNvSpPr>
            <a:spLocks noGrp="1"/>
          </p:cNvSpPr>
          <p:nvPr>
            <p:ph type="sldNum" sz="quarter" idx="10"/>
          </p:nvPr>
        </p:nvSpPr>
        <p:spPr/>
        <p:txBody>
          <a:bodyPr/>
          <a:lstStyle/>
          <a:p>
            <a:fld id="{47E58EBC-1C10-4B79-AB5B-15534DC7F1FA}" type="slidenum">
              <a:rPr lang="en-US" smtClean="0"/>
              <a:pPr/>
              <a:t>21</a:t>
            </a:fld>
            <a:endParaRPr lang="en-US" dirty="0"/>
          </a:p>
        </p:txBody>
      </p:sp>
      <p:sp>
        <p:nvSpPr>
          <p:cNvPr id="123908" name="Rectangle 4"/>
          <p:cNvSpPr>
            <a:spLocks noChangeArrowheads="1"/>
          </p:cNvSpPr>
          <p:nvPr/>
        </p:nvSpPr>
        <p:spPr bwMode="auto">
          <a:xfrm>
            <a:off x="609600" y="6019800"/>
            <a:ext cx="8305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fontAlgn="base">
              <a:spcBef>
                <a:spcPct val="0"/>
              </a:spcBef>
              <a:spcAft>
                <a:spcPct val="0"/>
              </a:spcAft>
            </a:pPr>
            <a:endParaRPr lang="en-US" sz="1400" dirty="0">
              <a:solidFill>
                <a:srgbClr val="000000"/>
              </a:solidFill>
              <a:latin typeface="Verdana" pitchFamily="34" charset="0"/>
              <a:ea typeface="ＭＳ Ｐゴシック" pitchFamily="66" charset="-128"/>
              <a:cs typeface="Times New Roman" pitchFamily="18" charset="0"/>
            </a:endParaRPr>
          </a:p>
        </p:txBody>
      </p:sp>
    </p:spTree>
    <p:extLst>
      <p:ext uri="{BB962C8B-B14F-4D97-AF65-F5344CB8AC3E}">
        <p14:creationId xmlns:p14="http://schemas.microsoft.com/office/powerpoint/2010/main" val="869697059"/>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Medicaid Fraud Control Units - Statistics</a:t>
            </a:r>
            <a:endParaRPr lang="en-US" dirty="0"/>
          </a:p>
        </p:txBody>
      </p:sp>
      <p:sp>
        <p:nvSpPr>
          <p:cNvPr id="7" name="Content Placeholder 6"/>
          <p:cNvSpPr>
            <a:spLocks noGrp="1"/>
          </p:cNvSpPr>
          <p:nvPr>
            <p:ph idx="1"/>
          </p:nvPr>
        </p:nvSpPr>
        <p:spPr/>
        <p:txBody>
          <a:bodyPr/>
          <a:lstStyle/>
          <a:p>
            <a:endParaRPr lang="en-US"/>
          </a:p>
        </p:txBody>
      </p:sp>
      <p:sp>
        <p:nvSpPr>
          <p:cNvPr id="2" name="Slide Number Placeholder 1"/>
          <p:cNvSpPr>
            <a:spLocks noGrp="1"/>
          </p:cNvSpPr>
          <p:nvPr>
            <p:ph type="sldNum" sz="quarter" idx="10"/>
          </p:nvPr>
        </p:nvSpPr>
        <p:spPr/>
        <p:txBody>
          <a:bodyPr/>
          <a:lstStyle/>
          <a:p>
            <a:fld id="{47E58EBC-1C10-4B79-AB5B-15534DC7F1FA}" type="slidenum">
              <a:rPr lang="en-US" smtClean="0"/>
              <a:pPr/>
              <a:t>22</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838200"/>
            <a:ext cx="8912821"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6031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The Medicaid Integrity Program</a:t>
            </a:r>
            <a:endParaRPr lang="en-US" dirty="0"/>
          </a:p>
        </p:txBody>
      </p:sp>
      <p:sp>
        <p:nvSpPr>
          <p:cNvPr id="5" name="Content Placeholder 4"/>
          <p:cNvSpPr>
            <a:spLocks noGrp="1"/>
          </p:cNvSpPr>
          <p:nvPr>
            <p:ph idx="1"/>
          </p:nvPr>
        </p:nvSpPr>
        <p:spPr/>
        <p:txBody>
          <a:bodyPr>
            <a:normAutofit lnSpcReduction="10000"/>
          </a:bodyPr>
          <a:lstStyle/>
          <a:p>
            <a:r>
              <a:rPr lang="en-US" dirty="0" smtClean="0"/>
              <a:t>In February 2006, Congress created the Medicaid Integrity Program (MIP)</a:t>
            </a:r>
          </a:p>
          <a:p>
            <a:r>
              <a:rPr lang="en-US" dirty="0" smtClean="0"/>
              <a:t>CMS has two broad responsibilities under the Medicaid Integrity Program:</a:t>
            </a:r>
          </a:p>
          <a:p>
            <a:pPr lvl="1"/>
            <a:r>
              <a:rPr lang="en-US" dirty="0" smtClean="0"/>
              <a:t>To hire contractors to review Medicaid provider activities, audit claims, identify overpayments, and educate providers and others on Medicaid program integrity issues</a:t>
            </a:r>
          </a:p>
          <a:p>
            <a:pPr lvl="1"/>
            <a:r>
              <a:rPr lang="en-US" dirty="0" smtClean="0"/>
              <a:t>To provide effective support and assistance to States in their efforts to combat Medicaid provider fraud and abuse</a:t>
            </a:r>
          </a:p>
        </p:txBody>
      </p:sp>
      <p:sp>
        <p:nvSpPr>
          <p:cNvPr id="2" name="Slide Number Placeholder 1"/>
          <p:cNvSpPr>
            <a:spLocks noGrp="1"/>
          </p:cNvSpPr>
          <p:nvPr>
            <p:ph type="sldNum" sz="quarter" idx="10"/>
          </p:nvPr>
        </p:nvSpPr>
        <p:spPr/>
        <p:txBody>
          <a:bodyPr/>
          <a:lstStyle/>
          <a:p>
            <a:fld id="{47E58EBC-1C10-4B79-AB5B-15534DC7F1FA}" type="slidenum">
              <a:rPr lang="en-US" smtClean="0"/>
              <a:pPr/>
              <a:t>23</a:t>
            </a:fld>
            <a:endParaRPr lang="en-US" dirty="0"/>
          </a:p>
        </p:txBody>
      </p:sp>
    </p:spTree>
    <p:extLst>
      <p:ext uri="{BB962C8B-B14F-4D97-AF65-F5344CB8AC3E}">
        <p14:creationId xmlns:p14="http://schemas.microsoft.com/office/powerpoint/2010/main" val="14169429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Medicaid Integrity Program</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742689"/>
              </p:ext>
            </p:extLst>
          </p:nvPr>
        </p:nvGraphicFramePr>
        <p:xfrm>
          <a:off x="153988" y="914400"/>
          <a:ext cx="87630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0"/>
          </p:nvPr>
        </p:nvSpPr>
        <p:spPr/>
        <p:txBody>
          <a:bodyPr/>
          <a:lstStyle/>
          <a:p>
            <a:fld id="{47E58EBC-1C10-4B79-AB5B-15534DC7F1FA}" type="slidenum">
              <a:rPr lang="en-US" smtClean="0"/>
              <a:pPr/>
              <a:t>24</a:t>
            </a:fld>
            <a:endParaRPr lang="en-US" dirty="0"/>
          </a:p>
        </p:txBody>
      </p:sp>
    </p:spTree>
    <p:extLst>
      <p:ext uri="{BB962C8B-B14F-4D97-AF65-F5344CB8AC3E}">
        <p14:creationId xmlns:p14="http://schemas.microsoft.com/office/powerpoint/2010/main" val="20253512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mtClean="0"/>
              <a:t>Office of Inspector General (OIG)</a:t>
            </a:r>
            <a:endParaRPr lang="en-US" dirty="0"/>
          </a:p>
        </p:txBody>
      </p:sp>
      <p:sp>
        <p:nvSpPr>
          <p:cNvPr id="31747" name="Rectangle 3"/>
          <p:cNvSpPr>
            <a:spLocks noGrp="1" noChangeArrowheads="1"/>
          </p:cNvSpPr>
          <p:nvPr>
            <p:ph idx="1"/>
          </p:nvPr>
        </p:nvSpPr>
        <p:spPr/>
        <p:txBody>
          <a:bodyPr>
            <a:normAutofit fontScale="92500" lnSpcReduction="10000"/>
          </a:bodyPr>
          <a:lstStyle/>
          <a:p>
            <a:r>
              <a:rPr lang="en-US" dirty="0" smtClean="0"/>
              <a:t>OIG Enforcement Activities</a:t>
            </a:r>
          </a:p>
          <a:p>
            <a:pPr lvl="1"/>
            <a:r>
              <a:rPr lang="en-US" dirty="0" smtClean="0"/>
              <a:t>FY 2011:</a:t>
            </a:r>
          </a:p>
          <a:p>
            <a:pPr lvl="2"/>
            <a:r>
              <a:rPr lang="en-US" dirty="0" smtClean="0"/>
              <a:t>$5.1 billion expected health care recoveries</a:t>
            </a:r>
          </a:p>
          <a:p>
            <a:pPr lvl="2"/>
            <a:r>
              <a:rPr lang="en-US" dirty="0" smtClean="0"/>
              <a:t>2,262 individuals and entities excluded from participation in Federal health care programs  </a:t>
            </a:r>
          </a:p>
          <a:p>
            <a:pPr lvl="2"/>
            <a:r>
              <a:rPr lang="en-US" dirty="0" smtClean="0"/>
              <a:t>1,105 prosecutions or settlements</a:t>
            </a:r>
          </a:p>
          <a:p>
            <a:pPr lvl="2"/>
            <a:r>
              <a:rPr lang="en-US" dirty="0" smtClean="0"/>
              <a:t>614 criminal actions involving health care offenses</a:t>
            </a:r>
          </a:p>
          <a:p>
            <a:pPr lvl="2"/>
            <a:r>
              <a:rPr lang="en-US" dirty="0" smtClean="0"/>
              <a:t>375 civil actions involving health care offenses</a:t>
            </a:r>
          </a:p>
          <a:p>
            <a:pPr lvl="2"/>
            <a:r>
              <a:rPr lang="en-US" dirty="0" smtClean="0"/>
              <a:t>6,848 complaints received for investigation</a:t>
            </a:r>
          </a:p>
          <a:p>
            <a:pPr lvl="1"/>
            <a:r>
              <a:rPr lang="en-US" dirty="0" smtClean="0"/>
              <a:t>Source:  OIG Budget Request to Congress for FY 2013 (February 2012)</a:t>
            </a:r>
          </a:p>
          <a:p>
            <a:pPr lvl="1"/>
            <a:r>
              <a:rPr lang="en-US" dirty="0" smtClean="0"/>
              <a:t>FY 2000 (the last time data were released):</a:t>
            </a:r>
          </a:p>
          <a:p>
            <a:pPr lvl="2"/>
            <a:r>
              <a:rPr lang="en-US" dirty="0" smtClean="0"/>
              <a:t>OIG’s fraud “hotline” received 526,780 calls </a:t>
            </a:r>
            <a:endParaRPr lang="en-US" dirty="0"/>
          </a:p>
        </p:txBody>
      </p:sp>
      <p:sp>
        <p:nvSpPr>
          <p:cNvPr id="2" name="Slide Number Placeholder 1"/>
          <p:cNvSpPr>
            <a:spLocks noGrp="1"/>
          </p:cNvSpPr>
          <p:nvPr>
            <p:ph type="sldNum" sz="quarter" idx="10"/>
          </p:nvPr>
        </p:nvSpPr>
        <p:spPr/>
        <p:txBody>
          <a:bodyPr/>
          <a:lstStyle/>
          <a:p>
            <a:fld id="{47E58EBC-1C10-4B79-AB5B-15534DC7F1FA}" type="slidenum">
              <a:rPr lang="en-US" smtClean="0"/>
              <a:pPr/>
              <a:t>25</a:t>
            </a:fld>
            <a:endParaRPr lang="en-US" dirty="0"/>
          </a:p>
        </p:txBody>
      </p:sp>
    </p:spTree>
    <p:extLst>
      <p:ext uri="{BB962C8B-B14F-4D97-AF65-F5344CB8AC3E}">
        <p14:creationId xmlns:p14="http://schemas.microsoft.com/office/powerpoint/2010/main" val="1661753871"/>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fld id="{61F398EC-825E-2C42-820C-33DA39FB8A3E}" type="slidenum">
              <a:rPr lang="en-US"/>
              <a:pPr/>
              <a:t>26</a:t>
            </a:fld>
            <a:endParaRPr lang="en-US"/>
          </a:p>
        </p:txBody>
      </p:sp>
      <p:sp>
        <p:nvSpPr>
          <p:cNvPr id="27651" name="Rectangle 2"/>
          <p:cNvSpPr>
            <a:spLocks noGrp="1" noChangeArrowheads="1"/>
          </p:cNvSpPr>
          <p:nvPr>
            <p:ph type="title"/>
          </p:nvPr>
        </p:nvSpPr>
        <p:spPr/>
        <p:txBody>
          <a:bodyPr/>
          <a:lstStyle/>
          <a:p>
            <a:pPr eaLnBrk="1" hangingPunct="1"/>
            <a:r>
              <a:rPr lang="en-US" sz="2800" dirty="0" smtClean="0"/>
              <a:t>Federal Grants Financial </a:t>
            </a:r>
            <a:r>
              <a:rPr lang="en-US" sz="2800" dirty="0"/>
              <a:t>Management</a:t>
            </a:r>
          </a:p>
        </p:txBody>
      </p:sp>
      <p:sp>
        <p:nvSpPr>
          <p:cNvPr id="27652" name="Rectangle 3"/>
          <p:cNvSpPr>
            <a:spLocks noGrp="1" noChangeArrowheads="1"/>
          </p:cNvSpPr>
          <p:nvPr>
            <p:ph type="body" idx="1"/>
          </p:nvPr>
        </p:nvSpPr>
        <p:spPr/>
        <p:txBody>
          <a:bodyPr>
            <a:normAutofit fontScale="92500"/>
          </a:bodyPr>
          <a:lstStyle/>
          <a:p>
            <a:pPr eaLnBrk="1" hangingPunct="1"/>
            <a:r>
              <a:rPr lang="en-US" sz="2700" dirty="0" smtClean="0"/>
              <a:t>All </a:t>
            </a:r>
            <a:r>
              <a:rPr lang="en-US" sz="2700" smtClean="0"/>
              <a:t>Federal grantees must </a:t>
            </a:r>
            <a:r>
              <a:rPr lang="en-US" sz="2700" dirty="0"/>
              <a:t>comply with requirements of 45 C.F.R. Part 74, including financial management</a:t>
            </a:r>
          </a:p>
          <a:p>
            <a:pPr eaLnBrk="1" hangingPunct="1"/>
            <a:r>
              <a:rPr lang="en-US" sz="2700" dirty="0"/>
              <a:t>Risk areas include:</a:t>
            </a:r>
          </a:p>
          <a:p>
            <a:pPr lvl="1" eaLnBrk="1" hangingPunct="1"/>
            <a:r>
              <a:rPr lang="en-US" dirty="0"/>
              <a:t>Failure to create written procedures for determining reasonableness, </a:t>
            </a:r>
            <a:r>
              <a:rPr lang="en-US" dirty="0" err="1"/>
              <a:t>allowability</a:t>
            </a:r>
            <a:r>
              <a:rPr lang="en-US" dirty="0"/>
              <a:t>, and </a:t>
            </a:r>
            <a:r>
              <a:rPr lang="en-US" dirty="0" err="1"/>
              <a:t>allocability</a:t>
            </a:r>
            <a:r>
              <a:rPr lang="en-US" dirty="0"/>
              <a:t> of costs</a:t>
            </a:r>
          </a:p>
          <a:p>
            <a:pPr lvl="2" eaLnBrk="1" hangingPunct="1"/>
            <a:r>
              <a:rPr lang="en-US" dirty="0"/>
              <a:t>And failure to follow those policies after they are implemented</a:t>
            </a:r>
          </a:p>
          <a:p>
            <a:pPr lvl="1" eaLnBrk="1" hangingPunct="1"/>
            <a:r>
              <a:rPr lang="en-US" dirty="0"/>
              <a:t>Failure to comply with federal procurement requirements before awarding contracts worth more than $25,000</a:t>
            </a:r>
          </a:p>
          <a:p>
            <a:pPr lvl="1" eaLnBrk="1" hangingPunct="1"/>
            <a:r>
              <a:rPr lang="en-US" dirty="0"/>
              <a:t>Failure to use personal activity reports to ensure staff time was allocated to the correct grant (where the organization had multiple funding streams)</a:t>
            </a:r>
          </a:p>
          <a:p>
            <a:pPr lvl="1" eaLnBrk="1" hangingPunct="1"/>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Past OIG Audit Investigation Findings</a:t>
            </a:r>
            <a:endParaRPr lang="en-US" dirty="0"/>
          </a:p>
        </p:txBody>
      </p:sp>
      <p:sp>
        <p:nvSpPr>
          <p:cNvPr id="3" name="Content Placeholder 2"/>
          <p:cNvSpPr>
            <a:spLocks noGrp="1"/>
          </p:cNvSpPr>
          <p:nvPr>
            <p:ph idx="1"/>
          </p:nvPr>
        </p:nvSpPr>
        <p:spPr/>
        <p:txBody>
          <a:bodyPr/>
          <a:lstStyle/>
          <a:p>
            <a:r>
              <a:rPr lang="en-US" b="1" dirty="0" smtClean="0"/>
              <a:t>Not using actual </a:t>
            </a:r>
            <a:r>
              <a:rPr lang="en-US" b="1" dirty="0"/>
              <a:t>costs as </a:t>
            </a:r>
            <a:r>
              <a:rPr lang="en-US" b="1" dirty="0" smtClean="0"/>
              <a:t>the </a:t>
            </a:r>
            <a:r>
              <a:rPr lang="en-US" b="1" dirty="0"/>
              <a:t>basis to charge the </a:t>
            </a:r>
            <a:r>
              <a:rPr lang="en-US" b="1" dirty="0" smtClean="0"/>
              <a:t>program* - Big One!</a:t>
            </a:r>
            <a:endParaRPr lang="en-US" b="1" dirty="0"/>
          </a:p>
          <a:p>
            <a:r>
              <a:rPr lang="en-US" dirty="0" smtClean="0"/>
              <a:t>Assessing </a:t>
            </a:r>
            <a:r>
              <a:rPr lang="en-US" dirty="0"/>
              <a:t>higher </a:t>
            </a:r>
            <a:r>
              <a:rPr lang="en-US" dirty="0" smtClean="0"/>
              <a:t>client copayments </a:t>
            </a:r>
            <a:r>
              <a:rPr lang="en-US" dirty="0"/>
              <a:t>than </a:t>
            </a:r>
            <a:r>
              <a:rPr lang="en-US" dirty="0" smtClean="0"/>
              <a:t>appropriate</a:t>
            </a:r>
            <a:endParaRPr lang="en-US" dirty="0"/>
          </a:p>
          <a:p>
            <a:r>
              <a:rPr lang="en-US" dirty="0" smtClean="0"/>
              <a:t>Not </a:t>
            </a:r>
            <a:r>
              <a:rPr lang="en-US" dirty="0"/>
              <a:t>separately </a:t>
            </a:r>
            <a:r>
              <a:rPr lang="en-US" dirty="0" smtClean="0"/>
              <a:t>accounting for </a:t>
            </a:r>
            <a:r>
              <a:rPr lang="en-US" dirty="0"/>
              <a:t>copayments </a:t>
            </a:r>
            <a:r>
              <a:rPr lang="en-US" dirty="0" smtClean="0"/>
              <a:t>collected</a:t>
            </a:r>
          </a:p>
          <a:p>
            <a:r>
              <a:rPr lang="en-US" dirty="0" smtClean="0"/>
              <a:t>Not using copayment funds to </a:t>
            </a:r>
            <a:r>
              <a:rPr lang="en-US" dirty="0"/>
              <a:t>provide additional program </a:t>
            </a:r>
            <a:r>
              <a:rPr lang="en-US" dirty="0" smtClean="0"/>
              <a:t>services</a:t>
            </a:r>
          </a:p>
          <a:p>
            <a:r>
              <a:rPr lang="en-US" dirty="0" smtClean="0"/>
              <a:t>Providing services to ineligible clients</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A2C9FD5-C5B7-49A7-93E3-E66731C67827}" type="slidenum">
              <a:rPr lang="en-US" smtClean="0"/>
              <a:pPr>
                <a:defRPr/>
              </a:pPr>
              <a:t>27</a:t>
            </a:fld>
            <a:endParaRPr lang="en-US"/>
          </a:p>
        </p:txBody>
      </p:sp>
    </p:spTree>
    <p:extLst>
      <p:ext uri="{BB962C8B-B14F-4D97-AF65-F5344CB8AC3E}">
        <p14:creationId xmlns:p14="http://schemas.microsoft.com/office/powerpoint/2010/main" val="23536863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6" name="Rectangle 4"/>
          <p:cNvSpPr>
            <a:spLocks noGrp="1" noChangeArrowheads="1"/>
          </p:cNvSpPr>
          <p:nvPr>
            <p:ph type="title"/>
          </p:nvPr>
        </p:nvSpPr>
        <p:spPr/>
        <p:txBody>
          <a:bodyPr/>
          <a:lstStyle/>
          <a:p>
            <a:r>
              <a:rPr lang="en-US" smtClean="0"/>
              <a:t>Office of Inspector General (OIG)</a:t>
            </a:r>
            <a:endParaRPr lang="en-US" dirty="0"/>
          </a:p>
        </p:txBody>
      </p:sp>
      <p:sp>
        <p:nvSpPr>
          <p:cNvPr id="591877" name="Rectangle 5"/>
          <p:cNvSpPr>
            <a:spLocks noGrp="1" noChangeArrowheads="1"/>
          </p:cNvSpPr>
          <p:nvPr>
            <p:ph idx="1"/>
          </p:nvPr>
        </p:nvSpPr>
        <p:spPr/>
        <p:txBody>
          <a:bodyPr>
            <a:normAutofit fontScale="85000" lnSpcReduction="20000"/>
          </a:bodyPr>
          <a:lstStyle/>
          <a:p>
            <a:r>
              <a:rPr lang="en-US" dirty="0" smtClean="0"/>
              <a:t>Under the Civil Monetary Penalties (CMP) Law, the Office of Inspector General (OIG) may assess penalties for:</a:t>
            </a:r>
          </a:p>
          <a:p>
            <a:pPr lvl="1"/>
            <a:r>
              <a:rPr lang="en-US" dirty="0" smtClean="0"/>
              <a:t>False and fraudulent conduct related to Federal health care programs or beneficiaries, which includes submission of claims that are:</a:t>
            </a:r>
          </a:p>
          <a:p>
            <a:pPr lvl="2"/>
            <a:r>
              <a:rPr lang="en-US" dirty="0" smtClean="0"/>
              <a:t>False or fraudulent</a:t>
            </a:r>
          </a:p>
          <a:p>
            <a:pPr lvl="2"/>
            <a:r>
              <a:rPr lang="en-US" dirty="0" smtClean="0"/>
              <a:t>Provided by someone who has been excluded from participation in Federal health care programs</a:t>
            </a:r>
          </a:p>
          <a:p>
            <a:pPr lvl="2"/>
            <a:r>
              <a:rPr lang="en-US" dirty="0" smtClean="0"/>
              <a:t>Prohibited by the beneficiary inducement law</a:t>
            </a:r>
          </a:p>
          <a:p>
            <a:r>
              <a:rPr lang="en-US" dirty="0" smtClean="0"/>
              <a:t>OIG may assess penalties of up to $11,000 for each item or service falsely claimed and up to three times the amount falsely claimed</a:t>
            </a:r>
          </a:p>
          <a:p>
            <a:r>
              <a:rPr lang="en-US" dirty="0" smtClean="0"/>
              <a:t>OIG may also seek to exclude the provider from participation in Federal and State health care programs</a:t>
            </a:r>
            <a:endParaRPr lang="en-US" dirty="0"/>
          </a:p>
        </p:txBody>
      </p:sp>
      <p:sp>
        <p:nvSpPr>
          <p:cNvPr id="2" name="Slide Number Placeholder 1"/>
          <p:cNvSpPr>
            <a:spLocks noGrp="1"/>
          </p:cNvSpPr>
          <p:nvPr>
            <p:ph type="sldNum" sz="quarter" idx="10"/>
          </p:nvPr>
        </p:nvSpPr>
        <p:spPr/>
        <p:txBody>
          <a:bodyPr/>
          <a:lstStyle/>
          <a:p>
            <a:fld id="{47E58EBC-1C10-4B79-AB5B-15534DC7F1FA}" type="slidenum">
              <a:rPr lang="en-US" smtClean="0"/>
              <a:pPr/>
              <a:t>28</a:t>
            </a:fld>
            <a:endParaRPr lang="en-US" dirty="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40700" y="5410200"/>
            <a:ext cx="982518" cy="768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466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926" name="Rectangle 6"/>
          <p:cNvSpPr>
            <a:spLocks noGrp="1" noChangeArrowheads="1"/>
          </p:cNvSpPr>
          <p:nvPr>
            <p:ph type="title"/>
          </p:nvPr>
        </p:nvSpPr>
        <p:spPr/>
        <p:txBody>
          <a:bodyPr/>
          <a:lstStyle/>
          <a:p>
            <a:r>
              <a:rPr lang="en-US" smtClean="0"/>
              <a:t>Expanded Enforcement Authorities</a:t>
            </a:r>
            <a:endParaRPr lang="en-US" dirty="0"/>
          </a:p>
        </p:txBody>
      </p:sp>
      <p:sp>
        <p:nvSpPr>
          <p:cNvPr id="721923" name="Rectangle 3"/>
          <p:cNvSpPr>
            <a:spLocks noGrp="1" noChangeArrowheads="1"/>
          </p:cNvSpPr>
          <p:nvPr>
            <p:ph idx="1"/>
          </p:nvPr>
        </p:nvSpPr>
        <p:spPr/>
        <p:txBody>
          <a:bodyPr>
            <a:normAutofit fontScale="70000" lnSpcReduction="20000"/>
          </a:bodyPr>
          <a:lstStyle/>
          <a:p>
            <a:r>
              <a:rPr lang="en-US" sz="4000" dirty="0" smtClean="0"/>
              <a:t>Health Reform Law authorizes the OIG to impose CMPs when a provider:</a:t>
            </a:r>
          </a:p>
          <a:p>
            <a:pPr lvl="1"/>
            <a:r>
              <a:rPr lang="en-US" sz="3300" dirty="0" smtClean="0"/>
              <a:t>Fails to report and return an overpayment, as required under the new Health Reform Law requirement</a:t>
            </a:r>
          </a:p>
          <a:p>
            <a:pPr lvl="1"/>
            <a:r>
              <a:rPr lang="en-US" sz="3300" dirty="0" smtClean="0"/>
              <a:t>Orders or prescribes a medical or other item or service during a period in which the provider was excluded from a federal healthcare program, if the provider knows or should have known that a claim for such medical or other item or service will be made</a:t>
            </a:r>
          </a:p>
          <a:p>
            <a:pPr lvl="1"/>
            <a:r>
              <a:rPr lang="en-US" sz="3300" dirty="0" smtClean="0"/>
              <a:t>Knowingly makes false statements, omissions, or misrepresentations of a material fact in any application, bid or contract to participate or enroll in a Federal health care program</a:t>
            </a:r>
          </a:p>
          <a:p>
            <a:pPr lvl="1"/>
            <a:r>
              <a:rPr lang="en-US" sz="3300" dirty="0" smtClean="0"/>
              <a:t>Fails to grant to the OIG timely access to documents for the purpose of audits, investigations, evaluations, or other statutory functions</a:t>
            </a:r>
            <a:endParaRPr lang="en-US" sz="3300" dirty="0"/>
          </a:p>
        </p:txBody>
      </p:sp>
      <p:sp>
        <p:nvSpPr>
          <p:cNvPr id="2" name="Slide Number Placeholder 1"/>
          <p:cNvSpPr>
            <a:spLocks noGrp="1"/>
          </p:cNvSpPr>
          <p:nvPr>
            <p:ph type="sldNum" sz="quarter" idx="10"/>
          </p:nvPr>
        </p:nvSpPr>
        <p:spPr/>
        <p:txBody>
          <a:bodyPr/>
          <a:lstStyle/>
          <a:p>
            <a:fld id="{47E58EBC-1C10-4B79-AB5B-15534DC7F1FA}" type="slidenum">
              <a:rPr lang="en-US" smtClean="0"/>
              <a:pPr/>
              <a:t>29</a:t>
            </a:fld>
            <a:endParaRPr lang="en-US" dirty="0"/>
          </a:p>
        </p:txBody>
      </p:sp>
    </p:spTree>
    <p:extLst>
      <p:ext uri="{BB962C8B-B14F-4D97-AF65-F5344CB8AC3E}">
        <p14:creationId xmlns:p14="http://schemas.microsoft.com/office/powerpoint/2010/main" val="17672427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2" name="Rectangle 6"/>
          <p:cNvSpPr>
            <a:spLocks noGrp="1" noChangeArrowheads="1"/>
          </p:cNvSpPr>
          <p:nvPr>
            <p:ph type="title"/>
          </p:nvPr>
        </p:nvSpPr>
        <p:spPr/>
        <p:txBody>
          <a:bodyPr/>
          <a:lstStyle/>
          <a:p>
            <a:r>
              <a:rPr lang="en-US" dirty="0" smtClean="0"/>
              <a:t>After Health Reform….</a:t>
            </a:r>
            <a:endParaRPr lang="en-US" dirty="0"/>
          </a:p>
        </p:txBody>
      </p:sp>
      <p:sp>
        <p:nvSpPr>
          <p:cNvPr id="6" name="Content Placeholder 5"/>
          <p:cNvSpPr>
            <a:spLocks noGrp="1"/>
          </p:cNvSpPr>
          <p:nvPr>
            <p:ph idx="1"/>
          </p:nvPr>
        </p:nvSpPr>
        <p:spPr/>
        <p:txBody>
          <a:bodyPr/>
          <a:lstStyle/>
          <a:p>
            <a:endParaRPr lang="en-US" dirty="0"/>
          </a:p>
        </p:txBody>
      </p:sp>
      <p:sp>
        <p:nvSpPr>
          <p:cNvPr id="2" name="Slide Number Placeholder 1"/>
          <p:cNvSpPr>
            <a:spLocks noGrp="1"/>
          </p:cNvSpPr>
          <p:nvPr>
            <p:ph type="sldNum" sz="quarter" idx="10"/>
          </p:nvPr>
        </p:nvSpPr>
        <p:spPr/>
        <p:txBody>
          <a:bodyPr/>
          <a:lstStyle/>
          <a:p>
            <a:fld id="{47E58EBC-1C10-4B79-AB5B-15534DC7F1FA}" type="slidenum">
              <a:rPr lang="en-US" smtClean="0"/>
              <a:pPr/>
              <a:t>3</a:t>
            </a:fld>
            <a:endParaRPr lang="en-US" dirty="0"/>
          </a:p>
        </p:txBody>
      </p:sp>
      <p:grpSp>
        <p:nvGrpSpPr>
          <p:cNvPr id="86052" name="Group 36"/>
          <p:cNvGrpSpPr>
            <a:grpSpLocks/>
          </p:cNvGrpSpPr>
          <p:nvPr/>
        </p:nvGrpSpPr>
        <p:grpSpPr bwMode="auto">
          <a:xfrm>
            <a:off x="495235" y="1231900"/>
            <a:ext cx="8382000" cy="4254500"/>
            <a:chOff x="240" y="768"/>
            <a:chExt cx="5280" cy="2736"/>
          </a:xfrm>
        </p:grpSpPr>
        <p:sp>
          <p:nvSpPr>
            <p:cNvPr id="86018" name="Oval 2"/>
            <p:cNvSpPr>
              <a:spLocks noChangeArrowheads="1"/>
            </p:cNvSpPr>
            <p:nvPr/>
          </p:nvSpPr>
          <p:spPr bwMode="auto">
            <a:xfrm>
              <a:off x="1269" y="885"/>
              <a:ext cx="895" cy="587"/>
            </a:xfrm>
            <a:prstGeom prst="ellipse">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6019" name="Oval 3"/>
            <p:cNvSpPr>
              <a:spLocks noChangeArrowheads="1"/>
            </p:cNvSpPr>
            <p:nvPr/>
          </p:nvSpPr>
          <p:spPr bwMode="auto">
            <a:xfrm>
              <a:off x="240" y="2957"/>
              <a:ext cx="805" cy="547"/>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6020" name="Oval 4"/>
            <p:cNvSpPr>
              <a:spLocks noChangeArrowheads="1"/>
            </p:cNvSpPr>
            <p:nvPr/>
          </p:nvSpPr>
          <p:spPr bwMode="auto">
            <a:xfrm>
              <a:off x="285" y="885"/>
              <a:ext cx="895" cy="587"/>
            </a:xfrm>
            <a:prstGeom prst="ellipse">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6021" name="Rectangle 5"/>
            <p:cNvSpPr>
              <a:spLocks noChangeArrowheads="1"/>
            </p:cNvSpPr>
            <p:nvPr/>
          </p:nvSpPr>
          <p:spPr bwMode="auto">
            <a:xfrm>
              <a:off x="240" y="2928"/>
              <a:ext cx="805" cy="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sz="1600" dirty="0">
                  <a:latin typeface="Myriad Pro" pitchFamily="34" charset="0"/>
                  <a:ea typeface="ＭＳ Ｐゴシック" pitchFamily="66" charset="-128"/>
                </a:rPr>
                <a:t>RAC Program Expansions</a:t>
              </a:r>
            </a:p>
          </p:txBody>
        </p:sp>
        <p:sp>
          <p:nvSpPr>
            <p:cNvPr id="86023" name="Oval 7"/>
            <p:cNvSpPr>
              <a:spLocks noChangeArrowheads="1"/>
            </p:cNvSpPr>
            <p:nvPr/>
          </p:nvSpPr>
          <p:spPr bwMode="auto">
            <a:xfrm>
              <a:off x="1180" y="2449"/>
              <a:ext cx="1208" cy="995"/>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6024" name="Rectangle 8"/>
            <p:cNvSpPr>
              <a:spLocks noChangeArrowheads="1"/>
            </p:cNvSpPr>
            <p:nvPr/>
          </p:nvSpPr>
          <p:spPr bwMode="auto">
            <a:xfrm>
              <a:off x="1135" y="2532"/>
              <a:ext cx="1298" cy="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sz="1600" dirty="0">
                  <a:latin typeface="Myriad Pro" pitchFamily="34" charset="0"/>
                  <a:ea typeface="ＭＳ Ｐゴシック" pitchFamily="66" charset="-128"/>
                </a:rPr>
                <a:t>New Funding </a:t>
              </a:r>
              <a:br>
                <a:rPr lang="en-US" sz="1600" dirty="0">
                  <a:latin typeface="Myriad Pro" pitchFamily="34" charset="0"/>
                  <a:ea typeface="ＭＳ Ｐゴシック" pitchFamily="66" charset="-128"/>
                </a:rPr>
              </a:br>
              <a:r>
                <a:rPr lang="en-US" sz="1600" dirty="0">
                  <a:latin typeface="Myriad Pro" pitchFamily="34" charset="0"/>
                  <a:ea typeface="ＭＳ Ｐゴシック" pitchFamily="66" charset="-128"/>
                </a:rPr>
                <a:t>of Medicare and Medicare Program Integrity Enforcement</a:t>
              </a:r>
            </a:p>
          </p:txBody>
        </p:sp>
        <p:sp>
          <p:nvSpPr>
            <p:cNvPr id="86025" name="Oval 9"/>
            <p:cNvSpPr>
              <a:spLocks noChangeArrowheads="1"/>
            </p:cNvSpPr>
            <p:nvPr/>
          </p:nvSpPr>
          <p:spPr bwMode="auto">
            <a:xfrm>
              <a:off x="687" y="1511"/>
              <a:ext cx="1209" cy="899"/>
            </a:xfrm>
            <a:prstGeom prst="ellipse">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6026" name="Oval 10"/>
            <p:cNvSpPr>
              <a:spLocks noChangeArrowheads="1"/>
            </p:cNvSpPr>
            <p:nvPr/>
          </p:nvSpPr>
          <p:spPr bwMode="auto">
            <a:xfrm>
              <a:off x="2190" y="1801"/>
              <a:ext cx="1142" cy="805"/>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000" dirty="0">
                <a:latin typeface="Myriad Pro" pitchFamily="34" charset="0"/>
                <a:ea typeface="ＭＳ Ｐゴシック" pitchFamily="66" charset="-128"/>
              </a:endParaRPr>
            </a:p>
            <a:p>
              <a:pPr algn="ctr" eaLnBrk="0" hangingPunct="0"/>
              <a:endParaRPr lang="en-US" sz="2000" dirty="0">
                <a:latin typeface="Myriad Pro" pitchFamily="34" charset="0"/>
                <a:ea typeface="ＭＳ Ｐゴシック" pitchFamily="66" charset="-128"/>
              </a:endParaRPr>
            </a:p>
          </p:txBody>
        </p:sp>
        <p:sp>
          <p:nvSpPr>
            <p:cNvPr id="86027" name="Oval 11"/>
            <p:cNvSpPr>
              <a:spLocks noChangeArrowheads="1"/>
            </p:cNvSpPr>
            <p:nvPr/>
          </p:nvSpPr>
          <p:spPr bwMode="auto">
            <a:xfrm>
              <a:off x="3073" y="2501"/>
              <a:ext cx="1149" cy="806"/>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6028" name="Oval 12"/>
            <p:cNvSpPr>
              <a:spLocks noChangeArrowheads="1"/>
            </p:cNvSpPr>
            <p:nvPr/>
          </p:nvSpPr>
          <p:spPr bwMode="auto">
            <a:xfrm>
              <a:off x="3647" y="1415"/>
              <a:ext cx="1151" cy="806"/>
            </a:xfrm>
            <a:prstGeom prst="ellipse">
              <a:avLst/>
            </a:pr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6029" name="Oval 13"/>
            <p:cNvSpPr>
              <a:spLocks noChangeArrowheads="1"/>
            </p:cNvSpPr>
            <p:nvPr/>
          </p:nvSpPr>
          <p:spPr bwMode="auto">
            <a:xfrm>
              <a:off x="2433" y="846"/>
              <a:ext cx="1149" cy="806"/>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6030" name="Rectangle 14"/>
            <p:cNvSpPr>
              <a:spLocks noChangeArrowheads="1"/>
            </p:cNvSpPr>
            <p:nvPr/>
          </p:nvSpPr>
          <p:spPr bwMode="auto">
            <a:xfrm>
              <a:off x="481" y="1680"/>
              <a:ext cx="1655" cy="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sz="1900" dirty="0">
                  <a:latin typeface="Myriad Pro" pitchFamily="34" charset="0"/>
                  <a:ea typeface="ＭＳ Ｐゴシック" pitchFamily="66" charset="-128"/>
                </a:rPr>
                <a:t>Higher Risk of </a:t>
              </a:r>
            </a:p>
            <a:p>
              <a:pPr algn="ctr" eaLnBrk="0" hangingPunct="0"/>
              <a:r>
                <a:rPr lang="en-US" sz="1900" dirty="0">
                  <a:latin typeface="Myriad Pro" pitchFamily="34" charset="0"/>
                  <a:ea typeface="ＭＳ Ｐゴシック" pitchFamily="66" charset="-128"/>
                </a:rPr>
                <a:t>False Claims Act liability</a:t>
              </a:r>
            </a:p>
          </p:txBody>
        </p:sp>
        <p:sp>
          <p:nvSpPr>
            <p:cNvPr id="86031" name="Rectangle 15"/>
            <p:cNvSpPr>
              <a:spLocks noChangeArrowheads="1"/>
            </p:cNvSpPr>
            <p:nvPr/>
          </p:nvSpPr>
          <p:spPr bwMode="auto">
            <a:xfrm>
              <a:off x="2433" y="874"/>
              <a:ext cx="1163" cy="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sz="1700" dirty="0">
                  <a:latin typeface="Myriad Pro" pitchFamily="34" charset="0"/>
                  <a:ea typeface="ＭＳ Ｐゴシック" pitchFamily="66" charset="-128"/>
                </a:rPr>
                <a:t>Mandatory Return of Overpayments within 60 days</a:t>
              </a:r>
            </a:p>
          </p:txBody>
        </p:sp>
        <p:sp>
          <p:nvSpPr>
            <p:cNvPr id="86032" name="Rectangle 16"/>
            <p:cNvSpPr>
              <a:spLocks noChangeArrowheads="1"/>
            </p:cNvSpPr>
            <p:nvPr/>
          </p:nvSpPr>
          <p:spPr bwMode="auto">
            <a:xfrm>
              <a:off x="3673" y="1496"/>
              <a:ext cx="1125"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sz="2000" dirty="0">
                  <a:latin typeface="Myriad Pro" pitchFamily="34" charset="0"/>
                  <a:ea typeface="ＭＳ Ｐゴシック" pitchFamily="66" charset="-128"/>
                </a:rPr>
                <a:t>Increased OIG Authorities</a:t>
              </a:r>
            </a:p>
          </p:txBody>
        </p:sp>
        <p:sp>
          <p:nvSpPr>
            <p:cNvPr id="86033" name="Line 17"/>
            <p:cNvSpPr>
              <a:spLocks noChangeShapeType="1"/>
            </p:cNvSpPr>
            <p:nvPr/>
          </p:nvSpPr>
          <p:spPr bwMode="auto">
            <a:xfrm flipH="1" flipV="1">
              <a:off x="956" y="1433"/>
              <a:ext cx="89" cy="12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6034" name="Line 18"/>
            <p:cNvSpPr>
              <a:spLocks noChangeShapeType="1"/>
            </p:cNvSpPr>
            <p:nvPr/>
          </p:nvSpPr>
          <p:spPr bwMode="auto">
            <a:xfrm>
              <a:off x="1896" y="1980"/>
              <a:ext cx="314" cy="10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6035" name="Line 19"/>
            <p:cNvSpPr>
              <a:spLocks noChangeShapeType="1"/>
            </p:cNvSpPr>
            <p:nvPr/>
          </p:nvSpPr>
          <p:spPr bwMode="auto">
            <a:xfrm flipH="1">
              <a:off x="2737" y="1667"/>
              <a:ext cx="188" cy="13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6036" name="Line 20"/>
            <p:cNvSpPr>
              <a:spLocks noChangeShapeType="1"/>
            </p:cNvSpPr>
            <p:nvPr/>
          </p:nvSpPr>
          <p:spPr bwMode="auto">
            <a:xfrm flipV="1">
              <a:off x="3264" y="1906"/>
              <a:ext cx="383" cy="10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6037" name="Line 21"/>
            <p:cNvSpPr>
              <a:spLocks noChangeShapeType="1"/>
            </p:cNvSpPr>
            <p:nvPr/>
          </p:nvSpPr>
          <p:spPr bwMode="auto">
            <a:xfrm>
              <a:off x="3121" y="2501"/>
              <a:ext cx="143" cy="10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6038" name="Rectangle 22"/>
            <p:cNvSpPr>
              <a:spLocks noChangeArrowheads="1"/>
            </p:cNvSpPr>
            <p:nvPr/>
          </p:nvSpPr>
          <p:spPr bwMode="auto">
            <a:xfrm>
              <a:off x="2217" y="1846"/>
              <a:ext cx="1103" cy="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sz="1600" b="1" dirty="0" smtClean="0">
                  <a:latin typeface="Myriad Pro" pitchFamily="34" charset="0"/>
                  <a:ea typeface="ＭＳ Ｐゴシック" pitchFamily="66" charset="-128"/>
                </a:rPr>
                <a:t>Patient Protection and Affordable Care and Act</a:t>
              </a:r>
              <a:endParaRPr lang="en-US" sz="1600" b="1" dirty="0">
                <a:latin typeface="Myriad Pro" pitchFamily="34" charset="0"/>
                <a:ea typeface="ＭＳ Ｐゴシック" pitchFamily="66" charset="-128"/>
              </a:endParaRPr>
            </a:p>
          </p:txBody>
        </p:sp>
        <p:sp>
          <p:nvSpPr>
            <p:cNvPr id="86039" name="Rectangle 23"/>
            <p:cNvSpPr>
              <a:spLocks noChangeArrowheads="1"/>
            </p:cNvSpPr>
            <p:nvPr/>
          </p:nvSpPr>
          <p:spPr bwMode="auto">
            <a:xfrm>
              <a:off x="3209" y="2592"/>
              <a:ext cx="1029" cy="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000" dirty="0">
                  <a:latin typeface="Myriad Pro" pitchFamily="34" charset="0"/>
                  <a:ea typeface="ＭＳ Ｐゴシック" pitchFamily="66" charset="-128"/>
                </a:rPr>
                <a:t>Mandatory </a:t>
              </a:r>
            </a:p>
            <a:p>
              <a:pPr eaLnBrk="0" hangingPunct="0"/>
              <a:r>
                <a:rPr lang="en-US" sz="2000" dirty="0">
                  <a:latin typeface="Myriad Pro" pitchFamily="34" charset="0"/>
                  <a:ea typeface="ＭＳ Ｐゴシック" pitchFamily="66" charset="-128"/>
                </a:rPr>
                <a:t>Compliance </a:t>
              </a:r>
            </a:p>
            <a:p>
              <a:pPr eaLnBrk="0" hangingPunct="0"/>
              <a:r>
                <a:rPr lang="en-US" sz="2000" dirty="0">
                  <a:latin typeface="Myriad Pro" pitchFamily="34" charset="0"/>
                  <a:ea typeface="ＭＳ Ｐゴシック" pitchFamily="66" charset="-128"/>
                </a:rPr>
                <a:t>Programs</a:t>
              </a:r>
            </a:p>
          </p:txBody>
        </p:sp>
        <p:sp>
          <p:nvSpPr>
            <p:cNvPr id="86040" name="Line 24"/>
            <p:cNvSpPr>
              <a:spLocks noChangeShapeType="1"/>
            </p:cNvSpPr>
            <p:nvPr/>
          </p:nvSpPr>
          <p:spPr bwMode="auto">
            <a:xfrm flipV="1">
              <a:off x="1045" y="3113"/>
              <a:ext cx="179" cy="10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6041" name="Rectangle 25"/>
            <p:cNvSpPr>
              <a:spLocks noChangeArrowheads="1"/>
            </p:cNvSpPr>
            <p:nvPr/>
          </p:nvSpPr>
          <p:spPr bwMode="auto">
            <a:xfrm>
              <a:off x="285" y="923"/>
              <a:ext cx="895"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sz="1400" dirty="0">
                  <a:latin typeface="Myriad Pro" pitchFamily="34" charset="0"/>
                  <a:ea typeface="ＭＳ Ｐゴシック" pitchFamily="66" charset="-128"/>
                </a:rPr>
                <a:t>Knowing Retention of Overpayments</a:t>
              </a:r>
            </a:p>
          </p:txBody>
        </p:sp>
        <p:sp>
          <p:nvSpPr>
            <p:cNvPr id="86042" name="Line 26"/>
            <p:cNvSpPr>
              <a:spLocks noChangeShapeType="1"/>
            </p:cNvSpPr>
            <p:nvPr/>
          </p:nvSpPr>
          <p:spPr bwMode="auto">
            <a:xfrm flipV="1">
              <a:off x="2298" y="2527"/>
              <a:ext cx="134" cy="13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6043" name="Oval 27"/>
            <p:cNvSpPr>
              <a:spLocks noChangeArrowheads="1"/>
            </p:cNvSpPr>
            <p:nvPr/>
          </p:nvSpPr>
          <p:spPr bwMode="auto">
            <a:xfrm>
              <a:off x="4549" y="768"/>
              <a:ext cx="971" cy="665"/>
            </a:xfrm>
            <a:prstGeom prst="ellipse">
              <a:avLst/>
            </a:pr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6044" name="Rectangle 28"/>
            <p:cNvSpPr>
              <a:spLocks noChangeArrowheads="1"/>
            </p:cNvSpPr>
            <p:nvPr/>
          </p:nvSpPr>
          <p:spPr bwMode="auto">
            <a:xfrm>
              <a:off x="4608" y="804"/>
              <a:ext cx="851" cy="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sz="1900" dirty="0">
                  <a:latin typeface="Myriad Pro" pitchFamily="34" charset="0"/>
                  <a:ea typeface="ＭＳ Ｐゴシック" pitchFamily="66" charset="-128"/>
                </a:rPr>
                <a:t>Enhanced CMP Penalties</a:t>
              </a:r>
            </a:p>
          </p:txBody>
        </p:sp>
        <p:sp>
          <p:nvSpPr>
            <p:cNvPr id="86045" name="Line 29"/>
            <p:cNvSpPr>
              <a:spLocks noChangeShapeType="1"/>
            </p:cNvSpPr>
            <p:nvPr/>
          </p:nvSpPr>
          <p:spPr bwMode="auto">
            <a:xfrm flipV="1">
              <a:off x="4580" y="1354"/>
              <a:ext cx="134" cy="1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6046" name="Oval 30"/>
            <p:cNvSpPr>
              <a:spLocks noChangeArrowheads="1"/>
            </p:cNvSpPr>
            <p:nvPr/>
          </p:nvSpPr>
          <p:spPr bwMode="auto">
            <a:xfrm>
              <a:off x="4446" y="2722"/>
              <a:ext cx="895" cy="624"/>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6047" name="Rectangle 31"/>
            <p:cNvSpPr>
              <a:spLocks noChangeArrowheads="1"/>
            </p:cNvSpPr>
            <p:nvPr/>
          </p:nvSpPr>
          <p:spPr bwMode="auto">
            <a:xfrm>
              <a:off x="4349" y="2832"/>
              <a:ext cx="1074" cy="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sz="1900" dirty="0">
                  <a:latin typeface="Myriad Pro" pitchFamily="34" charset="0"/>
                  <a:ea typeface="ＭＳ Ｐゴシック" pitchFamily="66" charset="-128"/>
                </a:rPr>
                <a:t>Condition of </a:t>
              </a:r>
            </a:p>
            <a:p>
              <a:pPr algn="ctr" eaLnBrk="0" hangingPunct="0"/>
              <a:r>
                <a:rPr lang="en-US" sz="1900" dirty="0">
                  <a:latin typeface="Myriad Pro" pitchFamily="34" charset="0"/>
                  <a:ea typeface="ＭＳ Ｐゴシック" pitchFamily="66" charset="-128"/>
                </a:rPr>
                <a:t>Enrollment</a:t>
              </a:r>
            </a:p>
          </p:txBody>
        </p:sp>
        <p:sp>
          <p:nvSpPr>
            <p:cNvPr id="86048" name="Line 32"/>
            <p:cNvSpPr>
              <a:spLocks noChangeShapeType="1"/>
            </p:cNvSpPr>
            <p:nvPr/>
          </p:nvSpPr>
          <p:spPr bwMode="auto">
            <a:xfrm>
              <a:off x="4222" y="2901"/>
              <a:ext cx="224" cy="5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6049" name="Rectangle 33"/>
            <p:cNvSpPr>
              <a:spLocks noChangeArrowheads="1"/>
            </p:cNvSpPr>
            <p:nvPr/>
          </p:nvSpPr>
          <p:spPr bwMode="auto">
            <a:xfrm>
              <a:off x="1296" y="912"/>
              <a:ext cx="895" cy="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sz="1300" dirty="0">
                  <a:latin typeface="Myriad Pro" pitchFamily="34" charset="0"/>
                  <a:ea typeface="ＭＳ Ｐゴシック" pitchFamily="66" charset="-128"/>
                </a:rPr>
                <a:t>Lower hurdle </a:t>
              </a:r>
            </a:p>
            <a:p>
              <a:pPr algn="ctr" eaLnBrk="0" hangingPunct="0"/>
              <a:r>
                <a:rPr lang="en-US" sz="1300" dirty="0">
                  <a:latin typeface="Myriad Pro" pitchFamily="34" charset="0"/>
                  <a:ea typeface="ＭＳ Ｐゴシック" pitchFamily="66" charset="-128"/>
                </a:rPr>
                <a:t>for Qui Tam (whistleblower)  lawsuits</a:t>
              </a:r>
            </a:p>
          </p:txBody>
        </p:sp>
        <p:sp>
          <p:nvSpPr>
            <p:cNvPr id="86050" name="Line 34"/>
            <p:cNvSpPr>
              <a:spLocks noChangeShapeType="1"/>
            </p:cNvSpPr>
            <p:nvPr/>
          </p:nvSpPr>
          <p:spPr bwMode="auto">
            <a:xfrm flipV="1">
              <a:off x="1448" y="1433"/>
              <a:ext cx="45" cy="11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Tree>
    <p:extLst>
      <p:ext uri="{BB962C8B-B14F-4D97-AF65-F5344CB8AC3E}">
        <p14:creationId xmlns:p14="http://schemas.microsoft.com/office/powerpoint/2010/main" val="24688202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998" name="Rectangle 6"/>
          <p:cNvSpPr>
            <a:spLocks noGrp="1" noChangeArrowheads="1"/>
          </p:cNvSpPr>
          <p:nvPr>
            <p:ph type="title"/>
          </p:nvPr>
        </p:nvSpPr>
        <p:spPr/>
        <p:txBody>
          <a:bodyPr/>
          <a:lstStyle/>
          <a:p>
            <a:r>
              <a:rPr lang="en-US" smtClean="0"/>
              <a:t>Increased Financial Penalties</a:t>
            </a:r>
            <a:endParaRPr lang="en-US" dirty="0"/>
          </a:p>
        </p:txBody>
      </p:sp>
      <p:sp>
        <p:nvSpPr>
          <p:cNvPr id="724995" name="Rectangle 3"/>
          <p:cNvSpPr>
            <a:spLocks noGrp="1" noChangeArrowheads="1"/>
          </p:cNvSpPr>
          <p:nvPr>
            <p:ph idx="1"/>
          </p:nvPr>
        </p:nvSpPr>
        <p:spPr/>
        <p:txBody>
          <a:bodyPr/>
          <a:lstStyle/>
          <a:p>
            <a:r>
              <a:rPr lang="en-US" dirty="0" smtClean="0"/>
              <a:t>Health Reform Law increases Civil Monetary Penalties:</a:t>
            </a:r>
          </a:p>
          <a:p>
            <a:pPr lvl="1"/>
            <a:r>
              <a:rPr lang="en-US" dirty="0" smtClean="0"/>
              <a:t>Increases the penalty for a false statement or misrepresentation to $50,000</a:t>
            </a:r>
          </a:p>
          <a:p>
            <a:pPr lvl="1"/>
            <a:r>
              <a:rPr lang="en-US" dirty="0" smtClean="0"/>
              <a:t>Allows up to $15,000 per day that provider refuses access to OIG</a:t>
            </a:r>
            <a:endParaRPr lang="en-US" dirty="0"/>
          </a:p>
        </p:txBody>
      </p:sp>
      <p:sp>
        <p:nvSpPr>
          <p:cNvPr id="2" name="Slide Number Placeholder 1"/>
          <p:cNvSpPr>
            <a:spLocks noGrp="1"/>
          </p:cNvSpPr>
          <p:nvPr>
            <p:ph type="sldNum" sz="quarter" idx="10"/>
          </p:nvPr>
        </p:nvSpPr>
        <p:spPr/>
        <p:txBody>
          <a:bodyPr/>
          <a:lstStyle/>
          <a:p>
            <a:fld id="{47E58EBC-1C10-4B79-AB5B-15534DC7F1FA}" type="slidenum">
              <a:rPr lang="en-US" smtClean="0"/>
              <a:pPr/>
              <a:t>30</a:t>
            </a:fld>
            <a:endParaRPr lang="en-US" dirty="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3485792"/>
            <a:ext cx="3929783" cy="2453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67286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715" name="Rectangle 3"/>
          <p:cNvSpPr>
            <a:spLocks noGrp="1" noChangeArrowheads="1"/>
          </p:cNvSpPr>
          <p:nvPr>
            <p:ph type="title"/>
          </p:nvPr>
        </p:nvSpPr>
        <p:spPr/>
        <p:txBody>
          <a:bodyPr/>
          <a:lstStyle/>
          <a:p>
            <a:r>
              <a:rPr lang="en-US" smtClean="0"/>
              <a:t>Office of Inspector General (OIG)</a:t>
            </a:r>
            <a:endParaRPr lang="en-US" dirty="0"/>
          </a:p>
        </p:txBody>
      </p:sp>
      <p:sp>
        <p:nvSpPr>
          <p:cNvPr id="755714" name="Rectangle 2"/>
          <p:cNvSpPr>
            <a:spLocks noGrp="1" noChangeArrowheads="1"/>
          </p:cNvSpPr>
          <p:nvPr>
            <p:ph idx="1"/>
          </p:nvPr>
        </p:nvSpPr>
        <p:spPr/>
        <p:txBody>
          <a:bodyPr/>
          <a:lstStyle/>
          <a:p>
            <a:r>
              <a:rPr lang="en-US" dirty="0" smtClean="0"/>
              <a:t>Debarment and Exclusion</a:t>
            </a:r>
          </a:p>
          <a:p>
            <a:pPr lvl="1"/>
            <a:r>
              <a:rPr lang="en-US" dirty="0" smtClean="0"/>
              <a:t>No Federal health care program payment may be made for any items or services furnished by an excluded individual or entity</a:t>
            </a:r>
          </a:p>
          <a:p>
            <a:pPr lvl="2"/>
            <a:r>
              <a:rPr lang="en-US" dirty="0" smtClean="0"/>
              <a:t>Extends to payment for administrative and management services not directly related to patient care, but that are a necessary component of providing items and services to Federal program beneficiaries</a:t>
            </a:r>
          </a:p>
          <a:p>
            <a:endParaRPr lang="en-US" dirty="0"/>
          </a:p>
        </p:txBody>
      </p:sp>
      <p:sp>
        <p:nvSpPr>
          <p:cNvPr id="2" name="Slide Number Placeholder 1"/>
          <p:cNvSpPr>
            <a:spLocks noGrp="1"/>
          </p:cNvSpPr>
          <p:nvPr>
            <p:ph type="sldNum" sz="quarter" idx="10"/>
          </p:nvPr>
        </p:nvSpPr>
        <p:spPr/>
        <p:txBody>
          <a:bodyPr/>
          <a:lstStyle/>
          <a:p>
            <a:fld id="{47E58EBC-1C10-4B79-AB5B-15534DC7F1FA}" type="slidenum">
              <a:rPr lang="en-US" smtClean="0"/>
              <a:pPr/>
              <a:t>31</a:t>
            </a:fld>
            <a:endParaRPr lang="en-US"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4285792"/>
            <a:ext cx="1325911" cy="1657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27692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Responsible Corporate Officer Doctrine</a:t>
            </a:r>
            <a:endParaRPr lang="en-US" dirty="0"/>
          </a:p>
        </p:txBody>
      </p:sp>
      <p:sp>
        <p:nvSpPr>
          <p:cNvPr id="3" name="Content Placeholder 2"/>
          <p:cNvSpPr>
            <a:spLocks noGrp="1"/>
          </p:cNvSpPr>
          <p:nvPr>
            <p:ph idx="1"/>
          </p:nvPr>
        </p:nvSpPr>
        <p:spPr/>
        <p:txBody>
          <a:bodyPr>
            <a:normAutofit fontScale="85000" lnSpcReduction="20000"/>
          </a:bodyPr>
          <a:lstStyle/>
          <a:p>
            <a:r>
              <a:rPr lang="en-US" sz="3300" dirty="0" smtClean="0"/>
              <a:t>Under the responsible corporate officer (RCO) doctrine, individual corporate officers can be found guilty of violating a variety of federal laws without exhibiting any unlawful intent, negligence, knowledge of the violation or direct participation in the wrongdoing</a:t>
            </a:r>
          </a:p>
          <a:p>
            <a:r>
              <a:rPr lang="en-US" sz="3300" dirty="0" smtClean="0"/>
              <a:t>Instead, under the RCO doctrine, the government only needs to prove that the executive did these three things:</a:t>
            </a:r>
          </a:p>
          <a:p>
            <a:pPr lvl="1"/>
            <a:r>
              <a:rPr lang="en-US" dirty="0" smtClean="0"/>
              <a:t>Held a position of responsibility and authority in the corporation</a:t>
            </a:r>
          </a:p>
          <a:p>
            <a:pPr lvl="1"/>
            <a:r>
              <a:rPr lang="en-US" dirty="0" smtClean="0"/>
              <a:t>Had the ability to prevent the violation</a:t>
            </a:r>
          </a:p>
          <a:p>
            <a:pPr lvl="1"/>
            <a:r>
              <a:rPr lang="en-US" dirty="0" smtClean="0"/>
              <a:t>Failed to prevent the violation</a:t>
            </a:r>
          </a:p>
          <a:p>
            <a:r>
              <a:rPr lang="en-US" sz="3300" dirty="0" smtClean="0"/>
              <a:t>Sticking one’s head in the sand has never been so dangerous!</a:t>
            </a:r>
            <a:endParaRPr lang="en-US" sz="3300" dirty="0"/>
          </a:p>
        </p:txBody>
      </p:sp>
      <p:sp>
        <p:nvSpPr>
          <p:cNvPr id="5" name="Slide Number Placeholder 4"/>
          <p:cNvSpPr>
            <a:spLocks noGrp="1"/>
          </p:cNvSpPr>
          <p:nvPr>
            <p:ph type="sldNum" sz="quarter" idx="10"/>
          </p:nvPr>
        </p:nvSpPr>
        <p:spPr/>
        <p:txBody>
          <a:bodyPr/>
          <a:lstStyle/>
          <a:p>
            <a:fld id="{47E58EBC-1C10-4B79-AB5B-15534DC7F1FA}" type="slidenum">
              <a:rPr lang="en-US" smtClean="0"/>
              <a:pPr/>
              <a:t>32</a:t>
            </a:fld>
            <a:endParaRPr lang="en-US" dirty="0"/>
          </a:p>
        </p:txBody>
      </p:sp>
    </p:spTree>
    <p:extLst>
      <p:ext uri="{BB962C8B-B14F-4D97-AF65-F5344CB8AC3E}">
        <p14:creationId xmlns:p14="http://schemas.microsoft.com/office/powerpoint/2010/main" val="198459601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mv="urn:schemas-microsoft-com:mac:vml"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OIG Permissive Exclusion Authority</a:t>
            </a:r>
            <a:endParaRPr lang="en-US" dirty="0"/>
          </a:p>
        </p:txBody>
      </p:sp>
      <p:sp>
        <p:nvSpPr>
          <p:cNvPr id="3" name="Content Placeholder 2"/>
          <p:cNvSpPr>
            <a:spLocks noGrp="1"/>
          </p:cNvSpPr>
          <p:nvPr>
            <p:ph idx="1"/>
          </p:nvPr>
        </p:nvSpPr>
        <p:spPr/>
        <p:txBody>
          <a:bodyPr/>
          <a:lstStyle/>
          <a:p>
            <a:r>
              <a:rPr lang="en-US" dirty="0" smtClean="0"/>
              <a:t>In October of 2010, HHS-OIG issued guidance on how it would exercise its discretionary authority to debar individual corporate officers when their company violates health care laws</a:t>
            </a:r>
          </a:p>
          <a:p>
            <a:r>
              <a:rPr lang="en-US" dirty="0" smtClean="0"/>
              <a:t>Factors the OIG will use for permissive exclusion:</a:t>
            </a:r>
          </a:p>
          <a:p>
            <a:pPr lvl="1"/>
            <a:r>
              <a:rPr lang="en-US" dirty="0" smtClean="0"/>
              <a:t>Circumstances of the Misconduct and Seriousness of the Offense</a:t>
            </a:r>
          </a:p>
          <a:p>
            <a:pPr lvl="1"/>
            <a:r>
              <a:rPr lang="en-US" dirty="0" smtClean="0"/>
              <a:t>Individual’s Role in the Sanctioned Entity</a:t>
            </a:r>
          </a:p>
          <a:p>
            <a:pPr lvl="1"/>
            <a:r>
              <a:rPr lang="en-US" dirty="0" smtClean="0"/>
              <a:t>Individual’s Actions in Response to the Misconduct</a:t>
            </a:r>
          </a:p>
          <a:p>
            <a:pPr lvl="1"/>
            <a:r>
              <a:rPr lang="en-US" dirty="0" smtClean="0"/>
              <a:t>Information about the Entity</a:t>
            </a:r>
            <a:endParaRPr lang="en-US" dirty="0"/>
          </a:p>
        </p:txBody>
      </p:sp>
      <p:sp>
        <p:nvSpPr>
          <p:cNvPr id="5" name="Slide Number Placeholder 4"/>
          <p:cNvSpPr>
            <a:spLocks noGrp="1"/>
          </p:cNvSpPr>
          <p:nvPr>
            <p:ph type="sldNum" sz="quarter" idx="10"/>
          </p:nvPr>
        </p:nvSpPr>
        <p:spPr/>
        <p:txBody>
          <a:bodyPr/>
          <a:lstStyle/>
          <a:p>
            <a:fld id="{47E58EBC-1C10-4B79-AB5B-15534DC7F1FA}" type="slidenum">
              <a:rPr lang="en-US" smtClean="0"/>
              <a:pPr/>
              <a:t>33</a:t>
            </a:fld>
            <a:endParaRPr lang="en-US" dirty="0"/>
          </a:p>
        </p:txBody>
      </p:sp>
    </p:spTree>
    <p:extLst>
      <p:ext uri="{BB962C8B-B14F-4D97-AF65-F5344CB8AC3E}">
        <p14:creationId xmlns:p14="http://schemas.microsoft.com/office/powerpoint/2010/main" val="313605864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mv="urn:schemas-microsoft-com:mac:vml"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595" name="Rectangle 3"/>
          <p:cNvSpPr>
            <a:spLocks noGrp="1" noChangeArrowheads="1"/>
          </p:cNvSpPr>
          <p:nvPr>
            <p:ph type="title"/>
          </p:nvPr>
        </p:nvSpPr>
        <p:spPr/>
        <p:txBody>
          <a:bodyPr/>
          <a:lstStyle/>
          <a:p>
            <a:r>
              <a:rPr lang="en-US" smtClean="0"/>
              <a:t>Office of Inspector General (OIG)</a:t>
            </a:r>
            <a:endParaRPr lang="en-US" dirty="0"/>
          </a:p>
        </p:txBody>
      </p:sp>
      <p:sp>
        <p:nvSpPr>
          <p:cNvPr id="750594" name="Rectangle 2"/>
          <p:cNvSpPr>
            <a:spLocks noGrp="1" noChangeArrowheads="1"/>
          </p:cNvSpPr>
          <p:nvPr>
            <p:ph idx="1"/>
          </p:nvPr>
        </p:nvSpPr>
        <p:spPr/>
        <p:txBody>
          <a:bodyPr>
            <a:normAutofit lnSpcReduction="10000"/>
          </a:bodyPr>
          <a:lstStyle/>
          <a:p>
            <a:r>
              <a:rPr lang="en-US" dirty="0" smtClean="0"/>
              <a:t>Debarment and Exclusion </a:t>
            </a:r>
          </a:p>
          <a:p>
            <a:pPr lvl="1"/>
            <a:r>
              <a:rPr lang="en-US" dirty="0" smtClean="0"/>
              <a:t>All Federal grant applicants and sub-recipients are required to make appropriate certifications that neither they nor their principals are (or have been)</a:t>
            </a:r>
          </a:p>
          <a:p>
            <a:pPr lvl="2"/>
            <a:r>
              <a:rPr lang="en-US" dirty="0" smtClean="0"/>
              <a:t>Presently or proposed for debarment/suspension</a:t>
            </a:r>
          </a:p>
          <a:p>
            <a:pPr lvl="2"/>
            <a:r>
              <a:rPr lang="en-US" dirty="0" smtClean="0"/>
              <a:t>Declared ineligible</a:t>
            </a:r>
          </a:p>
          <a:p>
            <a:pPr lvl="2"/>
            <a:r>
              <a:rPr lang="en-US" dirty="0" smtClean="0"/>
              <a:t>Voluntarily excluded</a:t>
            </a:r>
          </a:p>
          <a:p>
            <a:pPr lvl="2"/>
            <a:r>
              <a:rPr lang="en-US" dirty="0" smtClean="0"/>
              <a:t>Within the last 3 years, convicted of or have a civil judgment against them (or are presently indicted or charged) with respect to fraud, a criminal offense, an antitrust violation, embezzlement, bribery, falsification, theft, or forgery</a:t>
            </a:r>
            <a:endParaRPr lang="en-US" dirty="0"/>
          </a:p>
        </p:txBody>
      </p:sp>
      <p:sp>
        <p:nvSpPr>
          <p:cNvPr id="2" name="Slide Number Placeholder 1"/>
          <p:cNvSpPr>
            <a:spLocks noGrp="1"/>
          </p:cNvSpPr>
          <p:nvPr>
            <p:ph type="sldNum" sz="quarter" idx="10"/>
          </p:nvPr>
        </p:nvSpPr>
        <p:spPr/>
        <p:txBody>
          <a:bodyPr/>
          <a:lstStyle/>
          <a:p>
            <a:fld id="{47E58EBC-1C10-4B79-AB5B-15534DC7F1FA}" type="slidenum">
              <a:rPr lang="en-US" smtClean="0"/>
              <a:pPr/>
              <a:t>34</a:t>
            </a:fld>
            <a:endParaRPr lang="en-US" dirty="0"/>
          </a:p>
        </p:txBody>
      </p:sp>
    </p:spTree>
    <p:extLst>
      <p:ext uri="{BB962C8B-B14F-4D97-AF65-F5344CB8AC3E}">
        <p14:creationId xmlns:p14="http://schemas.microsoft.com/office/powerpoint/2010/main" val="17329256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Office of Inspector General (OIG)</a:t>
            </a:r>
            <a:endParaRPr lang="en-US" dirty="0"/>
          </a:p>
        </p:txBody>
      </p:sp>
      <p:sp>
        <p:nvSpPr>
          <p:cNvPr id="3" name="Content Placeholder 2"/>
          <p:cNvSpPr>
            <a:spLocks noGrp="1"/>
          </p:cNvSpPr>
          <p:nvPr>
            <p:ph idx="1"/>
          </p:nvPr>
        </p:nvSpPr>
        <p:spPr/>
        <p:txBody>
          <a:bodyPr/>
          <a:lstStyle/>
          <a:p>
            <a:r>
              <a:rPr lang="en-US" dirty="0" smtClean="0"/>
              <a:t>OIG Exclusions List</a:t>
            </a:r>
          </a:p>
          <a:p>
            <a:pPr lvl="1"/>
            <a:r>
              <a:rPr lang="en-US" dirty="0" smtClean="0"/>
              <a:t>http://www.oig.hhs.gov/fraud/exclusions/exclusions_list.asp</a:t>
            </a:r>
          </a:p>
          <a:p>
            <a:r>
              <a:rPr lang="en-US" dirty="0" smtClean="0"/>
              <a:t>Government Services Administration (GSA) Excluded Party List System</a:t>
            </a:r>
          </a:p>
          <a:p>
            <a:pPr lvl="1"/>
            <a:r>
              <a:rPr lang="en-US" dirty="0" smtClean="0">
                <a:hlinkClick r:id="rId2"/>
              </a:rPr>
              <a:t>http://www.EPLS.gov</a:t>
            </a:r>
            <a:endParaRPr lang="en-US" dirty="0" smtClean="0"/>
          </a:p>
          <a:p>
            <a:pPr lvl="1"/>
            <a:r>
              <a:rPr lang="en-US" dirty="0" smtClean="0">
                <a:hlinkClick r:id="rId3"/>
              </a:rPr>
              <a:t>http://www.SAM.gov</a:t>
            </a:r>
            <a:endParaRPr lang="en-US" dirty="0" smtClean="0"/>
          </a:p>
          <a:p>
            <a:pPr lvl="1">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47E58EBC-1C10-4B79-AB5B-15534DC7F1FA}" type="slidenum">
              <a:rPr lang="en-US" smtClean="0"/>
              <a:pPr/>
              <a:t>35</a:t>
            </a:fld>
            <a:endParaRPr lang="en-US" dirty="0"/>
          </a:p>
        </p:txBody>
      </p:sp>
    </p:spTree>
    <p:extLst>
      <p:ext uri="{BB962C8B-B14F-4D97-AF65-F5344CB8AC3E}">
        <p14:creationId xmlns:p14="http://schemas.microsoft.com/office/powerpoint/2010/main" val="16051627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Questions?</a:t>
            </a:r>
            <a:endParaRPr lang="en-US" dirty="0"/>
          </a:p>
        </p:txBody>
      </p:sp>
      <p:sp>
        <p:nvSpPr>
          <p:cNvPr id="3" name="Content Placeholder 2"/>
          <p:cNvSpPr>
            <a:spLocks noGrp="1"/>
          </p:cNvSpPr>
          <p:nvPr>
            <p:ph idx="1"/>
          </p:nvPr>
        </p:nvSpPr>
        <p:spPr/>
        <p:txBody>
          <a:bodyPr/>
          <a:lstStyle/>
          <a:p>
            <a:pPr marL="0" indent="0">
              <a:buNone/>
            </a:pPr>
            <a:r>
              <a:rPr lang="en-US" dirty="0" smtClean="0"/>
              <a:t>Adam J. Falcone, Esq.</a:t>
            </a:r>
          </a:p>
          <a:p>
            <a:pPr marL="0" indent="0">
              <a:buNone/>
            </a:pPr>
            <a:r>
              <a:rPr lang="en-US" dirty="0" smtClean="0"/>
              <a:t>1129 20th St. NW, 4th Floor</a:t>
            </a:r>
          </a:p>
          <a:p>
            <a:pPr marL="0" indent="0">
              <a:buNone/>
            </a:pPr>
            <a:r>
              <a:rPr lang="en-US" dirty="0" smtClean="0"/>
              <a:t>Washington, DC 20036</a:t>
            </a:r>
          </a:p>
          <a:p>
            <a:endParaRPr lang="en-US" dirty="0" smtClean="0"/>
          </a:p>
          <a:p>
            <a:pPr marL="0" indent="0">
              <a:buNone/>
            </a:pPr>
            <a:r>
              <a:rPr lang="en-US" dirty="0" smtClean="0"/>
              <a:t>202.466.8960</a:t>
            </a:r>
          </a:p>
          <a:p>
            <a:pPr marL="0" indent="0">
              <a:buNone/>
            </a:pPr>
            <a:r>
              <a:rPr lang="en-US" dirty="0" smtClean="0"/>
              <a:t>afalcone@ftlf.com</a:t>
            </a:r>
          </a:p>
          <a:p>
            <a:pPr marL="0" indent="0">
              <a:buNone/>
            </a:pPr>
            <a:r>
              <a:rPr lang="en-US" dirty="0" smtClean="0"/>
              <a:t>www.ftlf.com </a:t>
            </a:r>
            <a:endParaRPr lang="en-US" dirty="0"/>
          </a:p>
        </p:txBody>
      </p:sp>
      <p:sp>
        <p:nvSpPr>
          <p:cNvPr id="4" name="Slide Number Placeholder 3"/>
          <p:cNvSpPr>
            <a:spLocks noGrp="1"/>
          </p:cNvSpPr>
          <p:nvPr>
            <p:ph type="sldNum" sz="quarter" idx="10"/>
          </p:nvPr>
        </p:nvSpPr>
        <p:spPr/>
        <p:txBody>
          <a:bodyPr/>
          <a:lstStyle/>
          <a:p>
            <a:fld id="{47E58EBC-1C10-4B79-AB5B-15534DC7F1FA}" type="slidenum">
              <a:rPr lang="en-US" smtClean="0"/>
              <a:pPr/>
              <a:t>36</a:t>
            </a:fld>
            <a:endParaRPr lang="en-US" dirty="0"/>
          </a:p>
        </p:txBody>
      </p:sp>
      <p:pic>
        <p:nvPicPr>
          <p:cNvPr id="3074" name="Picture 2" descr="C:\Users\ubilek\AppData\Local\Microsoft\Windows\Temporary Internet Files\Content.IE5\6S85L6E4\MC90043151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362200"/>
            <a:ext cx="2438172" cy="2438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5854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755837537"/>
              </p:ext>
            </p:extLst>
          </p:nvPr>
        </p:nvGraphicFramePr>
        <p:xfrm>
          <a:off x="152400" y="1066800"/>
          <a:ext cx="87630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459" name="Rectangle 2"/>
          <p:cNvSpPr>
            <a:spLocks noGrp="1" noChangeArrowheads="1"/>
          </p:cNvSpPr>
          <p:nvPr>
            <p:ph type="title"/>
          </p:nvPr>
        </p:nvSpPr>
        <p:spPr/>
        <p:txBody>
          <a:bodyPr>
            <a:noAutofit/>
          </a:bodyPr>
          <a:lstStyle/>
          <a:p>
            <a:r>
              <a:rPr lang="en-US" dirty="0" smtClean="0"/>
              <a:t>Key Compliance Implications of Health Reform</a:t>
            </a:r>
          </a:p>
        </p:txBody>
      </p:sp>
      <p:sp>
        <p:nvSpPr>
          <p:cNvPr id="5" name="Slide Number Placeholder 1"/>
          <p:cNvSpPr>
            <a:spLocks noGrp="1"/>
          </p:cNvSpPr>
          <p:nvPr>
            <p:ph type="sldNum" sz="quarter" idx="10"/>
          </p:nvPr>
        </p:nvSpPr>
        <p:spPr>
          <a:xfrm>
            <a:off x="8524875" y="6286500"/>
            <a:ext cx="533400" cy="476250"/>
          </a:xfrm>
        </p:spPr>
        <p:txBody>
          <a:bodyPr/>
          <a:lstStyle/>
          <a:p>
            <a:fld id="{47E58EBC-1C10-4B79-AB5B-15534DC7F1FA}" type="slidenum">
              <a:rPr lang="en-US" smtClean="0"/>
              <a:pPr/>
              <a:t>4</a:t>
            </a:fld>
            <a:endParaRPr lang="en-US" dirty="0"/>
          </a:p>
        </p:txBody>
      </p:sp>
    </p:spTree>
    <p:extLst>
      <p:ext uri="{BB962C8B-B14F-4D97-AF65-F5344CB8AC3E}">
        <p14:creationId xmlns:p14="http://schemas.microsoft.com/office/powerpoint/2010/main" val="32274501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mv="urn:schemas-microsoft-com:mac:vml"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smtClean="0"/>
              <a:t>Compliance Program Mandate</a:t>
            </a:r>
          </a:p>
        </p:txBody>
      </p:sp>
      <p:sp>
        <p:nvSpPr>
          <p:cNvPr id="6147" name="Rectangle 3"/>
          <p:cNvSpPr>
            <a:spLocks noGrp="1" noChangeArrowheads="1"/>
          </p:cNvSpPr>
          <p:nvPr>
            <p:ph idx="1"/>
          </p:nvPr>
        </p:nvSpPr>
        <p:spPr/>
        <p:txBody>
          <a:bodyPr/>
          <a:lstStyle/>
          <a:p>
            <a:r>
              <a:rPr lang="en-US" dirty="0" smtClean="0"/>
              <a:t>Under Health Reform Law:</a:t>
            </a:r>
          </a:p>
          <a:p>
            <a:pPr lvl="1"/>
            <a:r>
              <a:rPr lang="en-US" dirty="0" smtClean="0"/>
              <a:t>As a condition of enrollment in Medicare, Medicaid, and CHIP, providers must establish a compliance program</a:t>
            </a:r>
          </a:p>
          <a:p>
            <a:pPr lvl="2"/>
            <a:r>
              <a:rPr lang="en-US" dirty="0" smtClean="0"/>
              <a:t>Expansion of Medicaid under Health Reform Law</a:t>
            </a:r>
          </a:p>
          <a:p>
            <a:pPr lvl="1"/>
            <a:r>
              <a:rPr lang="en-US" dirty="0" smtClean="0"/>
              <a:t>Core components of compliance program to be established by the Secretary of HHS in consultation with the OIG</a:t>
            </a:r>
          </a:p>
          <a:p>
            <a:pPr lvl="1"/>
            <a:r>
              <a:rPr lang="en-US" dirty="0" smtClean="0"/>
              <a:t>Will be specific to particular industry or category of supplier or provider</a:t>
            </a:r>
          </a:p>
          <a:p>
            <a:pPr lvl="1"/>
            <a:r>
              <a:rPr lang="en-US" dirty="0" smtClean="0"/>
              <a:t>Effective after HHS issues regulations</a:t>
            </a:r>
          </a:p>
        </p:txBody>
      </p:sp>
      <p:sp>
        <p:nvSpPr>
          <p:cNvPr id="6" name="Slide Number Placeholder 4"/>
          <p:cNvSpPr>
            <a:spLocks noGrp="1"/>
          </p:cNvSpPr>
          <p:nvPr>
            <p:ph type="sldNum" sz="quarter" idx="10"/>
          </p:nvPr>
        </p:nvSpPr>
        <p:spPr>
          <a:xfrm>
            <a:off x="8524875" y="6286500"/>
            <a:ext cx="533400" cy="476250"/>
          </a:xfrm>
        </p:spPr>
        <p:txBody>
          <a:bodyPr/>
          <a:lstStyle/>
          <a:p>
            <a:fld id="{47E58EBC-1C10-4B79-AB5B-15534DC7F1FA}" type="slidenum">
              <a:rPr lang="en-US" smtClean="0"/>
              <a:pPr/>
              <a:t>5</a:t>
            </a:fld>
            <a:endParaRPr lang="en-US" dirty="0"/>
          </a:p>
        </p:txBody>
      </p:sp>
    </p:spTree>
    <p:extLst>
      <p:ext uri="{BB962C8B-B14F-4D97-AF65-F5344CB8AC3E}">
        <p14:creationId xmlns:p14="http://schemas.microsoft.com/office/powerpoint/2010/main" val="421461248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mv="urn:schemas-microsoft-com:mac:vml"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mtClean="0"/>
              <a:t>Mandatory Return of Overpayments</a:t>
            </a:r>
          </a:p>
        </p:txBody>
      </p:sp>
      <p:sp>
        <p:nvSpPr>
          <p:cNvPr id="29699" name="Rectangle 3"/>
          <p:cNvSpPr>
            <a:spLocks noGrp="1" noChangeArrowheads="1"/>
          </p:cNvSpPr>
          <p:nvPr>
            <p:ph idx="1"/>
          </p:nvPr>
        </p:nvSpPr>
        <p:spPr/>
        <p:txBody>
          <a:bodyPr>
            <a:normAutofit fontScale="92500"/>
          </a:bodyPr>
          <a:lstStyle/>
          <a:p>
            <a:r>
              <a:rPr lang="en-US" dirty="0" smtClean="0"/>
              <a:t>Health Reform Law requires providers to return and report “overpayments” from the Medicare or Medicaid programs within:</a:t>
            </a:r>
          </a:p>
          <a:p>
            <a:pPr lvl="1"/>
            <a:r>
              <a:rPr lang="en-US" dirty="0" smtClean="0"/>
              <a:t>60 days of identification or </a:t>
            </a:r>
          </a:p>
          <a:p>
            <a:pPr lvl="1"/>
            <a:r>
              <a:rPr lang="en-US" dirty="0" smtClean="0"/>
              <a:t>Date corresponding cost report is due</a:t>
            </a:r>
          </a:p>
          <a:p>
            <a:pPr lvl="1"/>
            <a:endParaRPr lang="en-US" dirty="0" smtClean="0"/>
          </a:p>
          <a:p>
            <a:r>
              <a:rPr lang="en-US" dirty="0" smtClean="0"/>
              <a:t>Health reform law defines “overpayment” as funds that a person or entity receives or retains under Medicare or Medicaid to which the person or entity, after applicable reconciliation, is not entitled. </a:t>
            </a:r>
          </a:p>
          <a:p>
            <a:pPr lvl="1"/>
            <a:endParaRPr lang="en-US" dirty="0" smtClean="0"/>
          </a:p>
          <a:p>
            <a:pPr lvl="2"/>
            <a:endParaRPr lang="en-US" dirty="0" smtClean="0"/>
          </a:p>
        </p:txBody>
      </p:sp>
      <p:sp>
        <p:nvSpPr>
          <p:cNvPr id="29700" name="Slide Number Placeholder 3"/>
          <p:cNvSpPr txBox="1">
            <a:spLocks noGrp="1"/>
          </p:cNvSpPr>
          <p:nvPr/>
        </p:nvSpPr>
        <p:spPr bwMode="auto">
          <a:xfrm>
            <a:off x="8382000" y="6248400"/>
            <a:ext cx="533400" cy="476250"/>
          </a:xfrm>
          <a:prstGeom prst="rect">
            <a:avLst/>
          </a:prstGeom>
          <a:noFill/>
          <a:ln w="9525">
            <a:noFill/>
            <a:miter lim="800000"/>
            <a:headEnd/>
            <a:tailEnd/>
          </a:ln>
        </p:spPr>
        <p:txBody>
          <a:bodyPr anchor="ctr">
            <a:prstTxWarp prst="textNoShape">
              <a:avLst/>
            </a:prstTxWarp>
          </a:bodyPr>
          <a:lstStyle/>
          <a:p>
            <a:pPr algn="r" eaLnBrk="1" hangingPunct="1"/>
            <a:fld id="{32C2CD17-957C-F643-BE7F-EFE2D1075699}" type="slidenum">
              <a:rPr lang="en-US" sz="1400" b="1">
                <a:solidFill>
                  <a:srgbClr val="08679A"/>
                </a:solidFill>
                <a:ea typeface="ＭＳ Ｐゴシック" pitchFamily="34" charset="-128"/>
                <a:cs typeface="ＭＳ Ｐゴシック" pitchFamily="34" charset="-128"/>
              </a:rPr>
              <a:pPr algn="r" eaLnBrk="1" hangingPunct="1"/>
              <a:t>6</a:t>
            </a:fld>
            <a:endParaRPr lang="en-US" sz="1400" b="1">
              <a:solidFill>
                <a:srgbClr val="08679A"/>
              </a:solidFill>
              <a:ea typeface="ＭＳ Ｐゴシック" pitchFamily="34" charset="-128"/>
              <a:cs typeface="ＭＳ Ｐゴシック" pitchFamily="34"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Medicare Overpayments Rule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CMS issued proposed rule February 16, 2012</a:t>
            </a:r>
          </a:p>
          <a:p>
            <a:r>
              <a:rPr lang="en-US" dirty="0" smtClean="0"/>
              <a:t>Applies only to payments received or retained under Medicare Part A and Part B</a:t>
            </a:r>
          </a:p>
          <a:p>
            <a:r>
              <a:rPr lang="en-US" dirty="0" smtClean="0"/>
              <a:t>Adopts definitions from the Health Reform Law</a:t>
            </a:r>
          </a:p>
          <a:p>
            <a:pPr lvl="1"/>
            <a:r>
              <a:rPr lang="en-US" dirty="0" smtClean="0"/>
              <a:t>Overpayment: Includes as example improper costs in cost report</a:t>
            </a:r>
          </a:p>
          <a:p>
            <a:pPr lvl="1"/>
            <a:r>
              <a:rPr lang="en-US" dirty="0" smtClean="0"/>
              <a:t>Identified: Knows or should have known standard – imposes duty to investigate</a:t>
            </a:r>
          </a:p>
          <a:p>
            <a:pPr lvl="1"/>
            <a:r>
              <a:rPr lang="en-US" dirty="0" smtClean="0"/>
              <a:t>Applicable reconciliation: Is the cost report</a:t>
            </a:r>
          </a:p>
          <a:p>
            <a:r>
              <a:rPr lang="en-US" dirty="0" smtClean="0"/>
              <a:t>Requires use of existing Medicare contractor overpayment return forms</a:t>
            </a:r>
          </a:p>
          <a:p>
            <a:pPr lvl="1"/>
            <a:r>
              <a:rPr lang="en-US" dirty="0" smtClean="0"/>
              <a:t>Reporting also may be done through OIG or CMS self-disclosure protocols</a:t>
            </a:r>
          </a:p>
          <a:p>
            <a:r>
              <a:rPr lang="en-US" dirty="0" smtClean="0"/>
              <a:t>10 year lookback</a:t>
            </a:r>
          </a:p>
        </p:txBody>
      </p:sp>
      <p:sp>
        <p:nvSpPr>
          <p:cNvPr id="6" name="Slide Number Placeholder 1"/>
          <p:cNvSpPr>
            <a:spLocks noGrp="1"/>
          </p:cNvSpPr>
          <p:nvPr>
            <p:ph type="sldNum" sz="quarter" idx="10"/>
          </p:nvPr>
        </p:nvSpPr>
        <p:spPr>
          <a:xfrm>
            <a:off x="8524875" y="6286500"/>
            <a:ext cx="533400" cy="476250"/>
          </a:xfrm>
        </p:spPr>
        <p:txBody>
          <a:bodyPr/>
          <a:lstStyle/>
          <a:p>
            <a:fld id="{47E58EBC-1C10-4B79-AB5B-15534DC7F1FA}" type="slidenum">
              <a:rPr lang="en-US" smtClean="0"/>
              <a:pPr/>
              <a:t>7</a:t>
            </a:fld>
            <a:endParaRPr lang="en-US" dirty="0"/>
          </a:p>
        </p:txBody>
      </p:sp>
    </p:spTree>
    <p:extLst>
      <p:ext uri="{BB962C8B-B14F-4D97-AF65-F5344CB8AC3E}">
        <p14:creationId xmlns:p14="http://schemas.microsoft.com/office/powerpoint/2010/main" val="16625596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mv="urn:schemas-microsoft-com:mac:vml"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smtClean="0"/>
              <a:t>Higher Risk of False Claims Act Liability</a:t>
            </a:r>
            <a:endParaRPr lang="en-US" dirty="0" smtClean="0"/>
          </a:p>
        </p:txBody>
      </p:sp>
      <p:sp>
        <p:nvSpPr>
          <p:cNvPr id="91139" name="Rectangle 3"/>
          <p:cNvSpPr>
            <a:spLocks noGrp="1" noChangeArrowheads="1"/>
          </p:cNvSpPr>
          <p:nvPr>
            <p:ph idx="1"/>
          </p:nvPr>
        </p:nvSpPr>
        <p:spPr/>
        <p:txBody>
          <a:bodyPr>
            <a:normAutofit fontScale="92500"/>
          </a:bodyPr>
          <a:lstStyle/>
          <a:p>
            <a:r>
              <a:rPr lang="en-US" dirty="0" smtClean="0"/>
              <a:t>Knowing Retention of Overpayments</a:t>
            </a:r>
          </a:p>
          <a:p>
            <a:pPr lvl="1"/>
            <a:r>
              <a:rPr lang="en-US" dirty="0" smtClean="0"/>
              <a:t>False Claims Act violations result from knowingly and improperly avoiding or decreasing a payment “obligation” </a:t>
            </a:r>
          </a:p>
          <a:p>
            <a:pPr lvl="1"/>
            <a:r>
              <a:rPr lang="en-US" dirty="0" smtClean="0"/>
              <a:t>Health Reform Law makes the knowing retention of overpayment beyond due date (i.e., 60 days from identification or when applicable cost report is due) an “obligation” under the False Claims Act</a:t>
            </a:r>
          </a:p>
          <a:p>
            <a:pPr lvl="1"/>
            <a:r>
              <a:rPr lang="en-US" dirty="0" smtClean="0"/>
              <a:t>Penalties</a:t>
            </a:r>
          </a:p>
          <a:p>
            <a:pPr lvl="2"/>
            <a:r>
              <a:rPr lang="en-US" dirty="0" smtClean="0"/>
              <a:t>Up to $11,000 per claim and three times the amount of the overpayment</a:t>
            </a:r>
          </a:p>
          <a:p>
            <a:pPr lvl="2"/>
            <a:r>
              <a:rPr lang="en-US" dirty="0" smtClean="0"/>
              <a:t>OIG can also impose civil monetary penalties (CMPs) or exclude a provider from participation in Federal health care programs</a:t>
            </a:r>
          </a:p>
          <a:p>
            <a:pPr lvl="2"/>
            <a:endParaRPr lang="en-US" dirty="0" smtClean="0"/>
          </a:p>
        </p:txBody>
      </p:sp>
      <p:sp>
        <p:nvSpPr>
          <p:cNvPr id="2" name="Slide Number Placeholder 1"/>
          <p:cNvSpPr>
            <a:spLocks noGrp="1"/>
          </p:cNvSpPr>
          <p:nvPr>
            <p:ph type="sldNum" sz="quarter" idx="10"/>
          </p:nvPr>
        </p:nvSpPr>
        <p:spPr/>
        <p:txBody>
          <a:bodyPr/>
          <a:lstStyle/>
          <a:p>
            <a:fld id="{47E58EBC-1C10-4B79-AB5B-15534DC7F1FA}" type="slidenum">
              <a:rPr lang="en-US" smtClean="0"/>
              <a:pPr/>
              <a:t>8</a:t>
            </a:fld>
            <a:endParaRPr lang="en-US" dirty="0"/>
          </a:p>
        </p:txBody>
      </p:sp>
    </p:spTree>
    <p:extLst>
      <p:ext uri="{BB962C8B-B14F-4D97-AF65-F5344CB8AC3E}">
        <p14:creationId xmlns:p14="http://schemas.microsoft.com/office/powerpoint/2010/main" val="12017549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2"/>
          <p:cNvSpPr>
            <a:spLocks noGrp="1" noChangeArrowheads="1"/>
          </p:cNvSpPr>
          <p:nvPr>
            <p:ph type="title"/>
          </p:nvPr>
        </p:nvSpPr>
        <p:spPr/>
        <p:txBody>
          <a:bodyPr anchor="ctr">
            <a:noAutofit/>
          </a:bodyPr>
          <a:lstStyle/>
          <a:p>
            <a:r>
              <a:rPr lang="en-US" sz="3200" dirty="0" smtClean="0"/>
              <a:t>Federal Civil False Claims Act   </a:t>
            </a:r>
            <a:r>
              <a:rPr lang="en-US" sz="2400" dirty="0" smtClean="0"/>
              <a:t>31 U.S.C. § 3729-3733</a:t>
            </a:r>
            <a:endParaRPr lang="en-US" sz="2400" dirty="0"/>
          </a:p>
        </p:txBody>
      </p:sp>
      <p:sp>
        <p:nvSpPr>
          <p:cNvPr id="581635" name="Rectangle 3"/>
          <p:cNvSpPr>
            <a:spLocks noGrp="1" noChangeArrowheads="1"/>
          </p:cNvSpPr>
          <p:nvPr>
            <p:ph idx="1"/>
          </p:nvPr>
        </p:nvSpPr>
        <p:spPr/>
        <p:txBody>
          <a:bodyPr>
            <a:normAutofit fontScale="92500" lnSpcReduction="10000"/>
          </a:bodyPr>
          <a:lstStyle/>
          <a:p>
            <a:r>
              <a:rPr lang="en-US" dirty="0" smtClean="0"/>
              <a:t>The FCA forbids knowingly:</a:t>
            </a:r>
          </a:p>
          <a:p>
            <a:pPr lvl="1"/>
            <a:r>
              <a:rPr lang="en-US" dirty="0" smtClean="0"/>
              <a:t>Presenting or causing the presentation of, a false claim for reimbursement by a Federal health care program, including Medicare or Medicaid;</a:t>
            </a:r>
          </a:p>
          <a:p>
            <a:pPr lvl="1"/>
            <a:r>
              <a:rPr lang="en-US" dirty="0" smtClean="0"/>
              <a:t>Making, using or causing to be made or used, a false record or statement material to a false or fraudulent claim; </a:t>
            </a:r>
          </a:p>
          <a:p>
            <a:pPr lvl="1"/>
            <a:r>
              <a:rPr lang="en-US" dirty="0" smtClean="0"/>
              <a:t>Repaying less than what is owed to the Government;</a:t>
            </a:r>
          </a:p>
          <a:p>
            <a:pPr lvl="1"/>
            <a:r>
              <a:rPr lang="en-US" dirty="0" smtClean="0"/>
              <a:t>Knowingly and improperly avoiding or decreasing an obligation to pay the Government; and/or</a:t>
            </a:r>
          </a:p>
          <a:p>
            <a:pPr lvl="1"/>
            <a:r>
              <a:rPr lang="en-US" dirty="0" smtClean="0"/>
              <a:t>Conspiring to defraud the Federal Government through one of the actions listed above.</a:t>
            </a:r>
            <a:endParaRPr lang="en-US" dirty="0"/>
          </a:p>
        </p:txBody>
      </p:sp>
      <p:sp>
        <p:nvSpPr>
          <p:cNvPr id="2" name="Slide Number Placeholder 1"/>
          <p:cNvSpPr>
            <a:spLocks noGrp="1"/>
          </p:cNvSpPr>
          <p:nvPr>
            <p:ph type="sldNum" sz="quarter" idx="10"/>
          </p:nvPr>
        </p:nvSpPr>
        <p:spPr/>
        <p:txBody>
          <a:bodyPr/>
          <a:lstStyle/>
          <a:p>
            <a:fld id="{47E58EBC-1C10-4B79-AB5B-15534DC7F1FA}" type="slidenum">
              <a:rPr lang="en-US" smtClean="0"/>
              <a:pPr/>
              <a:t>9</a:t>
            </a:fld>
            <a:endParaRPr lang="en-US" dirty="0"/>
          </a:p>
        </p:txBody>
      </p:sp>
    </p:spTree>
    <p:extLst>
      <p:ext uri="{BB962C8B-B14F-4D97-AF65-F5344CB8AC3E}">
        <p14:creationId xmlns:p14="http://schemas.microsoft.com/office/powerpoint/2010/main" val="336893573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NC2011Conference_Template_v5">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Bold"/>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010 Health Care Template">
  <a:themeElements>
    <a:clrScheme name="LAS 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S Slid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S 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AS Slid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AS Slid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AS Slid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AS Slid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AS Slid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AS Slid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AS Slid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AS Slid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AS Slid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AS Slid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AS Slid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2010 Health Care Template">
  <a:themeElements>
    <a:clrScheme name="LAS 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S Slid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S 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AS Slid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AS Slid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AS Slid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AS Slid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AS Slid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AS Slid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AS Slid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AS Slid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AS Slid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AS Slid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AS Slid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2567</Words>
  <Application>Microsoft Office PowerPoint</Application>
  <PresentationFormat>On-screen Show (4:3)</PresentationFormat>
  <Paragraphs>312</Paragraphs>
  <Slides>36</Slides>
  <Notes>26</Notes>
  <HiddenSlides>0</HiddenSlides>
  <MMClips>0</MMClips>
  <ScaleCrop>false</ScaleCrop>
  <HeadingPairs>
    <vt:vector size="4" baseType="variant">
      <vt:variant>
        <vt:lpstr>Theme</vt:lpstr>
      </vt:variant>
      <vt:variant>
        <vt:i4>4</vt:i4>
      </vt:variant>
      <vt:variant>
        <vt:lpstr>Slide Titles</vt:lpstr>
      </vt:variant>
      <vt:variant>
        <vt:i4>36</vt:i4>
      </vt:variant>
    </vt:vector>
  </HeadingPairs>
  <TitlesOfParts>
    <vt:vector size="40" baseType="lpstr">
      <vt:lpstr>1_NC2011Conference_Template_v5</vt:lpstr>
      <vt:lpstr>2010 Health Care Template</vt:lpstr>
      <vt:lpstr>1_Default Design</vt:lpstr>
      <vt:lpstr>1_2010 Health Care Template</vt:lpstr>
      <vt:lpstr>Ryan White Grantee Meeting</vt:lpstr>
      <vt:lpstr>The Impact of Health Reform on Corporate Compliance</vt:lpstr>
      <vt:lpstr>After Health Reform….</vt:lpstr>
      <vt:lpstr>Key Compliance Implications of Health Reform</vt:lpstr>
      <vt:lpstr>Compliance Program Mandate</vt:lpstr>
      <vt:lpstr>Mandatory Return of Overpayments</vt:lpstr>
      <vt:lpstr>Medicare Overpayments Rule</vt:lpstr>
      <vt:lpstr>Higher Risk of False Claims Act Liability</vt:lpstr>
      <vt:lpstr>Federal Civil False Claims Act   31 U.S.C. § 3729-3733</vt:lpstr>
      <vt:lpstr>Federal Civil False Claims Act    31 U.S.C. § 3729-3733</vt:lpstr>
      <vt:lpstr>Federal Civil False Claims Act    31 U.S.C. § 3729-3733</vt:lpstr>
      <vt:lpstr>Federal Civil False Claims Act   31 U.S.C. § 3729-3733</vt:lpstr>
      <vt:lpstr>Higher Risk of False Claims Act Liability</vt:lpstr>
      <vt:lpstr>Surge in Financial Support for Enforcement Activities</vt:lpstr>
      <vt:lpstr>Surge in Financial Support for Enforcement Activities</vt:lpstr>
      <vt:lpstr>New Enforcement Entities</vt:lpstr>
      <vt:lpstr>New Enforcement Entities</vt:lpstr>
      <vt:lpstr>Recovery Audit Contractors (RACs)</vt:lpstr>
      <vt:lpstr>Recovery Audit Contractors (RACs)</vt:lpstr>
      <vt:lpstr>Medicaid Fraud Control Units (MFCU)</vt:lpstr>
      <vt:lpstr>MFCU Enforcement Record</vt:lpstr>
      <vt:lpstr>Medicaid Fraud Control Units - Statistics</vt:lpstr>
      <vt:lpstr>The Medicaid Integrity Program</vt:lpstr>
      <vt:lpstr>The Medicaid Integrity Program</vt:lpstr>
      <vt:lpstr>Office of Inspector General (OIG)</vt:lpstr>
      <vt:lpstr>Federal Grants Financial Management</vt:lpstr>
      <vt:lpstr>Past OIG Audit Investigation Findings</vt:lpstr>
      <vt:lpstr>Office of Inspector General (OIG)</vt:lpstr>
      <vt:lpstr>Expanded Enforcement Authorities</vt:lpstr>
      <vt:lpstr>Increased Financial Penalties</vt:lpstr>
      <vt:lpstr>Office of Inspector General (OIG)</vt:lpstr>
      <vt:lpstr>Responsible Corporate Officer Doctrine</vt:lpstr>
      <vt:lpstr>OIG Permissive Exclusion Authority</vt:lpstr>
      <vt:lpstr>Office of Inspector General (OIG)</vt:lpstr>
      <vt:lpstr>Office of Inspector General (OIG)</vt:lpstr>
      <vt:lpstr>Questions?</vt:lpstr>
    </vt:vector>
  </TitlesOfParts>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2012-11-07T18:27:59Z</dcterms:created>
  <dcterms:modified xsi:type="dcterms:W3CDTF">2012-12-02T14:15:45Z</dcterms:modified>
</cp:coreProperties>
</file>