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7" r:id="rId5"/>
    <p:sldId id="258" r:id="rId6"/>
    <p:sldId id="259" r:id="rId7"/>
    <p:sldId id="260" r:id="rId8"/>
    <p:sldId id="263" r:id="rId9"/>
    <p:sldId id="275" r:id="rId10"/>
    <p:sldId id="282" r:id="rId11"/>
    <p:sldId id="276" r:id="rId12"/>
    <p:sldId id="278" r:id="rId13"/>
    <p:sldId id="280" r:id="rId14"/>
    <p:sldId id="279" r:id="rId15"/>
    <p:sldId id="281" r:id="rId16"/>
    <p:sldId id="261" r:id="rId17"/>
    <p:sldId id="270" r:id="rId18"/>
    <p:sldId id="273" r:id="rId19"/>
    <p:sldId id="264" r:id="rId20"/>
    <p:sldId id="291" r:id="rId21"/>
    <p:sldId id="274" r:id="rId22"/>
    <p:sldId id="298" r:id="rId23"/>
    <p:sldId id="292" r:id="rId24"/>
    <p:sldId id="293" r:id="rId25"/>
    <p:sldId id="294" r:id="rId26"/>
    <p:sldId id="269" r:id="rId27"/>
    <p:sldId id="271" r:id="rId28"/>
    <p:sldId id="272" r:id="rId29"/>
    <p:sldId id="295" r:id="rId30"/>
    <p:sldId id="296" r:id="rId31"/>
    <p:sldId id="268" r:id="rId32"/>
    <p:sldId id="287" r:id="rId33"/>
    <p:sldId id="283" r:id="rId34"/>
    <p:sldId id="284" r:id="rId35"/>
    <p:sldId id="285" r:id="rId36"/>
    <p:sldId id="286" r:id="rId37"/>
    <p:sldId id="289" r:id="rId38"/>
    <p:sldId id="262" r:id="rId39"/>
    <p:sldId id="288" r:id="rId40"/>
    <p:sldId id="267"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02A29-62DD-430E-A1C2-21235AB9E16B}" v="188" dt="2018-11-22T22:11:22.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 Schweizer" userId="S::rschweizer@bienestar.org::27ad28ae-a343-4d95-8e3a-fa99a923e829" providerId="AD" clId="Web-{3F557F52-F3F5-C080-1242-4927F91E8A1B}"/>
    <pc:docChg chg="addSld modSld sldOrd">
      <pc:chgData name="Robyn Schweizer" userId="S::rschweizer@bienestar.org::27ad28ae-a343-4d95-8e3a-fa99a923e829" providerId="AD" clId="Web-{3F557F52-F3F5-C080-1242-4927F91E8A1B}" dt="2018-11-02T21:17:41.442" v="836"/>
      <pc:docMkLst>
        <pc:docMk/>
      </pc:docMkLst>
      <pc:sldChg chg="modSp">
        <pc:chgData name="Robyn Schweizer" userId="S::rschweizer@bienestar.org::27ad28ae-a343-4d95-8e3a-fa99a923e829" providerId="AD" clId="Web-{3F557F52-F3F5-C080-1242-4927F91E8A1B}" dt="2018-11-02T18:52:37.795" v="122" actId="20577"/>
        <pc:sldMkLst>
          <pc:docMk/>
          <pc:sldMk cId="3885014272" sldId="262"/>
        </pc:sldMkLst>
        <pc:spChg chg="mod">
          <ac:chgData name="Robyn Schweizer" userId="S::rschweizer@bienestar.org::27ad28ae-a343-4d95-8e3a-fa99a923e829" providerId="AD" clId="Web-{3F557F52-F3F5-C080-1242-4927F91E8A1B}" dt="2018-11-02T18:52:37.795" v="122" actId="20577"/>
          <ac:spMkLst>
            <pc:docMk/>
            <pc:sldMk cId="3885014272" sldId="262"/>
            <ac:spMk id="3" creationId="{7F8C0797-E0AF-41B3-8071-50CC9380E428}"/>
          </ac:spMkLst>
        </pc:spChg>
      </pc:sldChg>
      <pc:sldChg chg="ord">
        <pc:chgData name="Robyn Schweizer" userId="S::rschweizer@bienestar.org::27ad28ae-a343-4d95-8e3a-fa99a923e829" providerId="AD" clId="Web-{3F557F52-F3F5-C080-1242-4927F91E8A1B}" dt="2018-11-02T21:17:41.442" v="836"/>
        <pc:sldMkLst>
          <pc:docMk/>
          <pc:sldMk cId="3684590189" sldId="268"/>
        </pc:sldMkLst>
      </pc:sldChg>
      <pc:sldChg chg="modSp">
        <pc:chgData name="Robyn Schweizer" userId="S::rschweizer@bienestar.org::27ad28ae-a343-4d95-8e3a-fa99a923e829" providerId="AD" clId="Web-{3F557F52-F3F5-C080-1242-4927F91E8A1B}" dt="2018-11-02T19:45:34.316" v="370" actId="20577"/>
        <pc:sldMkLst>
          <pc:docMk/>
          <pc:sldMk cId="3588689682" sldId="269"/>
        </pc:sldMkLst>
        <pc:spChg chg="mod">
          <ac:chgData name="Robyn Schweizer" userId="S::rschweizer@bienestar.org::27ad28ae-a343-4d95-8e3a-fa99a923e829" providerId="AD" clId="Web-{3F557F52-F3F5-C080-1242-4927F91E8A1B}" dt="2018-11-02T19:45:34.316" v="370" actId="20577"/>
          <ac:spMkLst>
            <pc:docMk/>
            <pc:sldMk cId="3588689682" sldId="269"/>
            <ac:spMk id="4" creationId="{29DE7E52-AF35-4C1B-9480-8ECF7842BF57}"/>
          </ac:spMkLst>
        </pc:spChg>
      </pc:sldChg>
      <pc:sldChg chg="modSp">
        <pc:chgData name="Robyn Schweizer" userId="S::rschweizer@bienestar.org::27ad28ae-a343-4d95-8e3a-fa99a923e829" providerId="AD" clId="Web-{3F557F52-F3F5-C080-1242-4927F91E8A1B}" dt="2018-11-02T19:47:39.207" v="406" actId="20577"/>
        <pc:sldMkLst>
          <pc:docMk/>
          <pc:sldMk cId="3338727759" sldId="271"/>
        </pc:sldMkLst>
        <pc:spChg chg="mod">
          <ac:chgData name="Robyn Schweizer" userId="S::rschweizer@bienestar.org::27ad28ae-a343-4d95-8e3a-fa99a923e829" providerId="AD" clId="Web-{3F557F52-F3F5-C080-1242-4927F91E8A1B}" dt="2018-11-02T19:47:39.207" v="406" actId="20577"/>
          <ac:spMkLst>
            <pc:docMk/>
            <pc:sldMk cId="3338727759" sldId="271"/>
            <ac:spMk id="3" creationId="{E1233BF5-D36E-4582-A548-5D801048D4C0}"/>
          </ac:spMkLst>
        </pc:spChg>
      </pc:sldChg>
      <pc:sldChg chg="modSp">
        <pc:chgData name="Robyn Schweizer" userId="S::rschweizer@bienestar.org::27ad28ae-a343-4d95-8e3a-fa99a923e829" providerId="AD" clId="Web-{3F557F52-F3F5-C080-1242-4927F91E8A1B}" dt="2018-11-02T20:00:56.601" v="413" actId="20577"/>
        <pc:sldMkLst>
          <pc:docMk/>
          <pc:sldMk cId="524745758" sldId="272"/>
        </pc:sldMkLst>
        <pc:spChg chg="mod">
          <ac:chgData name="Robyn Schweizer" userId="S::rschweizer@bienestar.org::27ad28ae-a343-4d95-8e3a-fa99a923e829" providerId="AD" clId="Web-{3F557F52-F3F5-C080-1242-4927F91E8A1B}" dt="2018-11-02T20:00:56.601" v="413" actId="20577"/>
          <ac:spMkLst>
            <pc:docMk/>
            <pc:sldMk cId="524745758" sldId="272"/>
            <ac:spMk id="4" creationId="{DBA0D855-42B3-4CA6-9059-B58F20738F64}"/>
          </ac:spMkLst>
        </pc:spChg>
      </pc:sldChg>
      <pc:sldChg chg="delSp modSp new mod modClrScheme chgLayout">
        <pc:chgData name="Robyn Schweizer" userId="S::rschweizer@bienestar.org::27ad28ae-a343-4d95-8e3a-fa99a923e829" providerId="AD" clId="Web-{3F557F52-F3F5-C080-1242-4927F91E8A1B}" dt="2018-11-02T21:16:43.473" v="815" actId="20577"/>
        <pc:sldMkLst>
          <pc:docMk/>
          <pc:sldMk cId="3238917991" sldId="283"/>
        </pc:sldMkLst>
        <pc:spChg chg="mod ord">
          <ac:chgData name="Robyn Schweizer" userId="S::rschweizer@bienestar.org::27ad28ae-a343-4d95-8e3a-fa99a923e829" providerId="AD" clId="Web-{3F557F52-F3F5-C080-1242-4927F91E8A1B}" dt="2018-11-02T21:16:43.473" v="815" actId="20577"/>
          <ac:spMkLst>
            <pc:docMk/>
            <pc:sldMk cId="3238917991" sldId="283"/>
            <ac:spMk id="2" creationId="{85BC71FA-00E1-43D6-8ACA-16CACE91F953}"/>
          </ac:spMkLst>
        </pc:spChg>
        <pc:spChg chg="mod ord">
          <ac:chgData name="Robyn Schweizer" userId="S::rschweizer@bienestar.org::27ad28ae-a343-4d95-8e3a-fa99a923e829" providerId="AD" clId="Web-{3F557F52-F3F5-C080-1242-4927F91E8A1B}" dt="2018-11-02T21:16:09.316" v="812" actId="20577"/>
          <ac:spMkLst>
            <pc:docMk/>
            <pc:sldMk cId="3238917991" sldId="283"/>
            <ac:spMk id="3" creationId="{8262869D-D9EE-4E09-BD11-586605D45AD2}"/>
          </ac:spMkLst>
        </pc:spChg>
        <pc:spChg chg="del">
          <ac:chgData name="Robyn Schweizer" userId="S::rschweizer@bienestar.org::27ad28ae-a343-4d95-8e3a-fa99a923e829" providerId="AD" clId="Web-{3F557F52-F3F5-C080-1242-4927F91E8A1B}" dt="2018-11-02T20:43:06.851" v="417"/>
          <ac:spMkLst>
            <pc:docMk/>
            <pc:sldMk cId="3238917991" sldId="283"/>
            <ac:spMk id="4" creationId="{81C4CCA2-13EF-40B6-B000-E8EC03738D9A}"/>
          </ac:spMkLst>
        </pc:spChg>
      </pc:sldChg>
      <pc:sldChg chg="modSp new">
        <pc:chgData name="Robyn Schweizer" userId="S::rschweizer@bienestar.org::27ad28ae-a343-4d95-8e3a-fa99a923e829" providerId="AD" clId="Web-{3F557F52-F3F5-C080-1242-4927F91E8A1B}" dt="2018-11-02T21:17:08.348" v="833" actId="20577"/>
        <pc:sldMkLst>
          <pc:docMk/>
          <pc:sldMk cId="477116210" sldId="284"/>
        </pc:sldMkLst>
        <pc:spChg chg="mod">
          <ac:chgData name="Robyn Schweizer" userId="S::rschweizer@bienestar.org::27ad28ae-a343-4d95-8e3a-fa99a923e829" providerId="AD" clId="Web-{3F557F52-F3F5-C080-1242-4927F91E8A1B}" dt="2018-11-02T21:17:08.348" v="833" actId="20577"/>
          <ac:spMkLst>
            <pc:docMk/>
            <pc:sldMk cId="477116210" sldId="284"/>
            <ac:spMk id="2" creationId="{6DEC0D3D-116C-47DD-8C92-53AC4382D95C}"/>
          </ac:spMkLst>
        </pc:spChg>
      </pc:sldChg>
    </pc:docChg>
  </pc:docChgLst>
  <pc:docChgLst>
    <pc:chgData name="Robyn Schweizer" userId="S::rschweizer@bienestar.org::27ad28ae-a343-4d95-8e3a-fa99a923e829" providerId="AD" clId="Web-{24D7DB6B-87AE-D9D7-84C8-7BED10B3E529}"/>
    <pc:docChg chg="modSld">
      <pc:chgData name="Robyn Schweizer" userId="S::rschweizer@bienestar.org::27ad28ae-a343-4d95-8e3a-fa99a923e829" providerId="AD" clId="Web-{24D7DB6B-87AE-D9D7-84C8-7BED10B3E529}" dt="2018-11-13T01:43:39.078" v="368" actId="20577"/>
      <pc:docMkLst>
        <pc:docMk/>
      </pc:docMkLst>
      <pc:sldChg chg="modSp">
        <pc:chgData name="Robyn Schweizer" userId="S::rschweizer@bienestar.org::27ad28ae-a343-4d95-8e3a-fa99a923e829" providerId="AD" clId="Web-{24D7DB6B-87AE-D9D7-84C8-7BED10B3E529}" dt="2018-11-13T01:43:39.078" v="367" actId="20577"/>
        <pc:sldMkLst>
          <pc:docMk/>
          <pc:sldMk cId="3588689682" sldId="269"/>
        </pc:sldMkLst>
        <pc:spChg chg="mod">
          <ac:chgData name="Robyn Schweizer" userId="S::rschweizer@bienestar.org::27ad28ae-a343-4d95-8e3a-fa99a923e829" providerId="AD" clId="Web-{24D7DB6B-87AE-D9D7-84C8-7BED10B3E529}" dt="2018-11-13T01:43:39.078" v="367" actId="20577"/>
          <ac:spMkLst>
            <pc:docMk/>
            <pc:sldMk cId="3588689682" sldId="269"/>
            <ac:spMk id="4" creationId="{29DE7E52-AF35-4C1B-9480-8ECF7842BF57}"/>
          </ac:spMkLst>
        </pc:spChg>
      </pc:sldChg>
      <pc:sldChg chg="delSp modSp mod modClrScheme chgLayout">
        <pc:chgData name="Robyn Schweizer" userId="S::rschweizer@bienestar.org::27ad28ae-a343-4d95-8e3a-fa99a923e829" providerId="AD" clId="Web-{24D7DB6B-87AE-D9D7-84C8-7BED10B3E529}" dt="2018-11-13T01:41:11.812" v="313" actId="20577"/>
        <pc:sldMkLst>
          <pc:docMk/>
          <pc:sldMk cId="3338727759" sldId="271"/>
        </pc:sldMkLst>
        <pc:spChg chg="mod ord">
          <ac:chgData name="Robyn Schweizer" userId="S::rschweizer@bienestar.org::27ad28ae-a343-4d95-8e3a-fa99a923e829" providerId="AD" clId="Web-{24D7DB6B-87AE-D9D7-84C8-7BED10B3E529}" dt="2018-11-13T01:00:51.140" v="0"/>
          <ac:spMkLst>
            <pc:docMk/>
            <pc:sldMk cId="3338727759" sldId="271"/>
            <ac:spMk id="2" creationId="{91807E88-1E96-4F7F-BA52-38F96540C0DE}"/>
          </ac:spMkLst>
        </pc:spChg>
        <pc:spChg chg="mod ord">
          <ac:chgData name="Robyn Schweizer" userId="S::rschweizer@bienestar.org::27ad28ae-a343-4d95-8e3a-fa99a923e829" providerId="AD" clId="Web-{24D7DB6B-87AE-D9D7-84C8-7BED10B3E529}" dt="2018-11-13T01:41:11.812" v="313" actId="20577"/>
          <ac:spMkLst>
            <pc:docMk/>
            <pc:sldMk cId="3338727759" sldId="271"/>
            <ac:spMk id="3" creationId="{E1233BF5-D36E-4582-A548-5D801048D4C0}"/>
          </ac:spMkLst>
        </pc:spChg>
        <pc:spChg chg="del">
          <ac:chgData name="Robyn Schweizer" userId="S::rschweizer@bienestar.org::27ad28ae-a343-4d95-8e3a-fa99a923e829" providerId="AD" clId="Web-{24D7DB6B-87AE-D9D7-84C8-7BED10B3E529}" dt="2018-11-13T01:00:51.140" v="0"/>
          <ac:spMkLst>
            <pc:docMk/>
            <pc:sldMk cId="3338727759" sldId="271"/>
            <ac:spMk id="4" creationId="{80BC9E50-EFBF-4966-8A05-F474325F40AB}"/>
          </ac:spMkLst>
        </pc:spChg>
      </pc:sldChg>
    </pc:docChg>
  </pc:docChgLst>
  <pc:docChgLst>
    <pc:chgData name="Robyn Schweizer" userId="S::rschweizer@bienestar.org::27ad28ae-a343-4d95-8e3a-fa99a923e829" providerId="AD" clId="Web-{62A0240C-9844-0AD0-8393-84FB88B6DF9F}"/>
    <pc:docChg chg="addSld modSld sldOrd">
      <pc:chgData name="Robyn Schweizer" userId="S::rschweizer@bienestar.org::27ad28ae-a343-4d95-8e3a-fa99a923e829" providerId="AD" clId="Web-{62A0240C-9844-0AD0-8393-84FB88B6DF9F}" dt="2018-11-07T02:17:30.245" v="892" actId="20577"/>
      <pc:docMkLst>
        <pc:docMk/>
      </pc:docMkLst>
      <pc:sldChg chg="modSp">
        <pc:chgData name="Robyn Schweizer" userId="S::rschweizer@bienestar.org::27ad28ae-a343-4d95-8e3a-fa99a923e829" providerId="AD" clId="Web-{62A0240C-9844-0AD0-8393-84FB88B6DF9F}" dt="2018-11-07T02:17:06.277" v="890" actId="20577"/>
        <pc:sldMkLst>
          <pc:docMk/>
          <pc:sldMk cId="3885014272" sldId="262"/>
        </pc:sldMkLst>
        <pc:spChg chg="mod">
          <ac:chgData name="Robyn Schweizer" userId="S::rschweizer@bienestar.org::27ad28ae-a343-4d95-8e3a-fa99a923e829" providerId="AD" clId="Web-{62A0240C-9844-0AD0-8393-84FB88B6DF9F}" dt="2018-11-07T02:17:06.277" v="890" actId="20577"/>
          <ac:spMkLst>
            <pc:docMk/>
            <pc:sldMk cId="3885014272" sldId="262"/>
            <ac:spMk id="3" creationId="{7F8C0797-E0AF-41B3-8071-50CC9380E428}"/>
          </ac:spMkLst>
        </pc:spChg>
      </pc:sldChg>
      <pc:sldChg chg="modSp ord">
        <pc:chgData name="Robyn Schweizer" userId="S::rschweizer@bienestar.org::27ad28ae-a343-4d95-8e3a-fa99a923e829" providerId="AD" clId="Web-{62A0240C-9844-0AD0-8393-84FB88B6DF9F}" dt="2018-11-07T02:15:22.322" v="837" actId="20577"/>
        <pc:sldMkLst>
          <pc:docMk/>
          <pc:sldMk cId="738379756" sldId="267"/>
        </pc:sldMkLst>
        <pc:spChg chg="mod">
          <ac:chgData name="Robyn Schweizer" userId="S::rschweizer@bienestar.org::27ad28ae-a343-4d95-8e3a-fa99a923e829" providerId="AD" clId="Web-{62A0240C-9844-0AD0-8393-84FB88B6DF9F}" dt="2018-11-06T23:55:03.949" v="144" actId="20577"/>
          <ac:spMkLst>
            <pc:docMk/>
            <pc:sldMk cId="738379756" sldId="267"/>
            <ac:spMk id="2" creationId="{BE4D7842-3775-4097-A43A-D17C4E7CBCEE}"/>
          </ac:spMkLst>
        </pc:spChg>
        <pc:spChg chg="mod">
          <ac:chgData name="Robyn Schweizer" userId="S::rschweizer@bienestar.org::27ad28ae-a343-4d95-8e3a-fa99a923e829" providerId="AD" clId="Web-{62A0240C-9844-0AD0-8393-84FB88B6DF9F}" dt="2018-11-07T02:15:22.322" v="837" actId="20577"/>
          <ac:spMkLst>
            <pc:docMk/>
            <pc:sldMk cId="738379756" sldId="267"/>
            <ac:spMk id="3" creationId="{D44EFEE6-A82A-4EC9-94C9-5E6AE2AAA522}"/>
          </ac:spMkLst>
        </pc:spChg>
      </pc:sldChg>
      <pc:sldChg chg="addSp modSp">
        <pc:chgData name="Robyn Schweizer" userId="S::rschweizer@bienestar.org::27ad28ae-a343-4d95-8e3a-fa99a923e829" providerId="AD" clId="Web-{62A0240C-9844-0AD0-8393-84FB88B6DF9F}" dt="2018-11-06T22:36:44.130" v="89" actId="20577"/>
        <pc:sldMkLst>
          <pc:docMk/>
          <pc:sldMk cId="3684590189" sldId="268"/>
        </pc:sldMkLst>
        <pc:spChg chg="mod">
          <ac:chgData name="Robyn Schweizer" userId="S::rschweizer@bienestar.org::27ad28ae-a343-4d95-8e3a-fa99a923e829" providerId="AD" clId="Web-{62A0240C-9844-0AD0-8393-84FB88B6DF9F}" dt="2018-11-06T22:36:44.130" v="89" actId="20577"/>
          <ac:spMkLst>
            <pc:docMk/>
            <pc:sldMk cId="3684590189" sldId="268"/>
            <ac:spMk id="2" creationId="{5B0B2CB5-7FAD-4289-8566-3C4DFDA96AC4}"/>
          </ac:spMkLst>
        </pc:spChg>
        <pc:spChg chg="mod">
          <ac:chgData name="Robyn Schweizer" userId="S::rschweizer@bienestar.org::27ad28ae-a343-4d95-8e3a-fa99a923e829" providerId="AD" clId="Web-{62A0240C-9844-0AD0-8393-84FB88B6DF9F}" dt="2018-11-06T22:34:54.957" v="76" actId="20577"/>
          <ac:spMkLst>
            <pc:docMk/>
            <pc:sldMk cId="3684590189" sldId="268"/>
            <ac:spMk id="3" creationId="{0ABBB385-76F4-457E-99BC-306EE1F8265D}"/>
          </ac:spMkLst>
        </pc:spChg>
        <pc:picChg chg="add mod">
          <ac:chgData name="Robyn Schweizer" userId="S::rschweizer@bienestar.org::27ad28ae-a343-4d95-8e3a-fa99a923e829" providerId="AD" clId="Web-{62A0240C-9844-0AD0-8393-84FB88B6DF9F}" dt="2018-11-06T22:36:26.676" v="86" actId="14100"/>
          <ac:picMkLst>
            <pc:docMk/>
            <pc:sldMk cId="3684590189" sldId="268"/>
            <ac:picMk id="4" creationId="{D791E97C-5124-4AD7-B9CA-63AF9B3FADD5}"/>
          </ac:picMkLst>
        </pc:picChg>
        <pc:picChg chg="add mod">
          <ac:chgData name="Robyn Schweizer" userId="S::rschweizer@bienestar.org::27ad28ae-a343-4d95-8e3a-fa99a923e829" providerId="AD" clId="Web-{62A0240C-9844-0AD0-8393-84FB88B6DF9F}" dt="2018-11-06T22:36:30.286" v="87" actId="1076"/>
          <ac:picMkLst>
            <pc:docMk/>
            <pc:sldMk cId="3684590189" sldId="268"/>
            <ac:picMk id="6" creationId="{F65E95AD-E20C-4590-9875-5ED8711259D3}"/>
          </ac:picMkLst>
        </pc:picChg>
      </pc:sldChg>
      <pc:sldChg chg="modSp">
        <pc:chgData name="Robyn Schweizer" userId="S::rschweizer@bienestar.org::27ad28ae-a343-4d95-8e3a-fa99a923e829" providerId="AD" clId="Web-{62A0240C-9844-0AD0-8393-84FB88B6DF9F}" dt="2018-11-07T00:54:00.137" v="557" actId="20577"/>
        <pc:sldMkLst>
          <pc:docMk/>
          <pc:sldMk cId="3238917991" sldId="283"/>
        </pc:sldMkLst>
        <pc:spChg chg="mod">
          <ac:chgData name="Robyn Schweizer" userId="S::rschweizer@bienestar.org::27ad28ae-a343-4d95-8e3a-fa99a923e829" providerId="AD" clId="Web-{62A0240C-9844-0AD0-8393-84FB88B6DF9F}" dt="2018-11-07T00:54:00.137" v="557" actId="20577"/>
          <ac:spMkLst>
            <pc:docMk/>
            <pc:sldMk cId="3238917991" sldId="283"/>
            <ac:spMk id="3" creationId="{8262869D-D9EE-4E09-BD11-586605D45AD2}"/>
          </ac:spMkLst>
        </pc:spChg>
      </pc:sldChg>
      <pc:sldChg chg="modSp">
        <pc:chgData name="Robyn Schweizer" userId="S::rschweizer@bienestar.org::27ad28ae-a343-4d95-8e3a-fa99a923e829" providerId="AD" clId="Web-{62A0240C-9844-0AD0-8393-84FB88B6DF9F}" dt="2018-11-07T01:00:41.059" v="659" actId="20577"/>
        <pc:sldMkLst>
          <pc:docMk/>
          <pc:sldMk cId="477116210" sldId="284"/>
        </pc:sldMkLst>
        <pc:spChg chg="mod">
          <ac:chgData name="Robyn Schweizer" userId="S::rschweizer@bienestar.org::27ad28ae-a343-4d95-8e3a-fa99a923e829" providerId="AD" clId="Web-{62A0240C-9844-0AD0-8393-84FB88B6DF9F}" dt="2018-11-07T01:00:41.059" v="659" actId="20577"/>
          <ac:spMkLst>
            <pc:docMk/>
            <pc:sldMk cId="477116210" sldId="284"/>
            <ac:spMk id="3" creationId="{384B96C0-4301-4B94-9DE9-4D810C87F2E7}"/>
          </ac:spMkLst>
        </pc:spChg>
      </pc:sldChg>
      <pc:sldChg chg="modSp">
        <pc:chgData name="Robyn Schweizer" userId="S::rschweizer@bienestar.org::27ad28ae-a343-4d95-8e3a-fa99a923e829" providerId="AD" clId="Web-{62A0240C-9844-0AD0-8393-84FB88B6DF9F}" dt="2018-11-07T01:57:48.472" v="759" actId="20577"/>
        <pc:sldMkLst>
          <pc:docMk/>
          <pc:sldMk cId="1082834993" sldId="285"/>
        </pc:sldMkLst>
        <pc:spChg chg="mod">
          <ac:chgData name="Robyn Schweizer" userId="S::rschweizer@bienestar.org::27ad28ae-a343-4d95-8e3a-fa99a923e829" providerId="AD" clId="Web-{62A0240C-9844-0AD0-8393-84FB88B6DF9F}" dt="2018-11-07T01:56:07.409" v="720" actId="20577"/>
          <ac:spMkLst>
            <pc:docMk/>
            <pc:sldMk cId="1082834993" sldId="285"/>
            <ac:spMk id="2" creationId="{52C71CD9-EED5-4DE2-A032-5F136A754198}"/>
          </ac:spMkLst>
        </pc:spChg>
        <pc:spChg chg="mod">
          <ac:chgData name="Robyn Schweizer" userId="S::rschweizer@bienestar.org::27ad28ae-a343-4d95-8e3a-fa99a923e829" providerId="AD" clId="Web-{62A0240C-9844-0AD0-8393-84FB88B6DF9F}" dt="2018-11-07T01:57:48.472" v="759" actId="20577"/>
          <ac:spMkLst>
            <pc:docMk/>
            <pc:sldMk cId="1082834993" sldId="285"/>
            <ac:spMk id="3" creationId="{A1B29F04-4AAC-4699-82B9-4A40A89CC77F}"/>
          </ac:spMkLst>
        </pc:spChg>
      </pc:sldChg>
      <pc:sldChg chg="modSp ord">
        <pc:chgData name="Robyn Schweizer" userId="S::rschweizer@bienestar.org::27ad28ae-a343-4d95-8e3a-fa99a923e829" providerId="AD" clId="Web-{62A0240C-9844-0AD0-8393-84FB88B6DF9F}" dt="2018-11-06T23:56:05.356" v="156" actId="20577"/>
        <pc:sldMkLst>
          <pc:docMk/>
          <pc:sldMk cId="628468764" sldId="286"/>
        </pc:sldMkLst>
        <pc:spChg chg="mod">
          <ac:chgData name="Robyn Schweizer" userId="S::rschweizer@bienestar.org::27ad28ae-a343-4d95-8e3a-fa99a923e829" providerId="AD" clId="Web-{62A0240C-9844-0AD0-8393-84FB88B6DF9F}" dt="2018-11-06T23:56:05.356" v="156" actId="20577"/>
          <ac:spMkLst>
            <pc:docMk/>
            <pc:sldMk cId="628468764" sldId="286"/>
            <ac:spMk id="3" creationId="{9D19195F-F46D-4131-8C46-7F8778457100}"/>
          </ac:spMkLst>
        </pc:spChg>
      </pc:sldChg>
      <pc:sldChg chg="modSp new">
        <pc:chgData name="Robyn Schweizer" userId="S::rschweizer@bienestar.org::27ad28ae-a343-4d95-8e3a-fa99a923e829" providerId="AD" clId="Web-{62A0240C-9844-0AD0-8393-84FB88B6DF9F}" dt="2018-11-06T23:54:53.090" v="140" actId="20577"/>
        <pc:sldMkLst>
          <pc:docMk/>
          <pc:sldMk cId="2879225317" sldId="288"/>
        </pc:sldMkLst>
        <pc:spChg chg="mod">
          <ac:chgData name="Robyn Schweizer" userId="S::rschweizer@bienestar.org::27ad28ae-a343-4d95-8e3a-fa99a923e829" providerId="AD" clId="Web-{62A0240C-9844-0AD0-8393-84FB88B6DF9F}" dt="2018-11-06T23:54:53.090" v="140" actId="20577"/>
          <ac:spMkLst>
            <pc:docMk/>
            <pc:sldMk cId="2879225317" sldId="288"/>
            <ac:spMk id="2" creationId="{A8AAB1D6-2579-4E2E-9922-36ED62D93D24}"/>
          </ac:spMkLst>
        </pc:spChg>
      </pc:sldChg>
      <pc:sldChg chg="modSp new">
        <pc:chgData name="Robyn Schweizer" userId="S::rschweizer@bienestar.org::27ad28ae-a343-4d95-8e3a-fa99a923e829" providerId="AD" clId="Web-{62A0240C-9844-0AD0-8393-84FB88B6DF9F}" dt="2018-11-07T02:00:53.285" v="818" actId="20577"/>
        <pc:sldMkLst>
          <pc:docMk/>
          <pc:sldMk cId="206329473" sldId="289"/>
        </pc:sldMkLst>
        <pc:spChg chg="mod">
          <ac:chgData name="Robyn Schweizer" userId="S::rschweizer@bienestar.org::27ad28ae-a343-4d95-8e3a-fa99a923e829" providerId="AD" clId="Web-{62A0240C-9844-0AD0-8393-84FB88B6DF9F}" dt="2018-11-07T02:00:53.285" v="818" actId="20577"/>
          <ac:spMkLst>
            <pc:docMk/>
            <pc:sldMk cId="206329473" sldId="289"/>
            <ac:spMk id="3" creationId="{C4BB8FED-AABA-4128-957A-50C99EC9D151}"/>
          </ac:spMkLst>
        </pc:spChg>
      </pc:sldChg>
      <pc:sldChg chg="new">
        <pc:chgData name="Robyn Schweizer" userId="S::rschweizer@bienestar.org::27ad28ae-a343-4d95-8e3a-fa99a923e829" providerId="AD" clId="Web-{62A0240C-9844-0AD0-8393-84FB88B6DF9F}" dt="2018-11-07T01:56:28.143" v="729"/>
        <pc:sldMkLst>
          <pc:docMk/>
          <pc:sldMk cId="2550306257" sldId="290"/>
        </pc:sldMkLst>
      </pc:sldChg>
    </pc:docChg>
  </pc:docChgLst>
  <pc:docChgLst>
    <pc:chgData name="Robyn Schweizer" userId="S::rschweizer@bienestar.org::27ad28ae-a343-4d95-8e3a-fa99a923e829" providerId="AD" clId="Web-{D481388A-6EE0-2378-DCAB-68530CF9E57D}"/>
    <pc:docChg chg="modSld">
      <pc:chgData name="Robyn Schweizer" userId="S::rschweizer@bienestar.org::27ad28ae-a343-4d95-8e3a-fa99a923e829" providerId="AD" clId="Web-{D481388A-6EE0-2378-DCAB-68530CF9E57D}" dt="2018-11-12T23:36:42.062" v="727" actId="20577"/>
      <pc:docMkLst>
        <pc:docMk/>
      </pc:docMkLst>
      <pc:sldChg chg="modSp">
        <pc:chgData name="Robyn Schweizer" userId="S::rschweizer@bienestar.org::27ad28ae-a343-4d95-8e3a-fa99a923e829" providerId="AD" clId="Web-{D481388A-6EE0-2378-DCAB-68530CF9E57D}" dt="2018-11-12T22:41:55.262" v="605" actId="20577"/>
        <pc:sldMkLst>
          <pc:docMk/>
          <pc:sldMk cId="4173791144" sldId="293"/>
        </pc:sldMkLst>
        <pc:spChg chg="mod">
          <ac:chgData name="Robyn Schweizer" userId="S::rschweizer@bienestar.org::27ad28ae-a343-4d95-8e3a-fa99a923e829" providerId="AD" clId="Web-{D481388A-6EE0-2378-DCAB-68530CF9E57D}" dt="2018-11-12T22:41:55.262" v="605" actId="20577"/>
          <ac:spMkLst>
            <pc:docMk/>
            <pc:sldMk cId="4173791144" sldId="293"/>
            <ac:spMk id="3" creationId="{302CE04C-8B88-4012-A7BC-9E3EF848AA29}"/>
          </ac:spMkLst>
        </pc:spChg>
      </pc:sldChg>
      <pc:sldChg chg="modSp">
        <pc:chgData name="Robyn Schweizer" userId="S::rschweizer@bienestar.org::27ad28ae-a343-4d95-8e3a-fa99a923e829" providerId="AD" clId="Web-{D481388A-6EE0-2378-DCAB-68530CF9E57D}" dt="2018-11-12T22:44:44.763" v="647" actId="20577"/>
        <pc:sldMkLst>
          <pc:docMk/>
          <pc:sldMk cId="2509296427" sldId="294"/>
        </pc:sldMkLst>
        <pc:spChg chg="mod">
          <ac:chgData name="Robyn Schweizer" userId="S::rschweizer@bienestar.org::27ad28ae-a343-4d95-8e3a-fa99a923e829" providerId="AD" clId="Web-{D481388A-6EE0-2378-DCAB-68530CF9E57D}" dt="2018-11-12T22:44:44.763" v="647" actId="20577"/>
          <ac:spMkLst>
            <pc:docMk/>
            <pc:sldMk cId="2509296427" sldId="294"/>
            <ac:spMk id="2" creationId="{8B1C314D-3EB2-4546-AFA3-E8320A4A14C7}"/>
          </ac:spMkLst>
        </pc:spChg>
      </pc:sldChg>
      <pc:sldChg chg="modSp">
        <pc:chgData name="Robyn Schweizer" userId="S::rschweizer@bienestar.org::27ad28ae-a343-4d95-8e3a-fa99a923e829" providerId="AD" clId="Web-{D481388A-6EE0-2378-DCAB-68530CF9E57D}" dt="2018-11-12T23:36:42.016" v="725" actId="20577"/>
        <pc:sldMkLst>
          <pc:docMk/>
          <pc:sldMk cId="1551503885" sldId="295"/>
        </pc:sldMkLst>
        <pc:spChg chg="mod">
          <ac:chgData name="Robyn Schweizer" userId="S::rschweizer@bienestar.org::27ad28ae-a343-4d95-8e3a-fa99a923e829" providerId="AD" clId="Web-{D481388A-6EE0-2378-DCAB-68530CF9E57D}" dt="2018-11-12T23:36:42.016" v="725" actId="20577"/>
          <ac:spMkLst>
            <pc:docMk/>
            <pc:sldMk cId="1551503885" sldId="295"/>
            <ac:spMk id="3" creationId="{15B09F5F-858C-4A3A-96B2-B77044477A1E}"/>
          </ac:spMkLst>
        </pc:spChg>
      </pc:sldChg>
      <pc:sldChg chg="modSp">
        <pc:chgData name="Robyn Schweizer" userId="S::rschweizer@bienestar.org::27ad28ae-a343-4d95-8e3a-fa99a923e829" providerId="AD" clId="Web-{D481388A-6EE0-2378-DCAB-68530CF9E57D}" dt="2018-11-12T22:44:29.778" v="646" actId="20577"/>
        <pc:sldMkLst>
          <pc:docMk/>
          <pc:sldMk cId="2946043212" sldId="296"/>
        </pc:sldMkLst>
        <pc:spChg chg="mod">
          <ac:chgData name="Robyn Schweizer" userId="S::rschweizer@bienestar.org::27ad28ae-a343-4d95-8e3a-fa99a923e829" providerId="AD" clId="Web-{D481388A-6EE0-2378-DCAB-68530CF9E57D}" dt="2018-11-12T22:44:29.778" v="646" actId="20577"/>
          <ac:spMkLst>
            <pc:docMk/>
            <pc:sldMk cId="2946043212" sldId="296"/>
            <ac:spMk id="2" creationId="{2DD16C79-86EC-4836-8C7D-801477811A8C}"/>
          </ac:spMkLst>
        </pc:spChg>
      </pc:sldChg>
    </pc:docChg>
  </pc:docChgLst>
  <pc:docChgLst>
    <pc:chgData name="Robyn Schweizer" userId="S::rschweizer@bienestar.org::27ad28ae-a343-4d95-8e3a-fa99a923e829" providerId="AD" clId="Web-{44B08BA6-0082-7A82-EAB1-D12AE13EDE2E}"/>
    <pc:docChg chg="addSld delSld modSld sldOrd">
      <pc:chgData name="Robyn Schweizer" userId="S::rschweizer@bienestar.org::27ad28ae-a343-4d95-8e3a-fa99a923e829" providerId="AD" clId="Web-{44B08BA6-0082-7A82-EAB1-D12AE13EDE2E}" dt="2018-10-10T06:46:32.640" v="604" actId="20577"/>
      <pc:docMkLst>
        <pc:docMk/>
      </pc:docMkLst>
      <pc:sldChg chg="addSp modSp">
        <pc:chgData name="Robyn Schweizer" userId="S::rschweizer@bienestar.org::27ad28ae-a343-4d95-8e3a-fa99a923e829" providerId="AD" clId="Web-{44B08BA6-0082-7A82-EAB1-D12AE13EDE2E}" dt="2018-10-10T06:32:59.037" v="508" actId="1076"/>
        <pc:sldMkLst>
          <pc:docMk/>
          <pc:sldMk cId="1713838162" sldId="261"/>
        </pc:sldMkLst>
        <pc:spChg chg="mod">
          <ac:chgData name="Robyn Schweizer" userId="S::rschweizer@bienestar.org::27ad28ae-a343-4d95-8e3a-fa99a923e829" providerId="AD" clId="Web-{44B08BA6-0082-7A82-EAB1-D12AE13EDE2E}" dt="2018-10-10T06:32:39.303" v="505" actId="20577"/>
          <ac:spMkLst>
            <pc:docMk/>
            <pc:sldMk cId="1713838162" sldId="261"/>
            <ac:spMk id="3" creationId="{FBBE302E-12E3-4D7D-BB3E-AE844BB6B303}"/>
          </ac:spMkLst>
        </pc:spChg>
        <pc:spChg chg="add mod">
          <ac:chgData name="Robyn Schweizer" userId="S::rschweizer@bienestar.org::27ad28ae-a343-4d95-8e3a-fa99a923e829" providerId="AD" clId="Web-{44B08BA6-0082-7A82-EAB1-D12AE13EDE2E}" dt="2018-10-10T06:32:45.521" v="507" actId="1076"/>
          <ac:spMkLst>
            <pc:docMk/>
            <pc:sldMk cId="1713838162" sldId="261"/>
            <ac:spMk id="4" creationId="{49B2AE14-6285-4A10-869F-A5B0C920A551}"/>
          </ac:spMkLst>
        </pc:spChg>
        <pc:spChg chg="add mod">
          <ac:chgData name="Robyn Schweizer" userId="S::rschweizer@bienestar.org::27ad28ae-a343-4d95-8e3a-fa99a923e829" providerId="AD" clId="Web-{44B08BA6-0082-7A82-EAB1-D12AE13EDE2E}" dt="2018-10-10T06:32:59.037" v="508" actId="1076"/>
          <ac:spMkLst>
            <pc:docMk/>
            <pc:sldMk cId="1713838162" sldId="261"/>
            <ac:spMk id="5" creationId="{2D86B134-452A-48A8-83AE-AF4CB12948AF}"/>
          </ac:spMkLst>
        </pc:spChg>
      </pc:sldChg>
      <pc:sldChg chg="modSp ord">
        <pc:chgData name="Robyn Schweizer" userId="S::rschweizer@bienestar.org::27ad28ae-a343-4d95-8e3a-fa99a923e829" providerId="AD" clId="Web-{44B08BA6-0082-7A82-EAB1-D12AE13EDE2E}" dt="2018-10-10T06:46:32.624" v="603" actId="20577"/>
        <pc:sldMkLst>
          <pc:docMk/>
          <pc:sldMk cId="3885014272" sldId="262"/>
        </pc:sldMkLst>
        <pc:spChg chg="mod">
          <ac:chgData name="Robyn Schweizer" userId="S::rschweizer@bienestar.org::27ad28ae-a343-4d95-8e3a-fa99a923e829" providerId="AD" clId="Web-{44B08BA6-0082-7A82-EAB1-D12AE13EDE2E}" dt="2018-10-10T06:46:32.624" v="603" actId="20577"/>
          <ac:spMkLst>
            <pc:docMk/>
            <pc:sldMk cId="3885014272" sldId="262"/>
            <ac:spMk id="3" creationId="{7F8C0797-E0AF-41B3-8071-50CC9380E428}"/>
          </ac:spMkLst>
        </pc:spChg>
      </pc:sldChg>
      <pc:sldChg chg="modSp">
        <pc:chgData name="Robyn Schweizer" userId="S::rschweizer@bienestar.org::27ad28ae-a343-4d95-8e3a-fa99a923e829" providerId="AD" clId="Web-{44B08BA6-0082-7A82-EAB1-D12AE13EDE2E}" dt="2018-10-10T06:34:34.248" v="511" actId="20577"/>
        <pc:sldMkLst>
          <pc:docMk/>
          <pc:sldMk cId="2076624527" sldId="264"/>
        </pc:sldMkLst>
        <pc:spChg chg="mod">
          <ac:chgData name="Robyn Schweizer" userId="S::rschweizer@bienestar.org::27ad28ae-a343-4d95-8e3a-fa99a923e829" providerId="AD" clId="Web-{44B08BA6-0082-7A82-EAB1-D12AE13EDE2E}" dt="2018-10-10T05:51:51.210" v="24" actId="20577"/>
          <ac:spMkLst>
            <pc:docMk/>
            <pc:sldMk cId="2076624527" sldId="264"/>
            <ac:spMk id="2" creationId="{509DD195-D587-45AE-A609-3EC35C7F59A9}"/>
          </ac:spMkLst>
        </pc:spChg>
        <pc:spChg chg="mod">
          <ac:chgData name="Robyn Schweizer" userId="S::rschweizer@bienestar.org::27ad28ae-a343-4d95-8e3a-fa99a923e829" providerId="AD" clId="Web-{44B08BA6-0082-7A82-EAB1-D12AE13EDE2E}" dt="2018-10-10T06:34:34.248" v="511" actId="20577"/>
          <ac:spMkLst>
            <pc:docMk/>
            <pc:sldMk cId="2076624527" sldId="264"/>
            <ac:spMk id="3" creationId="{8B5D60DB-F8C7-43E8-A65B-3E3C1593F321}"/>
          </ac:spMkLst>
        </pc:spChg>
      </pc:sldChg>
      <pc:sldChg chg="modSp">
        <pc:chgData name="Robyn Schweizer" userId="S::rschweizer@bienestar.org::27ad28ae-a343-4d95-8e3a-fa99a923e829" providerId="AD" clId="Web-{44B08BA6-0082-7A82-EAB1-D12AE13EDE2E}" dt="2018-10-10T06:02:09.482" v="115" actId="20577"/>
        <pc:sldMkLst>
          <pc:docMk/>
          <pc:sldMk cId="738379756" sldId="267"/>
        </pc:sldMkLst>
        <pc:spChg chg="mod">
          <ac:chgData name="Robyn Schweizer" userId="S::rschweizer@bienestar.org::27ad28ae-a343-4d95-8e3a-fa99a923e829" providerId="AD" clId="Web-{44B08BA6-0082-7A82-EAB1-D12AE13EDE2E}" dt="2018-10-10T06:02:09.482" v="115" actId="20577"/>
          <ac:spMkLst>
            <pc:docMk/>
            <pc:sldMk cId="738379756" sldId="267"/>
            <ac:spMk id="2" creationId="{BE4D7842-3775-4097-A43A-D17C4E7CBCEE}"/>
          </ac:spMkLst>
        </pc:spChg>
      </pc:sldChg>
      <pc:sldChg chg="modSp new">
        <pc:chgData name="Robyn Schweizer" userId="S::rschweizer@bienestar.org::27ad28ae-a343-4d95-8e3a-fa99a923e829" providerId="AD" clId="Web-{44B08BA6-0082-7A82-EAB1-D12AE13EDE2E}" dt="2018-10-10T06:04:38.530" v="147" actId="20577"/>
        <pc:sldMkLst>
          <pc:docMk/>
          <pc:sldMk cId="3684590189" sldId="268"/>
        </pc:sldMkLst>
        <pc:spChg chg="mod">
          <ac:chgData name="Robyn Schweizer" userId="S::rschweizer@bienestar.org::27ad28ae-a343-4d95-8e3a-fa99a923e829" providerId="AD" clId="Web-{44B08BA6-0082-7A82-EAB1-D12AE13EDE2E}" dt="2018-10-10T06:00:27.497" v="101" actId="14100"/>
          <ac:spMkLst>
            <pc:docMk/>
            <pc:sldMk cId="3684590189" sldId="268"/>
            <ac:spMk id="2" creationId="{5B0B2CB5-7FAD-4289-8566-3C4DFDA96AC4}"/>
          </ac:spMkLst>
        </pc:spChg>
        <pc:spChg chg="mod">
          <ac:chgData name="Robyn Schweizer" userId="S::rschweizer@bienestar.org::27ad28ae-a343-4d95-8e3a-fa99a923e829" providerId="AD" clId="Web-{44B08BA6-0082-7A82-EAB1-D12AE13EDE2E}" dt="2018-10-10T06:04:38.530" v="147" actId="20577"/>
          <ac:spMkLst>
            <pc:docMk/>
            <pc:sldMk cId="3684590189" sldId="268"/>
            <ac:spMk id="3" creationId="{0ABBB385-76F4-457E-99BC-306EE1F8265D}"/>
          </ac:spMkLst>
        </pc:spChg>
      </pc:sldChg>
      <pc:sldChg chg="addSp delSp modSp new">
        <pc:chgData name="Robyn Schweizer" userId="S::rschweizer@bienestar.org::27ad28ae-a343-4d95-8e3a-fa99a923e829" providerId="AD" clId="Web-{44B08BA6-0082-7A82-EAB1-D12AE13EDE2E}" dt="2018-10-10T06:37:38.643" v="528" actId="20577"/>
        <pc:sldMkLst>
          <pc:docMk/>
          <pc:sldMk cId="3588689682" sldId="269"/>
        </pc:sldMkLst>
        <pc:spChg chg="mod">
          <ac:chgData name="Robyn Schweizer" userId="S::rschweizer@bienestar.org::27ad28ae-a343-4d95-8e3a-fa99a923e829" providerId="AD" clId="Web-{44B08BA6-0082-7A82-EAB1-D12AE13EDE2E}" dt="2018-10-10T06:37:38.643" v="528" actId="20577"/>
          <ac:spMkLst>
            <pc:docMk/>
            <pc:sldMk cId="3588689682" sldId="269"/>
            <ac:spMk id="2" creationId="{57B8F720-B48C-450A-8E3C-472601225B54}"/>
          </ac:spMkLst>
        </pc:spChg>
        <pc:spChg chg="del">
          <ac:chgData name="Robyn Schweizer" userId="S::rschweizer@bienestar.org::27ad28ae-a343-4d95-8e3a-fa99a923e829" providerId="AD" clId="Web-{44B08BA6-0082-7A82-EAB1-D12AE13EDE2E}" dt="2018-10-10T06:08:02.869" v="186"/>
          <ac:spMkLst>
            <pc:docMk/>
            <pc:sldMk cId="3588689682" sldId="269"/>
            <ac:spMk id="3" creationId="{51036EB6-C3E1-4B59-89B2-A6097BBCAC10}"/>
          </ac:spMkLst>
        </pc:spChg>
        <pc:graphicFrameChg chg="add mod ord modGraphic">
          <ac:chgData name="Robyn Schweizer" userId="S::rschweizer@bienestar.org::27ad28ae-a343-4d95-8e3a-fa99a923e829" providerId="AD" clId="Web-{44B08BA6-0082-7A82-EAB1-D12AE13EDE2E}" dt="2018-10-10T06:08:19.432" v="206"/>
          <ac:graphicFrameMkLst>
            <pc:docMk/>
            <pc:sldMk cId="3588689682" sldId="269"/>
            <ac:graphicFrameMk id="6" creationId="{97EECB9E-876A-4A96-A908-25C190BCDCE4}"/>
          </ac:graphicFrameMkLst>
        </pc:graphicFrameChg>
      </pc:sldChg>
    </pc:docChg>
  </pc:docChgLst>
  <pc:docChgLst>
    <pc:chgData name="Robyn Schweizer" userId="S::rschweizer@bienestar.org::27ad28ae-a343-4d95-8e3a-fa99a923e829" providerId="AD" clId="Web-{EA7F6B85-66FC-9041-536F-E629D3BB796D}"/>
    <pc:docChg chg="addSld modSld">
      <pc:chgData name="Robyn Schweizer" userId="S::rschweizer@bienestar.org::27ad28ae-a343-4d95-8e3a-fa99a923e829" providerId="AD" clId="Web-{EA7F6B85-66FC-9041-536F-E629D3BB796D}" dt="2018-11-08T17:30:36.144" v="1537" actId="20577"/>
      <pc:docMkLst>
        <pc:docMk/>
      </pc:docMkLst>
      <pc:sldChg chg="modSp">
        <pc:chgData name="Robyn Schweizer" userId="S::rschweizer@bienestar.org::27ad28ae-a343-4d95-8e3a-fa99a923e829" providerId="AD" clId="Web-{EA7F6B85-66FC-9041-536F-E629D3BB796D}" dt="2018-11-08T12:15:31.098" v="751" actId="20577"/>
        <pc:sldMkLst>
          <pc:docMk/>
          <pc:sldMk cId="2076624527" sldId="264"/>
        </pc:sldMkLst>
        <pc:spChg chg="mod">
          <ac:chgData name="Robyn Schweizer" userId="S::rschweizer@bienestar.org::27ad28ae-a343-4d95-8e3a-fa99a923e829" providerId="AD" clId="Web-{EA7F6B85-66FC-9041-536F-E629D3BB796D}" dt="2018-11-08T12:15:31.098" v="751" actId="20577"/>
          <ac:spMkLst>
            <pc:docMk/>
            <pc:sldMk cId="2076624527" sldId="264"/>
            <ac:spMk id="3" creationId="{8B5D60DB-F8C7-43E8-A65B-3E3C1593F321}"/>
          </ac:spMkLst>
        </pc:spChg>
      </pc:sldChg>
      <pc:sldChg chg="modSp">
        <pc:chgData name="Robyn Schweizer" userId="S::rschweizer@bienestar.org::27ad28ae-a343-4d95-8e3a-fa99a923e829" providerId="AD" clId="Web-{EA7F6B85-66FC-9041-536F-E629D3BB796D}" dt="2018-11-08T12:30:43.466" v="1145" actId="20577"/>
        <pc:sldMkLst>
          <pc:docMk/>
          <pc:sldMk cId="3588689682" sldId="269"/>
        </pc:sldMkLst>
        <pc:spChg chg="mod">
          <ac:chgData name="Robyn Schweizer" userId="S::rschweizer@bienestar.org::27ad28ae-a343-4d95-8e3a-fa99a923e829" providerId="AD" clId="Web-{EA7F6B85-66FC-9041-536F-E629D3BB796D}" dt="2018-11-08T12:30:43.466" v="1145" actId="20577"/>
          <ac:spMkLst>
            <pc:docMk/>
            <pc:sldMk cId="3588689682" sldId="269"/>
            <ac:spMk id="2" creationId="{57B8F720-B48C-450A-8E3C-472601225B54}"/>
          </ac:spMkLst>
        </pc:spChg>
      </pc:sldChg>
      <pc:sldChg chg="modSp">
        <pc:chgData name="Robyn Schweizer" userId="S::rschweizer@bienestar.org::27ad28ae-a343-4d95-8e3a-fa99a923e829" providerId="AD" clId="Web-{EA7F6B85-66FC-9041-536F-E629D3BB796D}" dt="2018-11-08T12:30:51.829" v="1147" actId="20577"/>
        <pc:sldMkLst>
          <pc:docMk/>
          <pc:sldMk cId="3338727759" sldId="271"/>
        </pc:sldMkLst>
        <pc:spChg chg="mod">
          <ac:chgData name="Robyn Schweizer" userId="S::rschweizer@bienestar.org::27ad28ae-a343-4d95-8e3a-fa99a923e829" providerId="AD" clId="Web-{EA7F6B85-66FC-9041-536F-E629D3BB796D}" dt="2018-11-08T12:30:51.829" v="1147" actId="20577"/>
          <ac:spMkLst>
            <pc:docMk/>
            <pc:sldMk cId="3338727759" sldId="271"/>
            <ac:spMk id="2" creationId="{91807E88-1E96-4F7F-BA52-38F96540C0DE}"/>
          </ac:spMkLst>
        </pc:spChg>
      </pc:sldChg>
      <pc:sldChg chg="modSp">
        <pc:chgData name="Robyn Schweizer" userId="S::rschweizer@bienestar.org::27ad28ae-a343-4d95-8e3a-fa99a923e829" providerId="AD" clId="Web-{EA7F6B85-66FC-9041-536F-E629D3BB796D}" dt="2018-11-08T12:31:00.079" v="1174" actId="20577"/>
        <pc:sldMkLst>
          <pc:docMk/>
          <pc:sldMk cId="524745758" sldId="272"/>
        </pc:sldMkLst>
        <pc:spChg chg="mod">
          <ac:chgData name="Robyn Schweizer" userId="S::rschweizer@bienestar.org::27ad28ae-a343-4d95-8e3a-fa99a923e829" providerId="AD" clId="Web-{EA7F6B85-66FC-9041-536F-E629D3BB796D}" dt="2018-11-08T12:31:00.079" v="1174" actId="20577"/>
          <ac:spMkLst>
            <pc:docMk/>
            <pc:sldMk cId="524745758" sldId="272"/>
            <ac:spMk id="2" creationId="{4F71C38D-C895-46B8-A784-9E0903995207}"/>
          </ac:spMkLst>
        </pc:spChg>
      </pc:sldChg>
      <pc:sldChg chg="addSp modSp mod modClrScheme chgLayout">
        <pc:chgData name="Robyn Schweizer" userId="S::rschweizer@bienestar.org::27ad28ae-a343-4d95-8e3a-fa99a923e829" providerId="AD" clId="Web-{EA7F6B85-66FC-9041-536F-E629D3BB796D}" dt="2018-11-08T12:39:52.268" v="1533" actId="20577"/>
        <pc:sldMkLst>
          <pc:docMk/>
          <pc:sldMk cId="1138335281" sldId="274"/>
        </pc:sldMkLst>
        <pc:spChg chg="mod ord">
          <ac:chgData name="Robyn Schweizer" userId="S::rschweizer@bienestar.org::27ad28ae-a343-4d95-8e3a-fa99a923e829" providerId="AD" clId="Web-{EA7F6B85-66FC-9041-536F-E629D3BB796D}" dt="2018-11-08T12:20:18.978" v="884" actId="20577"/>
          <ac:spMkLst>
            <pc:docMk/>
            <pc:sldMk cId="1138335281" sldId="274"/>
            <ac:spMk id="2" creationId="{649B4D6C-63A5-48C8-8D84-494AF91FBB63}"/>
          </ac:spMkLst>
        </pc:spChg>
        <pc:spChg chg="mod ord">
          <ac:chgData name="Robyn Schweizer" userId="S::rschweizer@bienestar.org::27ad28ae-a343-4d95-8e3a-fa99a923e829" providerId="AD" clId="Web-{EA7F6B85-66FC-9041-536F-E629D3BB796D}" dt="2018-11-08T12:35:44.076" v="1372" actId="20577"/>
          <ac:spMkLst>
            <pc:docMk/>
            <pc:sldMk cId="1138335281" sldId="274"/>
            <ac:spMk id="3" creationId="{7222CABD-D91E-4C9F-AB8E-54D549FD58D3}"/>
          </ac:spMkLst>
        </pc:spChg>
        <pc:spChg chg="add mod ord">
          <ac:chgData name="Robyn Schweizer" userId="S::rschweizer@bienestar.org::27ad28ae-a343-4d95-8e3a-fa99a923e829" providerId="AD" clId="Web-{EA7F6B85-66FC-9041-536F-E629D3BB796D}" dt="2018-11-08T12:39:52.268" v="1533" actId="20577"/>
          <ac:spMkLst>
            <pc:docMk/>
            <pc:sldMk cId="1138335281" sldId="274"/>
            <ac:spMk id="4" creationId="{A0BEACD1-11CB-4EFA-B5A9-FA9636DBE931}"/>
          </ac:spMkLst>
        </pc:spChg>
      </pc:sldChg>
      <pc:sldChg chg="modSp">
        <pc:chgData name="Robyn Schweizer" userId="S::rschweizer@bienestar.org::27ad28ae-a343-4d95-8e3a-fa99a923e829" providerId="AD" clId="Web-{EA7F6B85-66FC-9041-536F-E629D3BB796D}" dt="2018-11-08T17:30:29.582" v="1535" actId="20577"/>
        <pc:sldMkLst>
          <pc:docMk/>
          <pc:sldMk cId="3512218126" sldId="276"/>
        </pc:sldMkLst>
        <pc:spChg chg="mod">
          <ac:chgData name="Robyn Schweizer" userId="S::rschweizer@bienestar.org::27ad28ae-a343-4d95-8e3a-fa99a923e829" providerId="AD" clId="Web-{EA7F6B85-66FC-9041-536F-E629D3BB796D}" dt="2018-11-08T17:30:29.582" v="1535" actId="20577"/>
          <ac:spMkLst>
            <pc:docMk/>
            <pc:sldMk cId="3512218126" sldId="276"/>
            <ac:spMk id="3" creationId="{7ACAB424-3BF7-45C3-8562-0763402C8718}"/>
          </ac:spMkLst>
        </pc:spChg>
      </pc:sldChg>
      <pc:sldChg chg="modSp new">
        <pc:chgData name="Robyn Schweizer" userId="S::rschweizer@bienestar.org::27ad28ae-a343-4d95-8e3a-fa99a923e829" providerId="AD" clId="Web-{EA7F6B85-66FC-9041-536F-E629D3BB796D}" dt="2018-11-08T12:18:08.867" v="858" actId="20577"/>
        <pc:sldMkLst>
          <pc:docMk/>
          <pc:sldMk cId="3291356471" sldId="291"/>
        </pc:sldMkLst>
        <pc:spChg chg="mod">
          <ac:chgData name="Robyn Schweizer" userId="S::rschweizer@bienestar.org::27ad28ae-a343-4d95-8e3a-fa99a923e829" providerId="AD" clId="Web-{EA7F6B85-66FC-9041-536F-E629D3BB796D}" dt="2018-11-08T12:17:41.052" v="829" actId="20577"/>
          <ac:spMkLst>
            <pc:docMk/>
            <pc:sldMk cId="3291356471" sldId="291"/>
            <ac:spMk id="2" creationId="{31BD68F1-9928-4650-A1B2-606BEBBEAA3D}"/>
          </ac:spMkLst>
        </pc:spChg>
        <pc:spChg chg="mod">
          <ac:chgData name="Robyn Schweizer" userId="S::rschweizer@bienestar.org::27ad28ae-a343-4d95-8e3a-fa99a923e829" providerId="AD" clId="Web-{EA7F6B85-66FC-9041-536F-E629D3BB796D}" dt="2018-11-08T12:18:08.867" v="858" actId="20577"/>
          <ac:spMkLst>
            <pc:docMk/>
            <pc:sldMk cId="3291356471" sldId="291"/>
            <ac:spMk id="3" creationId="{1E7C9553-205F-446F-8106-979432C99270}"/>
          </ac:spMkLst>
        </pc:spChg>
      </pc:sldChg>
      <pc:sldChg chg="delSp modSp new mod modClrScheme chgLayout">
        <pc:chgData name="Robyn Schweizer" userId="S::rschweizer@bienestar.org::27ad28ae-a343-4d95-8e3a-fa99a923e829" providerId="AD" clId="Web-{EA7F6B85-66FC-9041-536F-E629D3BB796D}" dt="2018-11-08T12:36:49.317" v="1397" actId="20577"/>
        <pc:sldMkLst>
          <pc:docMk/>
          <pc:sldMk cId="1711692213" sldId="292"/>
        </pc:sldMkLst>
        <pc:spChg chg="mod ord">
          <ac:chgData name="Robyn Schweizer" userId="S::rschweizer@bienestar.org::27ad28ae-a343-4d95-8e3a-fa99a923e829" providerId="AD" clId="Web-{EA7F6B85-66FC-9041-536F-E629D3BB796D}" dt="2018-11-08T12:36:27.360" v="1380" actId="20577"/>
          <ac:spMkLst>
            <pc:docMk/>
            <pc:sldMk cId="1711692213" sldId="292"/>
            <ac:spMk id="2" creationId="{151EA04A-2191-41B8-AABD-06B510A2D4C1}"/>
          </ac:spMkLst>
        </pc:spChg>
        <pc:spChg chg="mod ord">
          <ac:chgData name="Robyn Schweizer" userId="S::rschweizer@bienestar.org::27ad28ae-a343-4d95-8e3a-fa99a923e829" providerId="AD" clId="Web-{EA7F6B85-66FC-9041-536F-E629D3BB796D}" dt="2018-11-08T12:36:49.317" v="1397" actId="20577"/>
          <ac:spMkLst>
            <pc:docMk/>
            <pc:sldMk cId="1711692213" sldId="292"/>
            <ac:spMk id="3" creationId="{40DE1FFE-1B76-42B2-8B59-977E0C8D6776}"/>
          </ac:spMkLst>
        </pc:spChg>
        <pc:spChg chg="del">
          <ac:chgData name="Robyn Schweizer" userId="S::rschweizer@bienestar.org::27ad28ae-a343-4d95-8e3a-fa99a923e829" providerId="AD" clId="Web-{EA7F6B85-66FC-9041-536F-E629D3BB796D}" dt="2018-11-08T12:22:50.490" v="904"/>
          <ac:spMkLst>
            <pc:docMk/>
            <pc:sldMk cId="1711692213" sldId="292"/>
            <ac:spMk id="4" creationId="{F76023AA-B4D9-46AC-81C2-F9A3904F412D}"/>
          </ac:spMkLst>
        </pc:spChg>
      </pc:sldChg>
      <pc:sldChg chg="modSp new">
        <pc:chgData name="Robyn Schweizer" userId="S::rschweizer@bienestar.org::27ad28ae-a343-4d95-8e3a-fa99a923e829" providerId="AD" clId="Web-{EA7F6B85-66FC-9041-536F-E629D3BB796D}" dt="2018-11-08T12:28:02.430" v="985" actId="20577"/>
        <pc:sldMkLst>
          <pc:docMk/>
          <pc:sldMk cId="4173791144" sldId="293"/>
        </pc:sldMkLst>
        <pc:spChg chg="mod">
          <ac:chgData name="Robyn Schweizer" userId="S::rschweizer@bienestar.org::27ad28ae-a343-4d95-8e3a-fa99a923e829" providerId="AD" clId="Web-{EA7F6B85-66FC-9041-536F-E629D3BB796D}" dt="2018-11-08T12:28:02.430" v="985" actId="20577"/>
          <ac:spMkLst>
            <pc:docMk/>
            <pc:sldMk cId="4173791144" sldId="293"/>
            <ac:spMk id="2" creationId="{6911FC40-AD6A-4F54-B414-A9D5E1DDC6C3}"/>
          </ac:spMkLst>
        </pc:spChg>
      </pc:sldChg>
      <pc:sldChg chg="modSp new">
        <pc:chgData name="Robyn Schweizer" userId="S::rschweizer@bienestar.org::27ad28ae-a343-4d95-8e3a-fa99a923e829" providerId="AD" clId="Web-{EA7F6B85-66FC-9041-536F-E629D3BB796D}" dt="2018-11-08T12:30:26.290" v="1113" actId="20577"/>
        <pc:sldMkLst>
          <pc:docMk/>
          <pc:sldMk cId="2509296427" sldId="294"/>
        </pc:sldMkLst>
        <pc:spChg chg="mod">
          <ac:chgData name="Robyn Schweizer" userId="S::rschweizer@bienestar.org::27ad28ae-a343-4d95-8e3a-fa99a923e829" providerId="AD" clId="Web-{EA7F6B85-66FC-9041-536F-E629D3BB796D}" dt="2018-11-08T12:30:26.290" v="1113" actId="20577"/>
          <ac:spMkLst>
            <pc:docMk/>
            <pc:sldMk cId="2509296427" sldId="294"/>
            <ac:spMk id="2" creationId="{8B1C314D-3EB2-4546-AFA3-E8320A4A14C7}"/>
          </ac:spMkLst>
        </pc:spChg>
      </pc:sldChg>
      <pc:sldChg chg="delSp modSp new mod modClrScheme chgLayout">
        <pc:chgData name="Robyn Schweizer" userId="S::rschweizer@bienestar.org::27ad28ae-a343-4d95-8e3a-fa99a923e829" providerId="AD" clId="Web-{EA7F6B85-66FC-9041-536F-E629D3BB796D}" dt="2018-11-08T12:32:07.034" v="1229" actId="20577"/>
        <pc:sldMkLst>
          <pc:docMk/>
          <pc:sldMk cId="1551503885" sldId="295"/>
        </pc:sldMkLst>
        <pc:spChg chg="mod ord">
          <ac:chgData name="Robyn Schweizer" userId="S::rschweizer@bienestar.org::27ad28ae-a343-4d95-8e3a-fa99a923e829" providerId="AD" clId="Web-{EA7F6B85-66FC-9041-536F-E629D3BB796D}" dt="2018-11-08T12:32:07.034" v="1229" actId="20577"/>
          <ac:spMkLst>
            <pc:docMk/>
            <pc:sldMk cId="1551503885" sldId="295"/>
            <ac:spMk id="2" creationId="{1D934D4A-CC60-4185-8534-6B46A185E121}"/>
          </ac:spMkLst>
        </pc:spChg>
        <pc:spChg chg="mod ord">
          <ac:chgData name="Robyn Schweizer" userId="S::rschweizer@bienestar.org::27ad28ae-a343-4d95-8e3a-fa99a923e829" providerId="AD" clId="Web-{EA7F6B85-66FC-9041-536F-E629D3BB796D}" dt="2018-11-08T12:31:49.362" v="1226"/>
          <ac:spMkLst>
            <pc:docMk/>
            <pc:sldMk cId="1551503885" sldId="295"/>
            <ac:spMk id="3" creationId="{15B09F5F-858C-4A3A-96B2-B77044477A1E}"/>
          </ac:spMkLst>
        </pc:spChg>
        <pc:spChg chg="del">
          <ac:chgData name="Robyn Schweizer" userId="S::rschweizer@bienestar.org::27ad28ae-a343-4d95-8e3a-fa99a923e829" providerId="AD" clId="Web-{EA7F6B85-66FC-9041-536F-E629D3BB796D}" dt="2018-11-08T12:31:49.362" v="1226"/>
          <ac:spMkLst>
            <pc:docMk/>
            <pc:sldMk cId="1551503885" sldId="295"/>
            <ac:spMk id="4" creationId="{AADB97DB-E54D-4AC4-8EF6-758CF361D257}"/>
          </ac:spMkLst>
        </pc:spChg>
      </pc:sldChg>
    </pc:docChg>
  </pc:docChgLst>
  <pc:docChgLst>
    <pc:chgData name="Robyn Schweizer" userId="S::rschweizer@bienestar.org::27ad28ae-a343-4d95-8e3a-fa99a923e829" providerId="AD" clId="Web-{739A607C-0A0E-8905-3F13-37E103065BCA}"/>
    <pc:docChg chg="addSld modSld">
      <pc:chgData name="Robyn Schweizer" userId="S::rschweizer@bienestar.org::27ad28ae-a343-4d95-8e3a-fa99a923e829" providerId="AD" clId="Web-{739A607C-0A0E-8905-3F13-37E103065BCA}" dt="2018-10-10T04:37:46.884" v="344" actId="20577"/>
      <pc:docMkLst>
        <pc:docMk/>
      </pc:docMkLst>
      <pc:sldChg chg="modSp">
        <pc:chgData name="Robyn Schweizer" userId="S::rschweizer@bienestar.org::27ad28ae-a343-4d95-8e3a-fa99a923e829" providerId="AD" clId="Web-{739A607C-0A0E-8905-3F13-37E103065BCA}" dt="2018-10-10T03:09:14.872" v="18" actId="20577"/>
        <pc:sldMkLst>
          <pc:docMk/>
          <pc:sldMk cId="2873982037" sldId="258"/>
        </pc:sldMkLst>
        <pc:spChg chg="mod">
          <ac:chgData name="Robyn Schweizer" userId="S::rschweizer@bienestar.org::27ad28ae-a343-4d95-8e3a-fa99a923e829" providerId="AD" clId="Web-{739A607C-0A0E-8905-3F13-37E103065BCA}" dt="2018-10-10T03:09:14.872" v="18" actId="20577"/>
          <ac:spMkLst>
            <pc:docMk/>
            <pc:sldMk cId="2873982037" sldId="258"/>
            <ac:spMk id="3" creationId="{396EB0C9-4DED-4F31-AC5B-2F9034A81FEF}"/>
          </ac:spMkLst>
        </pc:spChg>
      </pc:sldChg>
      <pc:sldChg chg="modSp">
        <pc:chgData name="Robyn Schweizer" userId="S::rschweizer@bienestar.org::27ad28ae-a343-4d95-8e3a-fa99a923e829" providerId="AD" clId="Web-{739A607C-0A0E-8905-3F13-37E103065BCA}" dt="2018-10-10T04:35:36.118" v="311" actId="20577"/>
        <pc:sldMkLst>
          <pc:docMk/>
          <pc:sldMk cId="1713838162" sldId="261"/>
        </pc:sldMkLst>
        <pc:spChg chg="mod">
          <ac:chgData name="Robyn Schweizer" userId="S::rschweizer@bienestar.org::27ad28ae-a343-4d95-8e3a-fa99a923e829" providerId="AD" clId="Web-{739A607C-0A0E-8905-3F13-37E103065BCA}" dt="2018-10-10T04:35:36.118" v="311" actId="20577"/>
          <ac:spMkLst>
            <pc:docMk/>
            <pc:sldMk cId="1713838162" sldId="261"/>
            <ac:spMk id="2" creationId="{288668F5-8E6B-494A-B671-DE159269C87A}"/>
          </ac:spMkLst>
        </pc:spChg>
      </pc:sldChg>
      <pc:sldChg chg="modSp">
        <pc:chgData name="Robyn Schweizer" userId="S::rschweizer@bienestar.org::27ad28ae-a343-4d95-8e3a-fa99a923e829" providerId="AD" clId="Web-{739A607C-0A0E-8905-3F13-37E103065BCA}" dt="2018-10-10T04:35:59.415" v="320" actId="20577"/>
        <pc:sldMkLst>
          <pc:docMk/>
          <pc:sldMk cId="3885014272" sldId="262"/>
        </pc:sldMkLst>
        <pc:spChg chg="mod">
          <ac:chgData name="Robyn Schweizer" userId="S::rschweizer@bienestar.org::27ad28ae-a343-4d95-8e3a-fa99a923e829" providerId="AD" clId="Web-{739A607C-0A0E-8905-3F13-37E103065BCA}" dt="2018-10-10T04:35:59.415" v="320" actId="20577"/>
          <ac:spMkLst>
            <pc:docMk/>
            <pc:sldMk cId="3885014272" sldId="262"/>
            <ac:spMk id="2" creationId="{FCED8D21-1594-4598-81D5-18A0197022F1}"/>
          </ac:spMkLst>
        </pc:spChg>
        <pc:spChg chg="mod">
          <ac:chgData name="Robyn Schweizer" userId="S::rschweizer@bienestar.org::27ad28ae-a343-4d95-8e3a-fa99a923e829" providerId="AD" clId="Web-{739A607C-0A0E-8905-3F13-37E103065BCA}" dt="2018-10-10T04:28:02.431" v="164" actId="20577"/>
          <ac:spMkLst>
            <pc:docMk/>
            <pc:sldMk cId="3885014272" sldId="262"/>
            <ac:spMk id="3" creationId="{7F8C0797-E0AF-41B3-8071-50CC9380E428}"/>
          </ac:spMkLst>
        </pc:spChg>
      </pc:sldChg>
      <pc:sldChg chg="modSp">
        <pc:chgData name="Robyn Schweizer" userId="S::rschweizer@bienestar.org::27ad28ae-a343-4d95-8e3a-fa99a923e829" providerId="AD" clId="Web-{739A607C-0A0E-8905-3F13-37E103065BCA}" dt="2018-10-10T04:35:50.258" v="316" actId="20577"/>
        <pc:sldMkLst>
          <pc:docMk/>
          <pc:sldMk cId="2076624527" sldId="264"/>
        </pc:sldMkLst>
        <pc:spChg chg="mod">
          <ac:chgData name="Robyn Schweizer" userId="S::rschweizer@bienestar.org::27ad28ae-a343-4d95-8e3a-fa99a923e829" providerId="AD" clId="Web-{739A607C-0A0E-8905-3F13-37E103065BCA}" dt="2018-10-10T04:35:50.258" v="316" actId="20577"/>
          <ac:spMkLst>
            <pc:docMk/>
            <pc:sldMk cId="2076624527" sldId="264"/>
            <ac:spMk id="2" creationId="{509DD195-D587-45AE-A609-3EC35C7F59A9}"/>
          </ac:spMkLst>
        </pc:spChg>
        <pc:spChg chg="mod">
          <ac:chgData name="Robyn Schweizer" userId="S::rschweizer@bienestar.org::27ad28ae-a343-4d95-8e3a-fa99a923e829" providerId="AD" clId="Web-{739A607C-0A0E-8905-3F13-37E103065BCA}" dt="2018-10-10T04:33:15.928" v="287" actId="20577"/>
          <ac:spMkLst>
            <pc:docMk/>
            <pc:sldMk cId="2076624527" sldId="264"/>
            <ac:spMk id="3" creationId="{8B5D60DB-F8C7-43E8-A65B-3E3C1593F321}"/>
          </ac:spMkLst>
        </pc:spChg>
      </pc:sldChg>
      <pc:sldChg chg="modSp new">
        <pc:chgData name="Robyn Schweizer" userId="S::rschweizer@bienestar.org::27ad28ae-a343-4d95-8e3a-fa99a923e829" providerId="AD" clId="Web-{739A607C-0A0E-8905-3F13-37E103065BCA}" dt="2018-10-10T04:37:45.899" v="342" actId="20577"/>
        <pc:sldMkLst>
          <pc:docMk/>
          <pc:sldMk cId="738379756" sldId="267"/>
        </pc:sldMkLst>
        <pc:spChg chg="mod">
          <ac:chgData name="Robyn Schweizer" userId="S::rschweizer@bienestar.org::27ad28ae-a343-4d95-8e3a-fa99a923e829" providerId="AD" clId="Web-{739A607C-0A0E-8905-3F13-37E103065BCA}" dt="2018-10-10T04:37:45.899" v="342" actId="20577"/>
          <ac:spMkLst>
            <pc:docMk/>
            <pc:sldMk cId="738379756" sldId="267"/>
            <ac:spMk id="2" creationId="{BE4D7842-3775-4097-A43A-D17C4E7CBCEE}"/>
          </ac:spMkLst>
        </pc:spChg>
      </pc:sldChg>
    </pc:docChg>
  </pc:docChgLst>
  <pc:docChgLst>
    <pc:chgData name="Robyn Schweizer" userId="S::rschweizer@bienestar.org::27ad28ae-a343-4d95-8e3a-fa99a923e829" providerId="AD" clId="Web-{82D4A40C-1350-3C71-88C7-66C44E7DDB55}"/>
    <pc:docChg chg="modSld">
      <pc:chgData name="Robyn Schweizer" userId="S::rschweizer@bienestar.org::27ad28ae-a343-4d95-8e3a-fa99a923e829" providerId="AD" clId="Web-{82D4A40C-1350-3C71-88C7-66C44E7DDB55}" dt="2018-11-06T06:33:14.896" v="2" actId="20577"/>
      <pc:docMkLst>
        <pc:docMk/>
      </pc:docMkLst>
      <pc:sldChg chg="modSp">
        <pc:chgData name="Robyn Schweizer" userId="S::rschweizer@bienestar.org::27ad28ae-a343-4d95-8e3a-fa99a923e829" providerId="AD" clId="Web-{82D4A40C-1350-3C71-88C7-66C44E7DDB55}" dt="2018-11-06T06:33:09.693" v="0" actId="20577"/>
        <pc:sldMkLst>
          <pc:docMk/>
          <pc:sldMk cId="1082834993" sldId="285"/>
        </pc:sldMkLst>
        <pc:spChg chg="mod">
          <ac:chgData name="Robyn Schweizer" userId="S::rschweizer@bienestar.org::27ad28ae-a343-4d95-8e3a-fa99a923e829" providerId="AD" clId="Web-{82D4A40C-1350-3C71-88C7-66C44E7DDB55}" dt="2018-11-06T06:33:09.693" v="0" actId="20577"/>
          <ac:spMkLst>
            <pc:docMk/>
            <pc:sldMk cId="1082834993" sldId="285"/>
            <ac:spMk id="3" creationId="{A1B29F04-4AAC-4699-82B9-4A40A89CC77F}"/>
          </ac:spMkLst>
        </pc:spChg>
      </pc:sldChg>
    </pc:docChg>
  </pc:docChgLst>
  <pc:docChgLst>
    <pc:chgData name="Robyn Schweizer" userId="S::rschweizer@bienestar.org::27ad28ae-a343-4d95-8e3a-fa99a923e829" providerId="AD" clId="Web-{559E544E-6CF9-4C18-972B-E0EE4C18718D}"/>
    <pc:docChg chg="modSld">
      <pc:chgData name="Robyn Schweizer" userId="S::rschweizer@bienestar.org::27ad28ae-a343-4d95-8e3a-fa99a923e829" providerId="AD" clId="Web-{559E544E-6CF9-4C18-972B-E0EE4C18718D}" dt="2018-10-10T05:36:22.437" v="65"/>
      <pc:docMkLst>
        <pc:docMk/>
      </pc:docMkLst>
    </pc:docChg>
  </pc:docChgLst>
  <pc:docChgLst>
    <pc:chgData name="Robyn Schweizer" userId="S::rschweizer@bienestar.org::27ad28ae-a343-4d95-8e3a-fa99a923e829" providerId="AD" clId="Web-{6A3CD6EB-D235-27FC-D390-708B99711FFA}"/>
    <pc:docChg chg="addSld delSld modSld sldOrd">
      <pc:chgData name="Robyn Schweizer" userId="S::rschweizer@bienestar.org::27ad28ae-a343-4d95-8e3a-fa99a923e829" providerId="AD" clId="Web-{6A3CD6EB-D235-27FC-D390-708B99711FFA}" dt="2018-10-11T01:28:24.624" v="645" actId="20577"/>
      <pc:docMkLst>
        <pc:docMk/>
      </pc:docMkLst>
      <pc:sldChg chg="addSp delSp modSp">
        <pc:chgData name="Robyn Schweizer" userId="S::rschweizer@bienestar.org::27ad28ae-a343-4d95-8e3a-fa99a923e829" providerId="AD" clId="Web-{6A3CD6EB-D235-27FC-D390-708B99711FFA}" dt="2018-10-11T01:28:24.624" v="644" actId="20577"/>
        <pc:sldMkLst>
          <pc:docMk/>
          <pc:sldMk cId="1713838162" sldId="261"/>
        </pc:sldMkLst>
        <pc:spChg chg="mod">
          <ac:chgData name="Robyn Schweizer" userId="S::rschweizer@bienestar.org::27ad28ae-a343-4d95-8e3a-fa99a923e829" providerId="AD" clId="Web-{6A3CD6EB-D235-27FC-D390-708B99711FFA}" dt="2018-10-11T01:28:24.624" v="644" actId="20577"/>
          <ac:spMkLst>
            <pc:docMk/>
            <pc:sldMk cId="1713838162" sldId="261"/>
            <ac:spMk id="3" creationId="{FBBE302E-12E3-4D7D-BB3E-AE844BB6B303}"/>
          </ac:spMkLst>
        </pc:spChg>
        <pc:spChg chg="del">
          <ac:chgData name="Robyn Schweizer" userId="S::rschweizer@bienestar.org::27ad28ae-a343-4d95-8e3a-fa99a923e829" providerId="AD" clId="Web-{6A3CD6EB-D235-27FC-D390-708B99711FFA}" dt="2018-10-11T01:15:34.494" v="433"/>
          <ac:spMkLst>
            <pc:docMk/>
            <pc:sldMk cId="1713838162" sldId="261"/>
            <ac:spMk id="4" creationId="{49B2AE14-6285-4A10-869F-A5B0C920A551}"/>
          </ac:spMkLst>
        </pc:spChg>
        <pc:spChg chg="del">
          <ac:chgData name="Robyn Schweizer" userId="S::rschweizer@bienestar.org::27ad28ae-a343-4d95-8e3a-fa99a923e829" providerId="AD" clId="Web-{6A3CD6EB-D235-27FC-D390-708B99711FFA}" dt="2018-10-11T01:15:36.056" v="434"/>
          <ac:spMkLst>
            <pc:docMk/>
            <pc:sldMk cId="1713838162" sldId="261"/>
            <ac:spMk id="5" creationId="{2D86B134-452A-48A8-83AE-AF4CB12948AF}"/>
          </ac:spMkLst>
        </pc:spChg>
        <pc:picChg chg="add mod">
          <ac:chgData name="Robyn Schweizer" userId="S::rschweizer@bienestar.org::27ad28ae-a343-4d95-8e3a-fa99a923e829" providerId="AD" clId="Web-{6A3CD6EB-D235-27FC-D390-708B99711FFA}" dt="2018-10-11T01:27:13.311" v="631" actId="1076"/>
          <ac:picMkLst>
            <pc:docMk/>
            <pc:sldMk cId="1713838162" sldId="261"/>
            <ac:picMk id="6" creationId="{130EA37E-B513-4C6D-9475-7C1D45BCC46A}"/>
          </ac:picMkLst>
        </pc:picChg>
      </pc:sldChg>
      <pc:sldChg chg="modSp">
        <pc:chgData name="Robyn Schweizer" userId="S::rschweizer@bienestar.org::27ad28ae-a343-4d95-8e3a-fa99a923e829" providerId="AD" clId="Web-{6A3CD6EB-D235-27FC-D390-708B99711FFA}" dt="2018-10-11T01:11:16.836" v="382" actId="20577"/>
        <pc:sldMkLst>
          <pc:docMk/>
          <pc:sldMk cId="2076624527" sldId="264"/>
        </pc:sldMkLst>
        <pc:spChg chg="mod">
          <ac:chgData name="Robyn Schweizer" userId="S::rschweizer@bienestar.org::27ad28ae-a343-4d95-8e3a-fa99a923e829" providerId="AD" clId="Web-{6A3CD6EB-D235-27FC-D390-708B99711FFA}" dt="2018-10-11T01:07:54.741" v="320" actId="20577"/>
          <ac:spMkLst>
            <pc:docMk/>
            <pc:sldMk cId="2076624527" sldId="264"/>
            <ac:spMk id="2" creationId="{509DD195-D587-45AE-A609-3EC35C7F59A9}"/>
          </ac:spMkLst>
        </pc:spChg>
        <pc:spChg chg="mod">
          <ac:chgData name="Robyn Schweizer" userId="S::rschweizer@bienestar.org::27ad28ae-a343-4d95-8e3a-fa99a923e829" providerId="AD" clId="Web-{6A3CD6EB-D235-27FC-D390-708B99711FFA}" dt="2018-10-11T01:11:16.836" v="382" actId="20577"/>
          <ac:spMkLst>
            <pc:docMk/>
            <pc:sldMk cId="2076624527" sldId="264"/>
            <ac:spMk id="3" creationId="{8B5D60DB-F8C7-43E8-A65B-3E3C1593F321}"/>
          </ac:spMkLst>
        </pc:spChg>
      </pc:sldChg>
      <pc:sldChg chg="modSp">
        <pc:chgData name="Robyn Schweizer" userId="S::rschweizer@bienestar.org::27ad28ae-a343-4d95-8e3a-fa99a923e829" providerId="AD" clId="Web-{6A3CD6EB-D235-27FC-D390-708B99711FFA}" dt="2018-10-11T01:11:52.508" v="396" actId="20577"/>
        <pc:sldMkLst>
          <pc:docMk/>
          <pc:sldMk cId="3588689682" sldId="269"/>
        </pc:sldMkLst>
        <pc:spChg chg="mod">
          <ac:chgData name="Robyn Schweizer" userId="S::rschweizer@bienestar.org::27ad28ae-a343-4d95-8e3a-fa99a923e829" providerId="AD" clId="Web-{6A3CD6EB-D235-27FC-D390-708B99711FFA}" dt="2018-10-11T01:05:11.099" v="284" actId="20577"/>
          <ac:spMkLst>
            <pc:docMk/>
            <pc:sldMk cId="3588689682" sldId="269"/>
            <ac:spMk id="2" creationId="{57B8F720-B48C-450A-8E3C-472601225B54}"/>
          </ac:spMkLst>
        </pc:spChg>
        <pc:spChg chg="mod">
          <ac:chgData name="Robyn Schweizer" userId="S::rschweizer@bienestar.org::27ad28ae-a343-4d95-8e3a-fa99a923e829" providerId="AD" clId="Web-{6A3CD6EB-D235-27FC-D390-708B99711FFA}" dt="2018-10-11T01:11:52.508" v="396" actId="20577"/>
          <ac:spMkLst>
            <pc:docMk/>
            <pc:sldMk cId="3588689682" sldId="269"/>
            <ac:spMk id="4" creationId="{29DE7E52-AF35-4C1B-9480-8ECF7842BF57}"/>
          </ac:spMkLst>
        </pc:spChg>
      </pc:sldChg>
      <pc:sldChg chg="addSp modSp">
        <pc:chgData name="Robyn Schweizer" userId="S::rschweizer@bienestar.org::27ad28ae-a343-4d95-8e3a-fa99a923e829" providerId="AD" clId="Web-{6A3CD6EB-D235-27FC-D390-708B99711FFA}" dt="2018-10-11T00:59:41.910" v="251"/>
        <pc:sldMkLst>
          <pc:docMk/>
          <pc:sldMk cId="1381267938" sldId="270"/>
        </pc:sldMkLst>
        <pc:spChg chg="mod">
          <ac:chgData name="Robyn Schweizer" userId="S::rschweizer@bienestar.org::27ad28ae-a343-4d95-8e3a-fa99a923e829" providerId="AD" clId="Web-{6A3CD6EB-D235-27FC-D390-708B99711FFA}" dt="2018-10-11T00:58:12.456" v="154" actId="20577"/>
          <ac:spMkLst>
            <pc:docMk/>
            <pc:sldMk cId="1381267938" sldId="270"/>
            <ac:spMk id="2" creationId="{B1983193-33AE-428D-B676-7D04A8953D9F}"/>
          </ac:spMkLst>
        </pc:spChg>
        <pc:spChg chg="mod">
          <ac:chgData name="Robyn Schweizer" userId="S::rschweizer@bienestar.org::27ad28ae-a343-4d95-8e3a-fa99a923e829" providerId="AD" clId="Web-{6A3CD6EB-D235-27FC-D390-708B99711FFA}" dt="2018-10-11T00:56:03.674" v="96" actId="20577"/>
          <ac:spMkLst>
            <pc:docMk/>
            <pc:sldMk cId="1381267938" sldId="270"/>
            <ac:spMk id="3" creationId="{501EE08D-6E88-4EDA-8157-983BDCD5C3CF}"/>
          </ac:spMkLst>
        </pc:spChg>
        <pc:graphicFrameChg chg="add mod modGraphic">
          <ac:chgData name="Robyn Schweizer" userId="S::rschweizer@bienestar.org::27ad28ae-a343-4d95-8e3a-fa99a923e829" providerId="AD" clId="Web-{6A3CD6EB-D235-27FC-D390-708B99711FFA}" dt="2018-10-11T00:59:41.910" v="251"/>
          <ac:graphicFrameMkLst>
            <pc:docMk/>
            <pc:sldMk cId="1381267938" sldId="270"/>
            <ac:graphicFrameMk id="4" creationId="{52A3347E-7980-4F09-ACA3-272DCFA4C633}"/>
          </ac:graphicFrameMkLst>
        </pc:graphicFrameChg>
      </pc:sldChg>
      <pc:sldChg chg="modSp new">
        <pc:chgData name="Robyn Schweizer" userId="S::rschweizer@bienestar.org::27ad28ae-a343-4d95-8e3a-fa99a923e829" providerId="AD" clId="Web-{6A3CD6EB-D235-27FC-D390-708B99711FFA}" dt="2018-10-11T01:04:59.724" v="279" actId="20577"/>
        <pc:sldMkLst>
          <pc:docMk/>
          <pc:sldMk cId="3338727759" sldId="271"/>
        </pc:sldMkLst>
        <pc:spChg chg="mod">
          <ac:chgData name="Robyn Schweizer" userId="S::rschweizer@bienestar.org::27ad28ae-a343-4d95-8e3a-fa99a923e829" providerId="AD" clId="Web-{6A3CD6EB-D235-27FC-D390-708B99711FFA}" dt="2018-10-11T01:04:59.724" v="279" actId="20577"/>
          <ac:spMkLst>
            <pc:docMk/>
            <pc:sldMk cId="3338727759" sldId="271"/>
            <ac:spMk id="2" creationId="{91807E88-1E96-4F7F-BA52-38F96540C0DE}"/>
          </ac:spMkLst>
        </pc:spChg>
      </pc:sldChg>
      <pc:sldChg chg="modSp new">
        <pc:chgData name="Robyn Schweizer" userId="S::rschweizer@bienestar.org::27ad28ae-a343-4d95-8e3a-fa99a923e829" providerId="AD" clId="Web-{6A3CD6EB-D235-27FC-D390-708B99711FFA}" dt="2018-10-11T01:05:27.178" v="302" actId="20577"/>
        <pc:sldMkLst>
          <pc:docMk/>
          <pc:sldMk cId="524745758" sldId="272"/>
        </pc:sldMkLst>
        <pc:spChg chg="mod">
          <ac:chgData name="Robyn Schweizer" userId="S::rschweizer@bienestar.org::27ad28ae-a343-4d95-8e3a-fa99a923e829" providerId="AD" clId="Web-{6A3CD6EB-D235-27FC-D390-708B99711FFA}" dt="2018-10-11T01:05:27.178" v="302" actId="20577"/>
          <ac:spMkLst>
            <pc:docMk/>
            <pc:sldMk cId="524745758" sldId="272"/>
            <ac:spMk id="2" creationId="{4F71C38D-C895-46B8-A784-9E0903995207}"/>
          </ac:spMkLst>
        </pc:spChg>
      </pc:sldChg>
      <pc:sldChg chg="modSp new ord">
        <pc:chgData name="Robyn Schweizer" userId="S::rschweizer@bienestar.org::27ad28ae-a343-4d95-8e3a-fa99a923e829" providerId="AD" clId="Web-{6A3CD6EB-D235-27FC-D390-708B99711FFA}" dt="2018-10-11T01:18:54.636" v="461" actId="20577"/>
        <pc:sldMkLst>
          <pc:docMk/>
          <pc:sldMk cId="746348871" sldId="273"/>
        </pc:sldMkLst>
        <pc:spChg chg="mod">
          <ac:chgData name="Robyn Schweizer" userId="S::rschweizer@bienestar.org::27ad28ae-a343-4d95-8e3a-fa99a923e829" providerId="AD" clId="Web-{6A3CD6EB-D235-27FC-D390-708B99711FFA}" dt="2018-10-11T01:08:52.726" v="333" actId="20577"/>
          <ac:spMkLst>
            <pc:docMk/>
            <pc:sldMk cId="746348871" sldId="273"/>
            <ac:spMk id="2" creationId="{CD63C5AB-7E4F-49AF-8EAB-7EF5D4C14678}"/>
          </ac:spMkLst>
        </pc:spChg>
        <pc:spChg chg="mod">
          <ac:chgData name="Robyn Schweizer" userId="S::rschweizer@bienestar.org::27ad28ae-a343-4d95-8e3a-fa99a923e829" providerId="AD" clId="Web-{6A3CD6EB-D235-27FC-D390-708B99711FFA}" dt="2018-10-11T01:18:49.777" v="456" actId="20577"/>
          <ac:spMkLst>
            <pc:docMk/>
            <pc:sldMk cId="746348871" sldId="273"/>
            <ac:spMk id="3" creationId="{1BB64ECB-3C57-4210-91AC-EC4CDA0A5454}"/>
          </ac:spMkLst>
        </pc:spChg>
        <pc:spChg chg="mod">
          <ac:chgData name="Robyn Schweizer" userId="S::rschweizer@bienestar.org::27ad28ae-a343-4d95-8e3a-fa99a923e829" providerId="AD" clId="Web-{6A3CD6EB-D235-27FC-D390-708B99711FFA}" dt="2018-10-11T01:18:54.636" v="461" actId="20577"/>
          <ac:spMkLst>
            <pc:docMk/>
            <pc:sldMk cId="746348871" sldId="273"/>
            <ac:spMk id="4" creationId="{D25BCD68-00F3-4A42-A2C4-9D4BD501A22C}"/>
          </ac:spMkLst>
        </pc:spChg>
      </pc:sldChg>
      <pc:sldChg chg="modSp new">
        <pc:chgData name="Robyn Schweizer" userId="S::rschweizer@bienestar.org::27ad28ae-a343-4d95-8e3a-fa99a923e829" providerId="AD" clId="Web-{6A3CD6EB-D235-27FC-D390-708B99711FFA}" dt="2018-10-11T01:12:48.165" v="408" actId="20577"/>
        <pc:sldMkLst>
          <pc:docMk/>
          <pc:sldMk cId="1138335281" sldId="274"/>
        </pc:sldMkLst>
        <pc:spChg chg="mod">
          <ac:chgData name="Robyn Schweizer" userId="S::rschweizer@bienestar.org::27ad28ae-a343-4d95-8e3a-fa99a923e829" providerId="AD" clId="Web-{6A3CD6EB-D235-27FC-D390-708B99711FFA}" dt="2018-10-11T01:12:48.165" v="408" actId="20577"/>
          <ac:spMkLst>
            <pc:docMk/>
            <pc:sldMk cId="1138335281" sldId="274"/>
            <ac:spMk id="2" creationId="{649B4D6C-63A5-48C8-8D84-494AF91FBB63}"/>
          </ac:spMkLst>
        </pc:spChg>
        <pc:spChg chg="mod">
          <ac:chgData name="Robyn Schweizer" userId="S::rschweizer@bienestar.org::27ad28ae-a343-4d95-8e3a-fa99a923e829" providerId="AD" clId="Web-{6A3CD6EB-D235-27FC-D390-708B99711FFA}" dt="2018-10-11T01:12:37.883" v="403" actId="20577"/>
          <ac:spMkLst>
            <pc:docMk/>
            <pc:sldMk cId="1138335281" sldId="274"/>
            <ac:spMk id="3" creationId="{7222CABD-D91E-4C9F-AB8E-54D549FD58D3}"/>
          </ac:spMkLst>
        </pc:spChg>
      </pc:sldChg>
    </pc:docChg>
  </pc:docChgLst>
  <pc:docChgLst>
    <pc:chgData name="Robyn Schweizer" userId="S::rschweizer@bienestar.org::27ad28ae-a343-4d95-8e3a-fa99a923e829" providerId="AD" clId="Web-{CFF88AD7-B80A-FD22-999E-59605964B784}"/>
    <pc:docChg chg="addSld modSld sldOrd">
      <pc:chgData name="Robyn Schweizer" userId="S::rschweizer@bienestar.org::27ad28ae-a343-4d95-8e3a-fa99a923e829" providerId="AD" clId="Web-{CFF88AD7-B80A-FD22-999E-59605964B784}" dt="2018-11-03T00:55:14.394" v="1345" actId="20577"/>
      <pc:docMkLst>
        <pc:docMk/>
      </pc:docMkLst>
      <pc:sldChg chg="modSp ord">
        <pc:chgData name="Robyn Schweizer" userId="S::rschweizer@bienestar.org::27ad28ae-a343-4d95-8e3a-fa99a923e829" providerId="AD" clId="Web-{CFF88AD7-B80A-FD22-999E-59605964B784}" dt="2018-11-02T23:56:50.560" v="1338" actId="20577"/>
        <pc:sldMkLst>
          <pc:docMk/>
          <pc:sldMk cId="3885014272" sldId="262"/>
        </pc:sldMkLst>
        <pc:spChg chg="mod">
          <ac:chgData name="Robyn Schweizer" userId="S::rschweizer@bienestar.org::27ad28ae-a343-4d95-8e3a-fa99a923e829" providerId="AD" clId="Web-{CFF88AD7-B80A-FD22-999E-59605964B784}" dt="2018-11-02T23:36:47.577" v="1100" actId="20577"/>
          <ac:spMkLst>
            <pc:docMk/>
            <pc:sldMk cId="3885014272" sldId="262"/>
            <ac:spMk id="2" creationId="{FCED8D21-1594-4598-81D5-18A0197022F1}"/>
          </ac:spMkLst>
        </pc:spChg>
        <pc:spChg chg="mod">
          <ac:chgData name="Robyn Schweizer" userId="S::rschweizer@bienestar.org::27ad28ae-a343-4d95-8e3a-fa99a923e829" providerId="AD" clId="Web-{CFF88AD7-B80A-FD22-999E-59605964B784}" dt="2018-11-02T23:56:50.560" v="1338" actId="20577"/>
          <ac:spMkLst>
            <pc:docMk/>
            <pc:sldMk cId="3885014272" sldId="262"/>
            <ac:spMk id="3" creationId="{7F8C0797-E0AF-41B3-8071-50CC9380E428}"/>
          </ac:spMkLst>
        </pc:spChg>
      </pc:sldChg>
      <pc:sldChg chg="ord">
        <pc:chgData name="Robyn Schweizer" userId="S::rschweizer@bienestar.org::27ad28ae-a343-4d95-8e3a-fa99a923e829" providerId="AD" clId="Web-{CFF88AD7-B80A-FD22-999E-59605964B784}" dt="2018-11-02T21:29:18.079" v="249"/>
        <pc:sldMkLst>
          <pc:docMk/>
          <pc:sldMk cId="2076624527" sldId="264"/>
        </pc:sldMkLst>
      </pc:sldChg>
      <pc:sldChg chg="modSp">
        <pc:chgData name="Robyn Schweizer" userId="S::rschweizer@bienestar.org::27ad28ae-a343-4d95-8e3a-fa99a923e829" providerId="AD" clId="Web-{CFF88AD7-B80A-FD22-999E-59605964B784}" dt="2018-11-02T23:41:55.876" v="1236" actId="20577"/>
        <pc:sldMkLst>
          <pc:docMk/>
          <pc:sldMk cId="738379756" sldId="267"/>
        </pc:sldMkLst>
        <pc:spChg chg="mod">
          <ac:chgData name="Robyn Schweizer" userId="S::rschweizer@bienestar.org::27ad28ae-a343-4d95-8e3a-fa99a923e829" providerId="AD" clId="Web-{CFF88AD7-B80A-FD22-999E-59605964B784}" dt="2018-11-02T23:41:55.876" v="1236" actId="20577"/>
          <ac:spMkLst>
            <pc:docMk/>
            <pc:sldMk cId="738379756" sldId="267"/>
            <ac:spMk id="2" creationId="{BE4D7842-3775-4097-A43A-D17C4E7CBCEE}"/>
          </ac:spMkLst>
        </pc:spChg>
        <pc:spChg chg="mod">
          <ac:chgData name="Robyn Schweizer" userId="S::rschweizer@bienestar.org::27ad28ae-a343-4d95-8e3a-fa99a923e829" providerId="AD" clId="Web-{CFF88AD7-B80A-FD22-999E-59605964B784}" dt="2018-11-02T23:41:32.907" v="1227" actId="20577"/>
          <ac:spMkLst>
            <pc:docMk/>
            <pc:sldMk cId="738379756" sldId="267"/>
            <ac:spMk id="3" creationId="{D44EFEE6-A82A-4EC9-94C9-5E6AE2AAA522}"/>
          </ac:spMkLst>
        </pc:spChg>
      </pc:sldChg>
      <pc:sldChg chg="modSp">
        <pc:chgData name="Robyn Schweizer" userId="S::rschweizer@bienestar.org::27ad28ae-a343-4d95-8e3a-fa99a923e829" providerId="AD" clId="Web-{CFF88AD7-B80A-FD22-999E-59605964B784}" dt="2018-11-03T00:55:13.753" v="1343" actId="20577"/>
        <pc:sldMkLst>
          <pc:docMk/>
          <pc:sldMk cId="3684590189" sldId="268"/>
        </pc:sldMkLst>
        <pc:spChg chg="mod">
          <ac:chgData name="Robyn Schweizer" userId="S::rschweizer@bienestar.org::27ad28ae-a343-4d95-8e3a-fa99a923e829" providerId="AD" clId="Web-{CFF88AD7-B80A-FD22-999E-59605964B784}" dt="2018-11-03T00:55:13.753" v="1343" actId="20577"/>
          <ac:spMkLst>
            <pc:docMk/>
            <pc:sldMk cId="3684590189" sldId="268"/>
            <ac:spMk id="2" creationId="{5B0B2CB5-7FAD-4289-8566-3C4DFDA96AC4}"/>
          </ac:spMkLst>
        </pc:spChg>
        <pc:spChg chg="mod">
          <ac:chgData name="Robyn Schweizer" userId="S::rschweizer@bienestar.org::27ad28ae-a343-4d95-8e3a-fa99a923e829" providerId="AD" clId="Web-{CFF88AD7-B80A-FD22-999E-59605964B784}" dt="2018-11-02T23:18:45.491" v="997" actId="20577"/>
          <ac:spMkLst>
            <pc:docMk/>
            <pc:sldMk cId="3684590189" sldId="268"/>
            <ac:spMk id="3" creationId="{0ABBB385-76F4-457E-99BC-306EE1F8265D}"/>
          </ac:spMkLst>
        </pc:spChg>
      </pc:sldChg>
      <pc:sldChg chg="modSp">
        <pc:chgData name="Robyn Schweizer" userId="S::rschweizer@bienestar.org::27ad28ae-a343-4d95-8e3a-fa99a923e829" providerId="AD" clId="Web-{CFF88AD7-B80A-FD22-999E-59605964B784}" dt="2018-11-02T23:01:28.338" v="846" actId="20577"/>
        <pc:sldMkLst>
          <pc:docMk/>
          <pc:sldMk cId="3588689682" sldId="269"/>
        </pc:sldMkLst>
        <pc:spChg chg="mod">
          <ac:chgData name="Robyn Schweizer" userId="S::rschweizer@bienestar.org::27ad28ae-a343-4d95-8e3a-fa99a923e829" providerId="AD" clId="Web-{CFF88AD7-B80A-FD22-999E-59605964B784}" dt="2018-11-02T23:01:28.338" v="846" actId="20577"/>
          <ac:spMkLst>
            <pc:docMk/>
            <pc:sldMk cId="3588689682" sldId="269"/>
            <ac:spMk id="4" creationId="{29DE7E52-AF35-4C1B-9480-8ECF7842BF57}"/>
          </ac:spMkLst>
        </pc:spChg>
        <pc:graphicFrameChg chg="mod">
          <ac:chgData name="Robyn Schweizer" userId="S::rschweizer@bienestar.org::27ad28ae-a343-4d95-8e3a-fa99a923e829" providerId="AD" clId="Web-{CFF88AD7-B80A-FD22-999E-59605964B784}" dt="2018-11-02T23:01:24.932" v="843" actId="1076"/>
          <ac:graphicFrameMkLst>
            <pc:docMk/>
            <pc:sldMk cId="3588689682" sldId="269"/>
            <ac:graphicFrameMk id="6" creationId="{97EECB9E-876A-4A96-A908-25C190BCDCE4}"/>
          </ac:graphicFrameMkLst>
        </pc:graphicFrameChg>
      </pc:sldChg>
      <pc:sldChg chg="modSp">
        <pc:chgData name="Robyn Schweizer" userId="S::rschweizer@bienestar.org::27ad28ae-a343-4d95-8e3a-fa99a923e829" providerId="AD" clId="Web-{CFF88AD7-B80A-FD22-999E-59605964B784}" dt="2018-11-02T23:00:56.463" v="838" actId="20577"/>
        <pc:sldMkLst>
          <pc:docMk/>
          <pc:sldMk cId="524745758" sldId="272"/>
        </pc:sldMkLst>
        <pc:spChg chg="mod">
          <ac:chgData name="Robyn Schweizer" userId="S::rschweizer@bienestar.org::27ad28ae-a343-4d95-8e3a-fa99a923e829" providerId="AD" clId="Web-{CFF88AD7-B80A-FD22-999E-59605964B784}" dt="2018-11-02T23:00:56.463" v="838" actId="20577"/>
          <ac:spMkLst>
            <pc:docMk/>
            <pc:sldMk cId="524745758" sldId="272"/>
            <ac:spMk id="3" creationId="{35234583-5499-470B-9F74-14EEF16AC671}"/>
          </ac:spMkLst>
        </pc:spChg>
        <pc:spChg chg="mod">
          <ac:chgData name="Robyn Schweizer" userId="S::rschweizer@bienestar.org::27ad28ae-a343-4d95-8e3a-fa99a923e829" providerId="AD" clId="Web-{CFF88AD7-B80A-FD22-999E-59605964B784}" dt="2018-11-02T23:00:19.603" v="823" actId="20577"/>
          <ac:spMkLst>
            <pc:docMk/>
            <pc:sldMk cId="524745758" sldId="272"/>
            <ac:spMk id="4" creationId="{DBA0D855-42B3-4CA6-9059-B58F20738F64}"/>
          </ac:spMkLst>
        </pc:spChg>
      </pc:sldChg>
      <pc:sldChg chg="ord">
        <pc:chgData name="Robyn Schweizer" userId="S::rschweizer@bienestar.org::27ad28ae-a343-4d95-8e3a-fa99a923e829" providerId="AD" clId="Web-{CFF88AD7-B80A-FD22-999E-59605964B784}" dt="2018-11-02T21:29:13.610" v="248"/>
        <pc:sldMkLst>
          <pc:docMk/>
          <pc:sldMk cId="746348871" sldId="273"/>
        </pc:sldMkLst>
      </pc:sldChg>
      <pc:sldChg chg="modSp">
        <pc:chgData name="Robyn Schweizer" userId="S::rschweizer@bienestar.org::27ad28ae-a343-4d95-8e3a-fa99a923e829" providerId="AD" clId="Web-{CFF88AD7-B80A-FD22-999E-59605964B784}" dt="2018-11-03T00:54:02.907" v="1340" actId="20577"/>
        <pc:sldMkLst>
          <pc:docMk/>
          <pc:sldMk cId="1138335281" sldId="274"/>
        </pc:sldMkLst>
        <pc:spChg chg="mod">
          <ac:chgData name="Robyn Schweizer" userId="S::rschweizer@bienestar.org::27ad28ae-a343-4d95-8e3a-fa99a923e829" providerId="AD" clId="Web-{CFF88AD7-B80A-FD22-999E-59605964B784}" dt="2018-11-02T21:54:32.762" v="554" actId="20577"/>
          <ac:spMkLst>
            <pc:docMk/>
            <pc:sldMk cId="1138335281" sldId="274"/>
            <ac:spMk id="2" creationId="{649B4D6C-63A5-48C8-8D84-494AF91FBB63}"/>
          </ac:spMkLst>
        </pc:spChg>
        <pc:spChg chg="mod">
          <ac:chgData name="Robyn Schweizer" userId="S::rschweizer@bienestar.org::27ad28ae-a343-4d95-8e3a-fa99a923e829" providerId="AD" clId="Web-{CFF88AD7-B80A-FD22-999E-59605964B784}" dt="2018-11-03T00:54:02.907" v="1340" actId="20577"/>
          <ac:spMkLst>
            <pc:docMk/>
            <pc:sldMk cId="1138335281" sldId="274"/>
            <ac:spMk id="3" creationId="{7222CABD-D91E-4C9F-AB8E-54D549FD58D3}"/>
          </ac:spMkLst>
        </pc:spChg>
      </pc:sldChg>
      <pc:sldChg chg="modSp ord">
        <pc:chgData name="Robyn Schweizer" userId="S::rschweizer@bienestar.org::27ad28ae-a343-4d95-8e3a-fa99a923e829" providerId="AD" clId="Web-{CFF88AD7-B80A-FD22-999E-59605964B784}" dt="2018-11-02T23:25:28.811" v="1012"/>
        <pc:sldMkLst>
          <pc:docMk/>
          <pc:sldMk cId="3238917991" sldId="283"/>
        </pc:sldMkLst>
        <pc:spChg chg="mod">
          <ac:chgData name="Robyn Schweizer" userId="S::rschweizer@bienestar.org::27ad28ae-a343-4d95-8e3a-fa99a923e829" providerId="AD" clId="Web-{CFF88AD7-B80A-FD22-999E-59605964B784}" dt="2018-11-02T21:33:01.503" v="255" actId="20577"/>
          <ac:spMkLst>
            <pc:docMk/>
            <pc:sldMk cId="3238917991" sldId="283"/>
            <ac:spMk id="3" creationId="{8262869D-D9EE-4E09-BD11-586605D45AD2}"/>
          </ac:spMkLst>
        </pc:spChg>
      </pc:sldChg>
      <pc:sldChg chg="modSp ord">
        <pc:chgData name="Robyn Schweizer" userId="S::rschweizer@bienestar.org::27ad28ae-a343-4d95-8e3a-fa99a923e829" providerId="AD" clId="Web-{CFF88AD7-B80A-FD22-999E-59605964B784}" dt="2018-11-02T23:18:55.069" v="1000"/>
        <pc:sldMkLst>
          <pc:docMk/>
          <pc:sldMk cId="477116210" sldId="284"/>
        </pc:sldMkLst>
        <pc:spChg chg="mod">
          <ac:chgData name="Robyn Schweizer" userId="S::rschweizer@bienestar.org::27ad28ae-a343-4d95-8e3a-fa99a923e829" providerId="AD" clId="Web-{CFF88AD7-B80A-FD22-999E-59605964B784}" dt="2018-11-02T21:23:16.187" v="91" actId="20577"/>
          <ac:spMkLst>
            <pc:docMk/>
            <pc:sldMk cId="477116210" sldId="284"/>
            <ac:spMk id="2" creationId="{6DEC0D3D-116C-47DD-8C92-53AC4382D95C}"/>
          </ac:spMkLst>
        </pc:spChg>
        <pc:spChg chg="mod">
          <ac:chgData name="Robyn Schweizer" userId="S::rschweizer@bienestar.org::27ad28ae-a343-4d95-8e3a-fa99a923e829" providerId="AD" clId="Web-{CFF88AD7-B80A-FD22-999E-59605964B784}" dt="2018-11-02T21:37:01.206" v="275" actId="20577"/>
          <ac:spMkLst>
            <pc:docMk/>
            <pc:sldMk cId="477116210" sldId="284"/>
            <ac:spMk id="3" creationId="{384B96C0-4301-4B94-9DE9-4D810C87F2E7}"/>
          </ac:spMkLst>
        </pc:spChg>
      </pc:sldChg>
      <pc:sldChg chg="modSp new">
        <pc:chgData name="Robyn Schweizer" userId="S::rschweizer@bienestar.org::27ad28ae-a343-4d95-8e3a-fa99a923e829" providerId="AD" clId="Web-{CFF88AD7-B80A-FD22-999E-59605964B784}" dt="2018-11-02T23:26:43.781" v="1017" actId="20577"/>
        <pc:sldMkLst>
          <pc:docMk/>
          <pc:sldMk cId="1082834993" sldId="285"/>
        </pc:sldMkLst>
        <pc:spChg chg="mod">
          <ac:chgData name="Robyn Schweizer" userId="S::rschweizer@bienestar.org::27ad28ae-a343-4d95-8e3a-fa99a923e829" providerId="AD" clId="Web-{CFF88AD7-B80A-FD22-999E-59605964B784}" dt="2018-11-02T23:26:43.781" v="1017" actId="20577"/>
          <ac:spMkLst>
            <pc:docMk/>
            <pc:sldMk cId="1082834993" sldId="285"/>
            <ac:spMk id="2" creationId="{52C71CD9-EED5-4DE2-A032-5F136A754198}"/>
          </ac:spMkLst>
        </pc:spChg>
        <pc:spChg chg="mod">
          <ac:chgData name="Robyn Schweizer" userId="S::rschweizer@bienestar.org::27ad28ae-a343-4d95-8e3a-fa99a923e829" providerId="AD" clId="Web-{CFF88AD7-B80A-FD22-999E-59605964B784}" dt="2018-11-02T23:20:28.554" v="1004" actId="20577"/>
          <ac:spMkLst>
            <pc:docMk/>
            <pc:sldMk cId="1082834993" sldId="285"/>
            <ac:spMk id="3" creationId="{A1B29F04-4AAC-4699-82B9-4A40A89CC77F}"/>
          </ac:spMkLst>
        </pc:spChg>
      </pc:sldChg>
      <pc:sldChg chg="modSp new">
        <pc:chgData name="Robyn Schweizer" userId="S::rschweizer@bienestar.org::27ad28ae-a343-4d95-8e3a-fa99a923e829" providerId="AD" clId="Web-{CFF88AD7-B80A-FD22-999E-59605964B784}" dt="2018-11-02T23:34:18.311" v="1067" actId="20577"/>
        <pc:sldMkLst>
          <pc:docMk/>
          <pc:sldMk cId="628468764" sldId="286"/>
        </pc:sldMkLst>
        <pc:spChg chg="mod">
          <ac:chgData name="Robyn Schweizer" userId="S::rschweizer@bienestar.org::27ad28ae-a343-4d95-8e3a-fa99a923e829" providerId="AD" clId="Web-{CFF88AD7-B80A-FD22-999E-59605964B784}" dt="2018-11-02T21:42:59.786" v="335" actId="20577"/>
          <ac:spMkLst>
            <pc:docMk/>
            <pc:sldMk cId="628468764" sldId="286"/>
            <ac:spMk id="2" creationId="{FE039BC4-2A08-48C2-BD2D-F2B87E94DB46}"/>
          </ac:spMkLst>
        </pc:spChg>
        <pc:spChg chg="mod">
          <ac:chgData name="Robyn Schweizer" userId="S::rschweizer@bienestar.org::27ad28ae-a343-4d95-8e3a-fa99a923e829" providerId="AD" clId="Web-{CFF88AD7-B80A-FD22-999E-59605964B784}" dt="2018-11-02T23:34:18.311" v="1067" actId="20577"/>
          <ac:spMkLst>
            <pc:docMk/>
            <pc:sldMk cId="628468764" sldId="286"/>
            <ac:spMk id="3" creationId="{9D19195F-F46D-4131-8C46-7F8778457100}"/>
          </ac:spMkLst>
        </pc:spChg>
      </pc:sldChg>
      <pc:sldChg chg="delSp modSp new mod ord modClrScheme chgLayout">
        <pc:chgData name="Robyn Schweizer" userId="S::rschweizer@bienestar.org::27ad28ae-a343-4d95-8e3a-fa99a923e829" providerId="AD" clId="Web-{CFF88AD7-B80A-FD22-999E-59605964B784}" dt="2018-11-02T23:25:07.342" v="1011"/>
        <pc:sldMkLst>
          <pc:docMk/>
          <pc:sldMk cId="3795981522" sldId="287"/>
        </pc:sldMkLst>
        <pc:spChg chg="mod ord">
          <ac:chgData name="Robyn Schweizer" userId="S::rschweizer@bienestar.org::27ad28ae-a343-4d95-8e3a-fa99a923e829" providerId="AD" clId="Web-{CFF88AD7-B80A-FD22-999E-59605964B784}" dt="2018-11-02T22:58:53.118" v="806" actId="20577"/>
          <ac:spMkLst>
            <pc:docMk/>
            <pc:sldMk cId="3795981522" sldId="287"/>
            <ac:spMk id="2" creationId="{0C714B44-563F-4B3B-A93A-992E54291585}"/>
          </ac:spMkLst>
        </pc:spChg>
        <pc:spChg chg="mod ord">
          <ac:chgData name="Robyn Schweizer" userId="S::rschweizer@bienestar.org::27ad28ae-a343-4d95-8e3a-fa99a923e829" providerId="AD" clId="Web-{CFF88AD7-B80A-FD22-999E-59605964B784}" dt="2018-11-02T22:58:44.399" v="803" actId="20577"/>
          <ac:spMkLst>
            <pc:docMk/>
            <pc:sldMk cId="3795981522" sldId="287"/>
            <ac:spMk id="3" creationId="{6ECBA4CB-BB87-4213-9015-D98DB00E9D5A}"/>
          </ac:spMkLst>
        </pc:spChg>
        <pc:spChg chg="del">
          <ac:chgData name="Robyn Schweizer" userId="S::rschweizer@bienestar.org::27ad28ae-a343-4d95-8e3a-fa99a923e829" providerId="AD" clId="Web-{CFF88AD7-B80A-FD22-999E-59605964B784}" dt="2018-11-02T22:58:08.696" v="777"/>
          <ac:spMkLst>
            <pc:docMk/>
            <pc:sldMk cId="3795981522" sldId="287"/>
            <ac:spMk id="4" creationId="{F8DDB398-EC38-4D08-9438-141B84A07514}"/>
          </ac:spMkLst>
        </pc:spChg>
      </pc:sldChg>
    </pc:docChg>
  </pc:docChgLst>
  <pc:docChgLst>
    <pc:chgData name="Robyn Schweizer" userId="S::rschweizer@bienestar.org::27ad28ae-a343-4d95-8e3a-fa99a923e829" providerId="AD" clId="Web-{4B155DC4-143E-BD77-9C5A-4C17D4B4B2E3}"/>
    <pc:docChg chg="addSld modSld">
      <pc:chgData name="Robyn Schweizer" userId="S::rschweizer@bienestar.org::27ad28ae-a343-4d95-8e3a-fa99a923e829" providerId="AD" clId="Web-{4B155DC4-143E-BD77-9C5A-4C17D4B4B2E3}" dt="2018-10-03T01:53:42.706" v="205" actId="20577"/>
      <pc:docMkLst>
        <pc:docMk/>
      </pc:docMkLst>
      <pc:sldChg chg="modSp">
        <pc:chgData name="Robyn Schweizer" userId="S::rschweizer@bienestar.org::27ad28ae-a343-4d95-8e3a-fa99a923e829" providerId="AD" clId="Web-{4B155DC4-143E-BD77-9C5A-4C17D4B4B2E3}" dt="2018-10-03T01:24:00.465" v="57" actId="20577"/>
        <pc:sldMkLst>
          <pc:docMk/>
          <pc:sldMk cId="376372512" sldId="257"/>
        </pc:sldMkLst>
        <pc:spChg chg="mod">
          <ac:chgData name="Robyn Schweizer" userId="S::rschweizer@bienestar.org::27ad28ae-a343-4d95-8e3a-fa99a923e829" providerId="AD" clId="Web-{4B155DC4-143E-BD77-9C5A-4C17D4B4B2E3}" dt="2018-10-03T01:18:54.948" v="2" actId="20577"/>
          <ac:spMkLst>
            <pc:docMk/>
            <pc:sldMk cId="376372512" sldId="257"/>
            <ac:spMk id="2" creationId="{9B2206C5-220B-4370-8B0D-5E83B9030A71}"/>
          </ac:spMkLst>
        </pc:spChg>
        <pc:spChg chg="mod">
          <ac:chgData name="Robyn Schweizer" userId="S::rschweizer@bienestar.org::27ad28ae-a343-4d95-8e3a-fa99a923e829" providerId="AD" clId="Web-{4B155DC4-143E-BD77-9C5A-4C17D4B4B2E3}" dt="2018-10-03T01:24:00.465" v="57" actId="20577"/>
          <ac:spMkLst>
            <pc:docMk/>
            <pc:sldMk cId="376372512" sldId="257"/>
            <ac:spMk id="4" creationId="{1C7D6A9E-BF23-4DB4-A69B-BBDE071069EA}"/>
          </ac:spMkLst>
        </pc:spChg>
      </pc:sldChg>
      <pc:sldChg chg="modSp">
        <pc:chgData name="Robyn Schweizer" userId="S::rschweizer@bienestar.org::27ad28ae-a343-4d95-8e3a-fa99a923e829" providerId="AD" clId="Web-{4B155DC4-143E-BD77-9C5A-4C17D4B4B2E3}" dt="2018-10-03T01:28:36.404" v="107" actId="20577"/>
        <pc:sldMkLst>
          <pc:docMk/>
          <pc:sldMk cId="1381952621" sldId="259"/>
        </pc:sldMkLst>
        <pc:spChg chg="mod">
          <ac:chgData name="Robyn Schweizer" userId="S::rschweizer@bienestar.org::27ad28ae-a343-4d95-8e3a-fa99a923e829" providerId="AD" clId="Web-{4B155DC4-143E-BD77-9C5A-4C17D4B4B2E3}" dt="2018-10-03T01:28:36.404" v="107" actId="20577"/>
          <ac:spMkLst>
            <pc:docMk/>
            <pc:sldMk cId="1381952621" sldId="259"/>
            <ac:spMk id="3" creationId="{30CA1955-9E40-45D2-8BC3-EA69D1BB6F28}"/>
          </ac:spMkLst>
        </pc:spChg>
      </pc:sldChg>
      <pc:sldChg chg="modSp new">
        <pc:chgData name="Robyn Schweizer" userId="S::rschweizer@bienestar.org::27ad28ae-a343-4d95-8e3a-fa99a923e829" providerId="AD" clId="Web-{4B155DC4-143E-BD77-9C5A-4C17D4B4B2E3}" dt="2018-10-03T01:48:58.157" v="203" actId="20577"/>
        <pc:sldMkLst>
          <pc:docMk/>
          <pc:sldMk cId="1713838162" sldId="261"/>
        </pc:sldMkLst>
        <pc:spChg chg="mod">
          <ac:chgData name="Robyn Schweizer" userId="S::rschweizer@bienestar.org::27ad28ae-a343-4d95-8e3a-fa99a923e829" providerId="AD" clId="Web-{4B155DC4-143E-BD77-9C5A-4C17D4B4B2E3}" dt="2018-10-03T01:46:55.921" v="132" actId="20577"/>
          <ac:spMkLst>
            <pc:docMk/>
            <pc:sldMk cId="1713838162" sldId="261"/>
            <ac:spMk id="2" creationId="{288668F5-8E6B-494A-B671-DE159269C87A}"/>
          </ac:spMkLst>
        </pc:spChg>
        <pc:spChg chg="mod">
          <ac:chgData name="Robyn Schweizer" userId="S::rschweizer@bienestar.org::27ad28ae-a343-4d95-8e3a-fa99a923e829" providerId="AD" clId="Web-{4B155DC4-143E-BD77-9C5A-4C17D4B4B2E3}" dt="2018-10-03T01:48:58.157" v="203" actId="20577"/>
          <ac:spMkLst>
            <pc:docMk/>
            <pc:sldMk cId="1713838162" sldId="261"/>
            <ac:spMk id="3" creationId="{FBBE302E-12E3-4D7D-BB3E-AE844BB6B303}"/>
          </ac:spMkLst>
        </pc:spChg>
      </pc:sldChg>
    </pc:docChg>
  </pc:docChgLst>
  <pc:docChgLst>
    <pc:chgData name="Robyn Schweizer" userId="S::rschweizer@bienestar.org::27ad28ae-a343-4d95-8e3a-fa99a923e829" providerId="AD" clId="Web-{792426A4-BE8A-4C10-D4CB-D62B00863A85}"/>
    <pc:docChg chg="addSld delSld modSld sldOrd">
      <pc:chgData name="Robyn Schweizer" userId="S::rschweizer@bienestar.org::27ad28ae-a343-4d95-8e3a-fa99a923e829" providerId="AD" clId="Web-{792426A4-BE8A-4C10-D4CB-D62B00863A85}" dt="2018-10-21T00:14:19.014" v="638" actId="1076"/>
      <pc:docMkLst>
        <pc:docMk/>
      </pc:docMkLst>
      <pc:sldChg chg="addSp delSp modSp">
        <pc:chgData name="Robyn Schweizer" userId="S::rschweizer@bienestar.org::27ad28ae-a343-4d95-8e3a-fa99a923e829" providerId="AD" clId="Web-{792426A4-BE8A-4C10-D4CB-D62B00863A85}" dt="2018-10-21T00:03:28.035" v="593" actId="1076"/>
        <pc:sldMkLst>
          <pc:docMk/>
          <pc:sldMk cId="2581991416" sldId="275"/>
        </pc:sldMkLst>
        <pc:spChg chg="mod">
          <ac:chgData name="Robyn Schweizer" userId="S::rschweizer@bienestar.org::27ad28ae-a343-4d95-8e3a-fa99a923e829" providerId="AD" clId="Web-{792426A4-BE8A-4C10-D4CB-D62B00863A85}" dt="2018-10-20T22:52:58.122" v="123" actId="20577"/>
          <ac:spMkLst>
            <pc:docMk/>
            <pc:sldMk cId="2581991416" sldId="275"/>
            <ac:spMk id="2" creationId="{319DC381-2CFF-4CE1-BE8F-4E3007619D6F}"/>
          </ac:spMkLst>
        </pc:spChg>
        <pc:spChg chg="del mod">
          <ac:chgData name="Robyn Schweizer" userId="S::rschweizer@bienestar.org::27ad28ae-a343-4d95-8e3a-fa99a923e829" providerId="AD" clId="Web-{792426A4-BE8A-4C10-D4CB-D62B00863A85}" dt="2018-10-20T23:43:35.782" v="478"/>
          <ac:spMkLst>
            <pc:docMk/>
            <pc:sldMk cId="2581991416" sldId="275"/>
            <ac:spMk id="3" creationId="{3D5E05D1-54C5-43D2-B185-DDB6A5759FB8}"/>
          </ac:spMkLst>
        </pc:spChg>
        <pc:picChg chg="add mod ord">
          <ac:chgData name="Robyn Schweizer" userId="S::rschweizer@bienestar.org::27ad28ae-a343-4d95-8e3a-fa99a923e829" providerId="AD" clId="Web-{792426A4-BE8A-4C10-D4CB-D62B00863A85}" dt="2018-10-21T00:03:28.035" v="593" actId="1076"/>
          <ac:picMkLst>
            <pc:docMk/>
            <pc:sldMk cId="2581991416" sldId="275"/>
            <ac:picMk id="4" creationId="{DDCE0F94-7DEF-4A48-8D7D-78BAC22A9CEE}"/>
          </ac:picMkLst>
        </pc:picChg>
      </pc:sldChg>
      <pc:sldChg chg="addSp delSp modSp mod modClrScheme chgLayout">
        <pc:chgData name="Robyn Schweizer" userId="S::rschweizer@bienestar.org::27ad28ae-a343-4d95-8e3a-fa99a923e829" providerId="AD" clId="Web-{792426A4-BE8A-4C10-D4CB-D62B00863A85}" dt="2018-10-21T00:14:19.014" v="638" actId="1076"/>
        <pc:sldMkLst>
          <pc:docMk/>
          <pc:sldMk cId="3512218126" sldId="276"/>
        </pc:sldMkLst>
        <pc:spChg chg="mod ord">
          <ac:chgData name="Robyn Schweizer" userId="S::rschweizer@bienestar.org::27ad28ae-a343-4d95-8e3a-fa99a923e829" providerId="AD" clId="Web-{792426A4-BE8A-4C10-D4CB-D62B00863A85}" dt="2018-10-21T00:12:39.118" v="605"/>
          <ac:spMkLst>
            <pc:docMk/>
            <pc:sldMk cId="3512218126" sldId="276"/>
            <ac:spMk id="2" creationId="{010D68D1-35AD-46D4-9992-7ECE664A900C}"/>
          </ac:spMkLst>
        </pc:spChg>
        <pc:spChg chg="mod ord">
          <ac:chgData name="Robyn Schweizer" userId="S::rschweizer@bienestar.org::27ad28ae-a343-4d95-8e3a-fa99a923e829" providerId="AD" clId="Web-{792426A4-BE8A-4C10-D4CB-D62B00863A85}" dt="2018-10-21T00:13:57.608" v="629" actId="20577"/>
          <ac:spMkLst>
            <pc:docMk/>
            <pc:sldMk cId="3512218126" sldId="276"/>
            <ac:spMk id="3" creationId="{7ACAB424-3BF7-45C3-8562-0763402C8718}"/>
          </ac:spMkLst>
        </pc:spChg>
        <pc:spChg chg="add mod ord">
          <ac:chgData name="Robyn Schweizer" userId="S::rschweizer@bienestar.org::27ad28ae-a343-4d95-8e3a-fa99a923e829" providerId="AD" clId="Web-{792426A4-BE8A-4C10-D4CB-D62B00863A85}" dt="2018-10-21T00:14:03.483" v="632" actId="20577"/>
          <ac:spMkLst>
            <pc:docMk/>
            <pc:sldMk cId="3512218126" sldId="276"/>
            <ac:spMk id="8" creationId="{161FE1A0-674F-41B8-B825-70B2FEEDB769}"/>
          </ac:spMkLst>
        </pc:spChg>
        <pc:picChg chg="add del mod">
          <ac:chgData name="Robyn Schweizer" userId="S::rschweizer@bienestar.org::27ad28ae-a343-4d95-8e3a-fa99a923e829" providerId="AD" clId="Web-{792426A4-BE8A-4C10-D4CB-D62B00863A85}" dt="2018-10-21T00:10:35.602" v="601"/>
          <ac:picMkLst>
            <pc:docMk/>
            <pc:sldMk cId="3512218126" sldId="276"/>
            <ac:picMk id="4" creationId="{9D829E87-2194-47F2-A4AA-F4D67A69D63E}"/>
          </ac:picMkLst>
        </pc:picChg>
        <pc:picChg chg="add mod">
          <ac:chgData name="Robyn Schweizer" userId="S::rschweizer@bienestar.org::27ad28ae-a343-4d95-8e3a-fa99a923e829" providerId="AD" clId="Web-{792426A4-BE8A-4C10-D4CB-D62B00863A85}" dt="2018-10-21T00:14:19.014" v="638" actId="1076"/>
          <ac:picMkLst>
            <pc:docMk/>
            <pc:sldMk cId="3512218126" sldId="276"/>
            <ac:picMk id="6" creationId="{8C757E5F-0297-4D5E-AE56-0703B46A1931}"/>
          </ac:picMkLst>
        </pc:picChg>
      </pc:sldChg>
      <pc:sldChg chg="addSp delSp modSp new">
        <pc:chgData name="Robyn Schweizer" userId="S::rschweizer@bienestar.org::27ad28ae-a343-4d95-8e3a-fa99a923e829" providerId="AD" clId="Web-{792426A4-BE8A-4C10-D4CB-D62B00863A85}" dt="2018-10-20T23:44:46.393" v="491" actId="20577"/>
        <pc:sldMkLst>
          <pc:docMk/>
          <pc:sldMk cId="2719461041" sldId="278"/>
        </pc:sldMkLst>
        <pc:spChg chg="mod">
          <ac:chgData name="Robyn Schweizer" userId="S::rschweizer@bienestar.org::27ad28ae-a343-4d95-8e3a-fa99a923e829" providerId="AD" clId="Web-{792426A4-BE8A-4C10-D4CB-D62B00863A85}" dt="2018-10-20T23:44:46.393" v="491" actId="20577"/>
          <ac:spMkLst>
            <pc:docMk/>
            <pc:sldMk cId="2719461041" sldId="278"/>
            <ac:spMk id="2" creationId="{AD45C6B7-E808-4172-8C57-DACAC77345FC}"/>
          </ac:spMkLst>
        </pc:spChg>
        <pc:spChg chg="del">
          <ac:chgData name="Robyn Schweizer" userId="S::rschweizer@bienestar.org::27ad28ae-a343-4d95-8e3a-fa99a923e829" providerId="AD" clId="Web-{792426A4-BE8A-4C10-D4CB-D62B00863A85}" dt="2018-10-20T23:32:03.636" v="364"/>
          <ac:spMkLst>
            <pc:docMk/>
            <pc:sldMk cId="2719461041" sldId="278"/>
            <ac:spMk id="3" creationId="{150250AB-076F-464C-9F77-53C9651E4918}"/>
          </ac:spMkLst>
        </pc:spChg>
        <pc:picChg chg="add mod ord">
          <ac:chgData name="Robyn Schweizer" userId="S::rschweizer@bienestar.org::27ad28ae-a343-4d95-8e3a-fa99a923e829" providerId="AD" clId="Web-{792426A4-BE8A-4C10-D4CB-D62B00863A85}" dt="2018-10-20T23:44:41.174" v="486" actId="1076"/>
          <ac:picMkLst>
            <pc:docMk/>
            <pc:sldMk cId="2719461041" sldId="278"/>
            <ac:picMk id="4" creationId="{43094E1D-9F09-49BD-ADD1-18AF14A4F2DC}"/>
          </ac:picMkLst>
        </pc:picChg>
        <pc:picChg chg="add mod">
          <ac:chgData name="Robyn Schweizer" userId="S::rschweizer@bienestar.org::27ad28ae-a343-4d95-8e3a-fa99a923e829" providerId="AD" clId="Web-{792426A4-BE8A-4C10-D4CB-D62B00863A85}" dt="2018-10-20T23:39:23.856" v="439" actId="14100"/>
          <ac:picMkLst>
            <pc:docMk/>
            <pc:sldMk cId="2719461041" sldId="278"/>
            <ac:picMk id="6" creationId="{673E21CD-2576-4941-99CA-86B7B06E2D47}"/>
          </ac:picMkLst>
        </pc:picChg>
        <pc:picChg chg="add del mod">
          <ac:chgData name="Robyn Schweizer" userId="S::rschweizer@bienestar.org::27ad28ae-a343-4d95-8e3a-fa99a923e829" providerId="AD" clId="Web-{792426A4-BE8A-4C10-D4CB-D62B00863A85}" dt="2018-10-20T23:38:55.543" v="434"/>
          <ac:picMkLst>
            <pc:docMk/>
            <pc:sldMk cId="2719461041" sldId="278"/>
            <ac:picMk id="8" creationId="{C65F305C-16E1-498E-85A7-09140965EC5A}"/>
          </ac:picMkLst>
        </pc:picChg>
        <pc:picChg chg="add del mod">
          <ac:chgData name="Robyn Schweizer" userId="S::rschweizer@bienestar.org::27ad28ae-a343-4d95-8e3a-fa99a923e829" providerId="AD" clId="Web-{792426A4-BE8A-4C10-D4CB-D62B00863A85}" dt="2018-10-20T23:34:11.307" v="384"/>
          <ac:picMkLst>
            <pc:docMk/>
            <pc:sldMk cId="2719461041" sldId="278"/>
            <ac:picMk id="10" creationId="{FF9F6C39-4DB2-461E-8742-B5BBC7DC7CFC}"/>
          </ac:picMkLst>
        </pc:picChg>
        <pc:picChg chg="add mod">
          <ac:chgData name="Robyn Schweizer" userId="S::rschweizer@bienestar.org::27ad28ae-a343-4d95-8e3a-fa99a923e829" providerId="AD" clId="Web-{792426A4-BE8A-4C10-D4CB-D62B00863A85}" dt="2018-10-20T23:44:39.268" v="485" actId="1076"/>
          <ac:picMkLst>
            <pc:docMk/>
            <pc:sldMk cId="2719461041" sldId="278"/>
            <ac:picMk id="12" creationId="{89FC4D7A-A71A-4CAB-A765-E0F7C8BC87C9}"/>
          </ac:picMkLst>
        </pc:picChg>
      </pc:sldChg>
      <pc:sldChg chg="addSp delSp modSp new">
        <pc:chgData name="Robyn Schweizer" userId="S::rschweizer@bienestar.org::27ad28ae-a343-4d95-8e3a-fa99a923e829" providerId="AD" clId="Web-{792426A4-BE8A-4C10-D4CB-D62B00863A85}" dt="2018-10-21T00:01:28.002" v="592" actId="1076"/>
        <pc:sldMkLst>
          <pc:docMk/>
          <pc:sldMk cId="2441755825" sldId="279"/>
        </pc:sldMkLst>
        <pc:spChg chg="mod">
          <ac:chgData name="Robyn Schweizer" userId="S::rschweizer@bienestar.org::27ad28ae-a343-4d95-8e3a-fa99a923e829" providerId="AD" clId="Web-{792426A4-BE8A-4C10-D4CB-D62B00863A85}" dt="2018-10-20T23:45:10.519" v="507" actId="20577"/>
          <ac:spMkLst>
            <pc:docMk/>
            <pc:sldMk cId="2441755825" sldId="279"/>
            <ac:spMk id="2" creationId="{F21EB68E-C6F2-42CB-903E-1F87B9E2D8C1}"/>
          </ac:spMkLst>
        </pc:spChg>
        <pc:spChg chg="del">
          <ac:chgData name="Robyn Schweizer" userId="S::rschweizer@bienestar.org::27ad28ae-a343-4d95-8e3a-fa99a923e829" providerId="AD" clId="Web-{792426A4-BE8A-4C10-D4CB-D62B00863A85}" dt="2018-10-20T23:34:35.322" v="387"/>
          <ac:spMkLst>
            <pc:docMk/>
            <pc:sldMk cId="2441755825" sldId="279"/>
            <ac:spMk id="3" creationId="{64509D76-D87A-4892-B717-A250F7E621D3}"/>
          </ac:spMkLst>
        </pc:spChg>
        <pc:picChg chg="add mod ord">
          <ac:chgData name="Robyn Schweizer" userId="S::rschweizer@bienestar.org::27ad28ae-a343-4d95-8e3a-fa99a923e829" providerId="AD" clId="Web-{792426A4-BE8A-4C10-D4CB-D62B00863A85}" dt="2018-10-20T23:45:22.878" v="511" actId="1076"/>
          <ac:picMkLst>
            <pc:docMk/>
            <pc:sldMk cId="2441755825" sldId="279"/>
            <ac:picMk id="4" creationId="{00DA0DC4-D389-45CD-9551-A1AA57E0FCB2}"/>
          </ac:picMkLst>
        </pc:picChg>
        <pc:picChg chg="add mod">
          <ac:chgData name="Robyn Schweizer" userId="S::rschweizer@bienestar.org::27ad28ae-a343-4d95-8e3a-fa99a923e829" providerId="AD" clId="Web-{792426A4-BE8A-4C10-D4CB-D62B00863A85}" dt="2018-10-21T00:01:28.002" v="592" actId="1076"/>
          <ac:picMkLst>
            <pc:docMk/>
            <pc:sldMk cId="2441755825" sldId="279"/>
            <ac:picMk id="6" creationId="{A3E1DD44-FC07-4674-AA56-3BE02EE99A61}"/>
          </ac:picMkLst>
        </pc:picChg>
        <pc:picChg chg="add mod">
          <ac:chgData name="Robyn Schweizer" userId="S::rschweizer@bienestar.org::27ad28ae-a343-4d95-8e3a-fa99a923e829" providerId="AD" clId="Web-{792426A4-BE8A-4C10-D4CB-D62B00863A85}" dt="2018-10-21T00:01:16.299" v="591" actId="1076"/>
          <ac:picMkLst>
            <pc:docMk/>
            <pc:sldMk cId="2441755825" sldId="279"/>
            <ac:picMk id="8" creationId="{3B0D7098-7A1E-4A21-AC7F-968C7B07690B}"/>
          </ac:picMkLst>
        </pc:picChg>
      </pc:sldChg>
      <pc:sldChg chg="addSp delSp modSp new ord">
        <pc:chgData name="Robyn Schweizer" userId="S::rschweizer@bienestar.org::27ad28ae-a343-4d95-8e3a-fa99a923e829" providerId="AD" clId="Web-{792426A4-BE8A-4C10-D4CB-D62B00863A85}" dt="2018-10-20T23:54:26.359" v="587" actId="1076"/>
        <pc:sldMkLst>
          <pc:docMk/>
          <pc:sldMk cId="1573499976" sldId="280"/>
        </pc:sldMkLst>
        <pc:spChg chg="mod">
          <ac:chgData name="Robyn Schweizer" userId="S::rschweizer@bienestar.org::27ad28ae-a343-4d95-8e3a-fa99a923e829" providerId="AD" clId="Web-{792426A4-BE8A-4C10-D4CB-D62B00863A85}" dt="2018-10-20T23:54:21.359" v="582" actId="20577"/>
          <ac:spMkLst>
            <pc:docMk/>
            <pc:sldMk cId="1573499976" sldId="280"/>
            <ac:spMk id="2" creationId="{CDAE1D3C-B196-401E-8074-EA83FA74B1A6}"/>
          </ac:spMkLst>
        </pc:spChg>
        <pc:spChg chg="del">
          <ac:chgData name="Robyn Schweizer" userId="S::rschweizer@bienestar.org::27ad28ae-a343-4d95-8e3a-fa99a923e829" providerId="AD" clId="Web-{792426A4-BE8A-4C10-D4CB-D62B00863A85}" dt="2018-10-20T23:35:24.135" v="398"/>
          <ac:spMkLst>
            <pc:docMk/>
            <pc:sldMk cId="1573499976" sldId="280"/>
            <ac:spMk id="3" creationId="{CB1A41AE-5D2C-45A8-AD60-55C49CFB3943}"/>
          </ac:spMkLst>
        </pc:spChg>
        <pc:spChg chg="add del mod">
          <ac:chgData name="Robyn Schweizer" userId="S::rschweizer@bienestar.org::27ad28ae-a343-4d95-8e3a-fa99a923e829" providerId="AD" clId="Web-{792426A4-BE8A-4C10-D4CB-D62B00863A85}" dt="2018-10-20T23:37:20.481" v="414"/>
          <ac:spMkLst>
            <pc:docMk/>
            <pc:sldMk cId="1573499976" sldId="280"/>
            <ac:spMk id="13" creationId="{D3F72E44-F3F4-49D7-8583-ACF42A12C187}"/>
          </ac:spMkLst>
        </pc:spChg>
        <pc:picChg chg="add del mod ord">
          <ac:chgData name="Robyn Schweizer" userId="S::rschweizer@bienestar.org::27ad28ae-a343-4d95-8e3a-fa99a923e829" providerId="AD" clId="Web-{792426A4-BE8A-4C10-D4CB-D62B00863A85}" dt="2018-10-20T23:37:12.950" v="413"/>
          <ac:picMkLst>
            <pc:docMk/>
            <pc:sldMk cId="1573499976" sldId="280"/>
            <ac:picMk id="4" creationId="{1DDBBFDC-30FC-4E61-97F1-7AB9784B38AB}"/>
          </ac:picMkLst>
        </pc:picChg>
        <pc:picChg chg="add del mod">
          <ac:chgData name="Robyn Schweizer" userId="S::rschweizer@bienestar.org::27ad28ae-a343-4d95-8e3a-fa99a923e829" providerId="AD" clId="Web-{792426A4-BE8A-4C10-D4CB-D62B00863A85}" dt="2018-10-20T23:35:45.840" v="401"/>
          <ac:picMkLst>
            <pc:docMk/>
            <pc:sldMk cId="1573499976" sldId="280"/>
            <ac:picMk id="6" creationId="{93E22DC7-D684-4ECD-87D2-77D7EFA6310B}"/>
          </ac:picMkLst>
        </pc:picChg>
        <pc:picChg chg="add mod">
          <ac:chgData name="Robyn Schweizer" userId="S::rschweizer@bienestar.org::27ad28ae-a343-4d95-8e3a-fa99a923e829" providerId="AD" clId="Web-{792426A4-BE8A-4C10-D4CB-D62B00863A85}" dt="2018-10-20T23:54:26.359" v="587" actId="1076"/>
          <ac:picMkLst>
            <pc:docMk/>
            <pc:sldMk cId="1573499976" sldId="280"/>
            <ac:picMk id="8" creationId="{92581B50-F2AB-42B3-A899-BAE93472F51D}"/>
          </ac:picMkLst>
        </pc:picChg>
        <pc:picChg chg="add del mod">
          <ac:chgData name="Robyn Schweizer" userId="S::rschweizer@bienestar.org::27ad28ae-a343-4d95-8e3a-fa99a923e829" providerId="AD" clId="Web-{792426A4-BE8A-4C10-D4CB-D62B00863A85}" dt="2018-10-20T23:36:55.965" v="412"/>
          <ac:picMkLst>
            <pc:docMk/>
            <pc:sldMk cId="1573499976" sldId="280"/>
            <ac:picMk id="10" creationId="{DCE68F77-4DC1-4593-9157-AAA4AF199C99}"/>
          </ac:picMkLst>
        </pc:picChg>
        <pc:picChg chg="add mod ord">
          <ac:chgData name="Robyn Schweizer" userId="S::rschweizer@bienestar.org::27ad28ae-a343-4d95-8e3a-fa99a923e829" providerId="AD" clId="Web-{792426A4-BE8A-4C10-D4CB-D62B00863A85}" dt="2018-10-20T23:45:39.863" v="513" actId="1076"/>
          <ac:picMkLst>
            <pc:docMk/>
            <pc:sldMk cId="1573499976" sldId="280"/>
            <ac:picMk id="14" creationId="{7FFB9698-81F6-4F92-8CC7-A7DE60B9308E}"/>
          </ac:picMkLst>
        </pc:picChg>
        <pc:picChg chg="add mod">
          <ac:chgData name="Robyn Schweizer" userId="S::rschweizer@bienestar.org::27ad28ae-a343-4d95-8e3a-fa99a923e829" providerId="AD" clId="Web-{792426A4-BE8A-4C10-D4CB-D62B00863A85}" dt="2018-10-20T23:45:33.722" v="512" actId="1076"/>
          <ac:picMkLst>
            <pc:docMk/>
            <pc:sldMk cId="1573499976" sldId="280"/>
            <ac:picMk id="16" creationId="{A2F7D7AF-C9AB-40EC-A7A7-C8045ADC4EED}"/>
          </ac:picMkLst>
        </pc:picChg>
      </pc:sldChg>
      <pc:sldChg chg="addSp delSp modSp new">
        <pc:chgData name="Robyn Schweizer" userId="S::rschweizer@bienestar.org::27ad28ae-a343-4d95-8e3a-fa99a923e829" providerId="AD" clId="Web-{792426A4-BE8A-4C10-D4CB-D62B00863A85}" dt="2018-10-20T23:53:34.171" v="576" actId="1076"/>
        <pc:sldMkLst>
          <pc:docMk/>
          <pc:sldMk cId="2651013830" sldId="281"/>
        </pc:sldMkLst>
        <pc:spChg chg="mod">
          <ac:chgData name="Robyn Schweizer" userId="S::rschweizer@bienestar.org::27ad28ae-a343-4d95-8e3a-fa99a923e829" providerId="AD" clId="Web-{792426A4-BE8A-4C10-D4CB-D62B00863A85}" dt="2018-10-20T23:47:53.924" v="541" actId="20577"/>
          <ac:spMkLst>
            <pc:docMk/>
            <pc:sldMk cId="2651013830" sldId="281"/>
            <ac:spMk id="2" creationId="{81EC6205-6352-4934-8640-0E871B25F19E}"/>
          </ac:spMkLst>
        </pc:spChg>
        <pc:spChg chg="del">
          <ac:chgData name="Robyn Schweizer" userId="S::rschweizer@bienestar.org::27ad28ae-a343-4d95-8e3a-fa99a923e829" providerId="AD" clId="Web-{792426A4-BE8A-4C10-D4CB-D62B00863A85}" dt="2018-10-20T23:40:36.559" v="444"/>
          <ac:spMkLst>
            <pc:docMk/>
            <pc:sldMk cId="2651013830" sldId="281"/>
            <ac:spMk id="3" creationId="{A3214F74-876B-4EF3-A36C-A882784D3554}"/>
          </ac:spMkLst>
        </pc:spChg>
        <pc:spChg chg="add del mod">
          <ac:chgData name="Robyn Schweizer" userId="S::rschweizer@bienestar.org::27ad28ae-a343-4d95-8e3a-fa99a923e829" providerId="AD" clId="Web-{792426A4-BE8A-4C10-D4CB-D62B00863A85}" dt="2018-10-20T23:48:03.752" v="544"/>
          <ac:spMkLst>
            <pc:docMk/>
            <pc:sldMk cId="2651013830" sldId="281"/>
            <ac:spMk id="11" creationId="{C1AA5C51-8D07-4B31-B133-D99125674786}"/>
          </ac:spMkLst>
        </pc:spChg>
        <pc:spChg chg="add del mod">
          <ac:chgData name="Robyn Schweizer" userId="S::rschweizer@bienestar.org::27ad28ae-a343-4d95-8e3a-fa99a923e829" providerId="AD" clId="Web-{792426A4-BE8A-4C10-D4CB-D62B00863A85}" dt="2018-10-20T23:51:58.351" v="560"/>
          <ac:spMkLst>
            <pc:docMk/>
            <pc:sldMk cId="2651013830" sldId="281"/>
            <ac:spMk id="19" creationId="{EC7E6A29-F251-492D-A551-D8149683A37F}"/>
          </ac:spMkLst>
        </pc:spChg>
        <pc:picChg chg="add del mod ord">
          <ac:chgData name="Robyn Schweizer" userId="S::rschweizer@bienestar.org::27ad28ae-a343-4d95-8e3a-fa99a923e829" providerId="AD" clId="Web-{792426A4-BE8A-4C10-D4CB-D62B00863A85}" dt="2018-10-20T23:41:31.747" v="454"/>
          <ac:picMkLst>
            <pc:docMk/>
            <pc:sldMk cId="2651013830" sldId="281"/>
            <ac:picMk id="4" creationId="{364656C2-330C-4906-A0EB-A991EA53083D}"/>
          </ac:picMkLst>
        </pc:picChg>
        <pc:picChg chg="add mod">
          <ac:chgData name="Robyn Schweizer" userId="S::rschweizer@bienestar.org::27ad28ae-a343-4d95-8e3a-fa99a923e829" providerId="AD" clId="Web-{792426A4-BE8A-4C10-D4CB-D62B00863A85}" dt="2018-10-20T23:52:58.342" v="570" actId="1076"/>
          <ac:picMkLst>
            <pc:docMk/>
            <pc:sldMk cId="2651013830" sldId="281"/>
            <ac:picMk id="6" creationId="{EEAAFD24-8758-4911-90BC-7F5729BF5970}"/>
          </ac:picMkLst>
        </pc:picChg>
        <pc:picChg chg="add del mod">
          <ac:chgData name="Robyn Schweizer" userId="S::rschweizer@bienestar.org::27ad28ae-a343-4d95-8e3a-fa99a923e829" providerId="AD" clId="Web-{792426A4-BE8A-4C10-D4CB-D62B00863A85}" dt="2018-10-20T23:41:29.512" v="453"/>
          <ac:picMkLst>
            <pc:docMk/>
            <pc:sldMk cId="2651013830" sldId="281"/>
            <ac:picMk id="8" creationId="{FAD6FCC5-53D1-41DA-9CC1-B612C46C16E8}"/>
          </ac:picMkLst>
        </pc:picChg>
        <pc:picChg chg="add del mod ord">
          <ac:chgData name="Robyn Schweizer" userId="S::rschweizer@bienestar.org::27ad28ae-a343-4d95-8e3a-fa99a923e829" providerId="AD" clId="Web-{792426A4-BE8A-4C10-D4CB-D62B00863A85}" dt="2018-10-20T23:49:47.802" v="556"/>
          <ac:picMkLst>
            <pc:docMk/>
            <pc:sldMk cId="2651013830" sldId="281"/>
            <ac:picMk id="12" creationId="{CBBD8671-1B88-4211-BB5A-1E6D76E0BB98}"/>
          </ac:picMkLst>
        </pc:picChg>
        <pc:picChg chg="add mod">
          <ac:chgData name="Robyn Schweizer" userId="S::rschweizer@bienestar.org::27ad28ae-a343-4d95-8e3a-fa99a923e829" providerId="AD" clId="Web-{792426A4-BE8A-4C10-D4CB-D62B00863A85}" dt="2018-10-20T23:53:34.171" v="576" actId="1076"/>
          <ac:picMkLst>
            <pc:docMk/>
            <pc:sldMk cId="2651013830" sldId="281"/>
            <ac:picMk id="14" creationId="{E8547F59-F696-4EA8-A635-41DB45101CB9}"/>
          </ac:picMkLst>
        </pc:picChg>
        <pc:picChg chg="add del mod">
          <ac:chgData name="Robyn Schweizer" userId="S::rschweizer@bienestar.org::27ad28ae-a343-4d95-8e3a-fa99a923e829" providerId="AD" clId="Web-{792426A4-BE8A-4C10-D4CB-D62B00863A85}" dt="2018-10-20T23:49:38.239" v="555"/>
          <ac:picMkLst>
            <pc:docMk/>
            <pc:sldMk cId="2651013830" sldId="281"/>
            <ac:picMk id="16" creationId="{27F98F67-BE8B-4AF1-B0D8-42B611FB5B96}"/>
          </ac:picMkLst>
        </pc:picChg>
        <pc:picChg chg="add mod ord">
          <ac:chgData name="Robyn Schweizer" userId="S::rschweizer@bienestar.org::27ad28ae-a343-4d95-8e3a-fa99a923e829" providerId="AD" clId="Web-{792426A4-BE8A-4C10-D4CB-D62B00863A85}" dt="2018-10-20T23:53:17.859" v="575" actId="1076"/>
          <ac:picMkLst>
            <pc:docMk/>
            <pc:sldMk cId="2651013830" sldId="281"/>
            <ac:picMk id="20" creationId="{1057E6E9-16FB-43E8-AFDC-29D5A027E19D}"/>
          </ac:picMkLst>
        </pc:picChg>
      </pc:sldChg>
      <pc:sldChg chg="modSp new">
        <pc:chgData name="Robyn Schweizer" userId="S::rschweizer@bienestar.org::27ad28ae-a343-4d95-8e3a-fa99a923e829" providerId="AD" clId="Web-{792426A4-BE8A-4C10-D4CB-D62B00863A85}" dt="2018-10-20T23:44:03.735" v="481" actId="20577"/>
        <pc:sldMkLst>
          <pc:docMk/>
          <pc:sldMk cId="226993901" sldId="282"/>
        </pc:sldMkLst>
        <pc:spChg chg="mod">
          <ac:chgData name="Robyn Schweizer" userId="S::rschweizer@bienestar.org::27ad28ae-a343-4d95-8e3a-fa99a923e829" providerId="AD" clId="Web-{792426A4-BE8A-4C10-D4CB-D62B00863A85}" dt="2018-10-20T23:43:25.845" v="475" actId="20577"/>
          <ac:spMkLst>
            <pc:docMk/>
            <pc:sldMk cId="226993901" sldId="282"/>
            <ac:spMk id="2" creationId="{739312FF-94A8-47A5-852A-BFA113040EE4}"/>
          </ac:spMkLst>
        </pc:spChg>
        <pc:spChg chg="mod">
          <ac:chgData name="Robyn Schweizer" userId="S::rschweizer@bienestar.org::27ad28ae-a343-4d95-8e3a-fa99a923e829" providerId="AD" clId="Web-{792426A4-BE8A-4C10-D4CB-D62B00863A85}" dt="2018-10-20T23:44:03.735" v="481" actId="20577"/>
          <ac:spMkLst>
            <pc:docMk/>
            <pc:sldMk cId="226993901" sldId="282"/>
            <ac:spMk id="3" creationId="{E6E758D4-2B70-4900-8046-D0174AB8FB56}"/>
          </ac:spMkLst>
        </pc:spChg>
      </pc:sldChg>
    </pc:docChg>
  </pc:docChgLst>
  <pc:docChgLst>
    <pc:chgData name="Robyn Schweizer" userId="S::rschweizer@bienestar.org::27ad28ae-a343-4d95-8e3a-fa99a923e829" providerId="AD" clId="Web-{5D283710-9581-F65F-C218-E06664799671}"/>
    <pc:docChg chg="modSld">
      <pc:chgData name="Robyn Schweizer" userId="S::rschweizer@bienestar.org::27ad28ae-a343-4d95-8e3a-fa99a923e829" providerId="AD" clId="Web-{5D283710-9581-F65F-C218-E06664799671}" dt="2018-11-08T01:47:28.384" v="493" actId="20577"/>
      <pc:docMkLst>
        <pc:docMk/>
      </pc:docMkLst>
      <pc:sldChg chg="modSp">
        <pc:chgData name="Robyn Schweizer" userId="S::rschweizer@bienestar.org::27ad28ae-a343-4d95-8e3a-fa99a923e829" providerId="AD" clId="Web-{5D283710-9581-F65F-C218-E06664799671}" dt="2018-11-07T20:41:24.924" v="23"/>
        <pc:sldMkLst>
          <pc:docMk/>
          <pc:sldMk cId="1381267938" sldId="270"/>
        </pc:sldMkLst>
        <pc:graphicFrameChg chg="mod modGraphic">
          <ac:chgData name="Robyn Schweizer" userId="S::rschweizer@bienestar.org::27ad28ae-a343-4d95-8e3a-fa99a923e829" providerId="AD" clId="Web-{5D283710-9581-F65F-C218-E06664799671}" dt="2018-11-07T20:41:24.924" v="23"/>
          <ac:graphicFrameMkLst>
            <pc:docMk/>
            <pc:sldMk cId="1381267938" sldId="270"/>
            <ac:graphicFrameMk id="4" creationId="{52A3347E-7980-4F09-ACA3-272DCFA4C633}"/>
          </ac:graphicFrameMkLst>
        </pc:graphicFrameChg>
      </pc:sldChg>
      <pc:sldChg chg="modSp">
        <pc:chgData name="Robyn Schweizer" userId="S::rschweizer@bienestar.org::27ad28ae-a343-4d95-8e3a-fa99a923e829" providerId="AD" clId="Web-{5D283710-9581-F65F-C218-E06664799671}" dt="2018-11-08T01:38:29.845" v="433" actId="20577"/>
        <pc:sldMkLst>
          <pc:docMk/>
          <pc:sldMk cId="3238917991" sldId="283"/>
        </pc:sldMkLst>
        <pc:spChg chg="mod">
          <ac:chgData name="Robyn Schweizer" userId="S::rschweizer@bienestar.org::27ad28ae-a343-4d95-8e3a-fa99a923e829" providerId="AD" clId="Web-{5D283710-9581-F65F-C218-E06664799671}" dt="2018-11-08T01:38:29.845" v="433" actId="20577"/>
          <ac:spMkLst>
            <pc:docMk/>
            <pc:sldMk cId="3238917991" sldId="283"/>
            <ac:spMk id="3" creationId="{8262869D-D9EE-4E09-BD11-586605D45AD2}"/>
          </ac:spMkLst>
        </pc:spChg>
      </pc:sldChg>
      <pc:sldChg chg="modSp">
        <pc:chgData name="Robyn Schweizer" userId="S::rschweizer@bienestar.org::27ad28ae-a343-4d95-8e3a-fa99a923e829" providerId="AD" clId="Web-{5D283710-9581-F65F-C218-E06664799671}" dt="2018-11-08T01:34:03.451" v="208" actId="20577"/>
        <pc:sldMkLst>
          <pc:docMk/>
          <pc:sldMk cId="1082834993" sldId="285"/>
        </pc:sldMkLst>
        <pc:spChg chg="mod">
          <ac:chgData name="Robyn Schweizer" userId="S::rschweizer@bienestar.org::27ad28ae-a343-4d95-8e3a-fa99a923e829" providerId="AD" clId="Web-{5D283710-9581-F65F-C218-E06664799671}" dt="2018-11-08T01:34:03.451" v="208" actId="20577"/>
          <ac:spMkLst>
            <pc:docMk/>
            <pc:sldMk cId="1082834993" sldId="285"/>
            <ac:spMk id="3" creationId="{A1B29F04-4AAC-4699-82B9-4A40A89CC77F}"/>
          </ac:spMkLst>
        </pc:spChg>
      </pc:sldChg>
      <pc:sldChg chg="modSp">
        <pc:chgData name="Robyn Schweizer" userId="S::rschweizer@bienestar.org::27ad28ae-a343-4d95-8e3a-fa99a923e829" providerId="AD" clId="Web-{5D283710-9581-F65F-C218-E06664799671}" dt="2018-11-07T22:41:42.729" v="200" actId="20577"/>
        <pc:sldMkLst>
          <pc:docMk/>
          <pc:sldMk cId="206329473" sldId="289"/>
        </pc:sldMkLst>
        <pc:spChg chg="mod">
          <ac:chgData name="Robyn Schweizer" userId="S::rschweizer@bienestar.org::27ad28ae-a343-4d95-8e3a-fa99a923e829" providerId="AD" clId="Web-{5D283710-9581-F65F-C218-E06664799671}" dt="2018-11-07T22:41:42.729" v="200" actId="20577"/>
          <ac:spMkLst>
            <pc:docMk/>
            <pc:sldMk cId="206329473" sldId="289"/>
            <ac:spMk id="3" creationId="{C4BB8FED-AABA-4128-957A-50C99EC9D151}"/>
          </ac:spMkLst>
        </pc:spChg>
      </pc:sldChg>
      <pc:sldChg chg="modSp">
        <pc:chgData name="Robyn Schweizer" userId="S::rschweizer@bienestar.org::27ad28ae-a343-4d95-8e3a-fa99a923e829" providerId="AD" clId="Web-{5D283710-9581-F65F-C218-E06664799671}" dt="2018-11-08T01:47:28.384" v="492" actId="20577"/>
        <pc:sldMkLst>
          <pc:docMk/>
          <pc:sldMk cId="2550306257" sldId="290"/>
        </pc:sldMkLst>
        <pc:spChg chg="mod">
          <ac:chgData name="Robyn Schweizer" userId="S::rschweizer@bienestar.org::27ad28ae-a343-4d95-8e3a-fa99a923e829" providerId="AD" clId="Web-{5D283710-9581-F65F-C218-E06664799671}" dt="2018-11-08T01:47:28.384" v="492" actId="20577"/>
          <ac:spMkLst>
            <pc:docMk/>
            <pc:sldMk cId="2550306257" sldId="290"/>
            <ac:spMk id="3" creationId="{76A13367-0DAD-4B8F-8839-A7C1AB1AA237}"/>
          </ac:spMkLst>
        </pc:spChg>
      </pc:sldChg>
    </pc:docChg>
  </pc:docChgLst>
  <pc:docChgLst>
    <pc:chgData name="Robyn Schweizer" userId="S::rschweizer@bienestar.org::27ad28ae-a343-4d95-8e3a-fa99a923e829" providerId="AD" clId="Web-{A6659F7E-2A9A-44F4-A4F2-F4B4734C0527}"/>
    <pc:docChg chg="modSld">
      <pc:chgData name="Robyn Schweizer" userId="S::rschweizer@bienestar.org::27ad28ae-a343-4d95-8e3a-fa99a923e829" providerId="AD" clId="Web-{A6659F7E-2A9A-44F4-A4F2-F4B4734C0527}" dt="2018-11-20T22:36:21.289" v="6" actId="20577"/>
      <pc:docMkLst>
        <pc:docMk/>
      </pc:docMkLst>
      <pc:sldChg chg="modSp">
        <pc:chgData name="Robyn Schweizer" userId="S::rschweizer@bienestar.org::27ad28ae-a343-4d95-8e3a-fa99a923e829" providerId="AD" clId="Web-{A6659F7E-2A9A-44F4-A4F2-F4B4734C0527}" dt="2018-11-20T22:36:21.289" v="5" actId="20577"/>
        <pc:sldMkLst>
          <pc:docMk/>
          <pc:sldMk cId="3588689682" sldId="269"/>
        </pc:sldMkLst>
        <pc:spChg chg="mod">
          <ac:chgData name="Robyn Schweizer" userId="S::rschweizer@bienestar.org::27ad28ae-a343-4d95-8e3a-fa99a923e829" providerId="AD" clId="Web-{A6659F7E-2A9A-44F4-A4F2-F4B4734C0527}" dt="2018-11-20T22:36:21.289" v="5" actId="20577"/>
          <ac:spMkLst>
            <pc:docMk/>
            <pc:sldMk cId="3588689682" sldId="269"/>
            <ac:spMk id="4" creationId="{29DE7E52-AF35-4C1B-9480-8ECF7842BF57}"/>
          </ac:spMkLst>
        </pc:spChg>
        <pc:graphicFrameChg chg="mod">
          <ac:chgData name="Robyn Schweizer" userId="S::rschweizer@bienestar.org::27ad28ae-a343-4d95-8e3a-fa99a923e829" providerId="AD" clId="Web-{A6659F7E-2A9A-44F4-A4F2-F4B4734C0527}" dt="2018-11-20T22:36:13.461" v="0" actId="1076"/>
          <ac:graphicFrameMkLst>
            <pc:docMk/>
            <pc:sldMk cId="3588689682" sldId="269"/>
            <ac:graphicFrameMk id="6" creationId="{97EECB9E-876A-4A96-A908-25C190BCDCE4}"/>
          </ac:graphicFrameMkLst>
        </pc:graphicFrameChg>
      </pc:sldChg>
    </pc:docChg>
  </pc:docChgLst>
  <pc:docChgLst>
    <pc:chgData name="Robyn Schweizer" userId="S::rschweizer@bienestar.org::27ad28ae-a343-4d95-8e3a-fa99a923e829" providerId="AD" clId="Web-{ED80B132-92CF-E66E-56A5-D91EA3996694}"/>
    <pc:docChg chg="addSld modSld">
      <pc:chgData name="Robyn Schweizer" userId="S::rschweizer@bienestar.org::27ad28ae-a343-4d95-8e3a-fa99a923e829" providerId="AD" clId="Web-{ED80B132-92CF-E66E-56A5-D91EA3996694}" dt="2018-10-10T17:30:07.412" v="34" actId="20577"/>
      <pc:docMkLst>
        <pc:docMk/>
      </pc:docMkLst>
      <pc:sldChg chg="modSp new">
        <pc:chgData name="Robyn Schweizer" userId="S::rschweizer@bienestar.org::27ad28ae-a343-4d95-8e3a-fa99a923e829" providerId="AD" clId="Web-{ED80B132-92CF-E66E-56A5-D91EA3996694}" dt="2018-10-10T17:30:07.397" v="33" actId="20577"/>
        <pc:sldMkLst>
          <pc:docMk/>
          <pc:sldMk cId="1381267938" sldId="270"/>
        </pc:sldMkLst>
        <pc:spChg chg="mod">
          <ac:chgData name="Robyn Schweizer" userId="S::rschweizer@bienestar.org::27ad28ae-a343-4d95-8e3a-fa99a923e829" providerId="AD" clId="Web-{ED80B132-92CF-E66E-56A5-D91EA3996694}" dt="2018-10-10T17:30:07.397" v="33" actId="20577"/>
          <ac:spMkLst>
            <pc:docMk/>
            <pc:sldMk cId="1381267938" sldId="270"/>
            <ac:spMk id="3" creationId="{501EE08D-6E88-4EDA-8157-983BDCD5C3CF}"/>
          </ac:spMkLst>
        </pc:spChg>
      </pc:sldChg>
    </pc:docChg>
  </pc:docChgLst>
  <pc:docChgLst>
    <pc:chgData name="Robyn Schweizer" userId="S::rschweizer@bienestar.org::27ad28ae-a343-4d95-8e3a-fa99a923e829" providerId="AD" clId="Web-{CA59B54C-28D7-B5CE-9E53-F15A4B9F3CCF}"/>
    <pc:docChg chg="addSld modSld sldOrd">
      <pc:chgData name="Robyn Schweizer" userId="S::rschweizer@bienestar.org::27ad28ae-a343-4d95-8e3a-fa99a923e829" providerId="AD" clId="Web-{CA59B54C-28D7-B5CE-9E53-F15A4B9F3CCF}" dt="2018-11-09T03:10:03.655" v="2862" actId="20577"/>
      <pc:docMkLst>
        <pc:docMk/>
      </pc:docMkLst>
      <pc:sldChg chg="addSp modSp">
        <pc:chgData name="Robyn Schweizer" userId="S::rschweizer@bienestar.org::27ad28ae-a343-4d95-8e3a-fa99a923e829" providerId="AD" clId="Web-{CA59B54C-28D7-B5CE-9E53-F15A4B9F3CCF}" dt="2018-11-09T03:10:03.561" v="2860" actId="20577"/>
        <pc:sldMkLst>
          <pc:docMk/>
          <pc:sldMk cId="3885014272" sldId="262"/>
        </pc:sldMkLst>
        <pc:spChg chg="mod">
          <ac:chgData name="Robyn Schweizer" userId="S::rschweizer@bienestar.org::27ad28ae-a343-4d95-8e3a-fa99a923e829" providerId="AD" clId="Web-{CA59B54C-28D7-B5CE-9E53-F15A4B9F3CCF}" dt="2018-11-09T03:10:03.561" v="2860" actId="20577"/>
          <ac:spMkLst>
            <pc:docMk/>
            <pc:sldMk cId="3885014272" sldId="262"/>
            <ac:spMk id="3" creationId="{7F8C0797-E0AF-41B3-8071-50CC9380E428}"/>
          </ac:spMkLst>
        </pc:spChg>
        <pc:spChg chg="add mod">
          <ac:chgData name="Robyn Schweizer" userId="S::rschweizer@bienestar.org::27ad28ae-a343-4d95-8e3a-fa99a923e829" providerId="AD" clId="Web-{CA59B54C-28D7-B5CE-9E53-F15A4B9F3CCF}" dt="2018-11-09T00:29:39.725" v="2206" actId="1076"/>
          <ac:spMkLst>
            <pc:docMk/>
            <pc:sldMk cId="3885014272" sldId="262"/>
            <ac:spMk id="4" creationId="{572198E1-0696-4434-B9B6-12BA5FDA6B79}"/>
          </ac:spMkLst>
        </pc:spChg>
      </pc:sldChg>
      <pc:sldChg chg="ord">
        <pc:chgData name="Robyn Schweizer" userId="S::rschweizer@bienestar.org::27ad28ae-a343-4d95-8e3a-fa99a923e829" providerId="AD" clId="Web-{CA59B54C-28D7-B5CE-9E53-F15A4B9F3CCF}" dt="2018-11-08T21:51:59.672" v="781"/>
        <pc:sldMkLst>
          <pc:docMk/>
          <pc:sldMk cId="738379756" sldId="267"/>
        </pc:sldMkLst>
      </pc:sldChg>
      <pc:sldChg chg="ord">
        <pc:chgData name="Robyn Schweizer" userId="S::rschweizer@bienestar.org::27ad28ae-a343-4d95-8e3a-fa99a923e829" providerId="AD" clId="Web-{CA59B54C-28D7-B5CE-9E53-F15A4B9F3CCF}" dt="2018-11-09T01:54:31.411" v="2343"/>
        <pc:sldMkLst>
          <pc:docMk/>
          <pc:sldMk cId="3684590189" sldId="268"/>
        </pc:sldMkLst>
      </pc:sldChg>
      <pc:sldChg chg="modSp">
        <pc:chgData name="Robyn Schweizer" userId="S::rschweizer@bienestar.org::27ad28ae-a343-4d95-8e3a-fa99a923e829" providerId="AD" clId="Web-{CA59B54C-28D7-B5CE-9E53-F15A4B9F3CCF}" dt="2018-11-09T03:06:07.309" v="2807"/>
        <pc:sldMkLst>
          <pc:docMk/>
          <pc:sldMk cId="1381267938" sldId="270"/>
        </pc:sldMkLst>
        <pc:graphicFrameChg chg="mod modGraphic">
          <ac:chgData name="Robyn Schweizer" userId="S::rschweizer@bienestar.org::27ad28ae-a343-4d95-8e3a-fa99a923e829" providerId="AD" clId="Web-{CA59B54C-28D7-B5CE-9E53-F15A4B9F3CCF}" dt="2018-11-09T03:06:07.309" v="2807"/>
          <ac:graphicFrameMkLst>
            <pc:docMk/>
            <pc:sldMk cId="1381267938" sldId="270"/>
            <ac:graphicFrameMk id="4" creationId="{52A3347E-7980-4F09-ACA3-272DCFA4C633}"/>
          </ac:graphicFrameMkLst>
        </pc:graphicFrameChg>
      </pc:sldChg>
      <pc:sldChg chg="modSp">
        <pc:chgData name="Robyn Schweizer" userId="S::rschweizer@bienestar.org::27ad28ae-a343-4d95-8e3a-fa99a923e829" providerId="AD" clId="Web-{CA59B54C-28D7-B5CE-9E53-F15A4B9F3CCF}" dt="2018-11-09T00:52:20.080" v="2318" actId="20577"/>
        <pc:sldMkLst>
          <pc:docMk/>
          <pc:sldMk cId="1138335281" sldId="274"/>
        </pc:sldMkLst>
        <pc:spChg chg="mod">
          <ac:chgData name="Robyn Schweizer" userId="S::rschweizer@bienestar.org::27ad28ae-a343-4d95-8e3a-fa99a923e829" providerId="AD" clId="Web-{CA59B54C-28D7-B5CE-9E53-F15A4B9F3CCF}" dt="2018-11-09T00:18:10.472" v="1714" actId="20577"/>
          <ac:spMkLst>
            <pc:docMk/>
            <pc:sldMk cId="1138335281" sldId="274"/>
            <ac:spMk id="3" creationId="{7222CABD-D91E-4C9F-AB8E-54D549FD58D3}"/>
          </ac:spMkLst>
        </pc:spChg>
        <pc:spChg chg="mod">
          <ac:chgData name="Robyn Schweizer" userId="S::rschweizer@bienestar.org::27ad28ae-a343-4d95-8e3a-fa99a923e829" providerId="AD" clId="Web-{CA59B54C-28D7-B5CE-9E53-F15A4B9F3CCF}" dt="2018-11-09T00:52:20.080" v="2318" actId="20577"/>
          <ac:spMkLst>
            <pc:docMk/>
            <pc:sldMk cId="1138335281" sldId="274"/>
            <ac:spMk id="4" creationId="{A0BEACD1-11CB-4EFA-B5A9-FA9636DBE931}"/>
          </ac:spMkLst>
        </pc:spChg>
      </pc:sldChg>
      <pc:sldChg chg="ord">
        <pc:chgData name="Robyn Schweizer" userId="S::rschweizer@bienestar.org::27ad28ae-a343-4d95-8e3a-fa99a923e829" providerId="AD" clId="Web-{CA59B54C-28D7-B5CE-9E53-F15A4B9F3CCF}" dt="2018-11-09T01:54:31.411" v="2341"/>
        <pc:sldMkLst>
          <pc:docMk/>
          <pc:sldMk cId="3238917991" sldId="283"/>
        </pc:sldMkLst>
      </pc:sldChg>
      <pc:sldChg chg="ord">
        <pc:chgData name="Robyn Schweizer" userId="S::rschweizer@bienestar.org::27ad28ae-a343-4d95-8e3a-fa99a923e829" providerId="AD" clId="Web-{CA59B54C-28D7-B5CE-9E53-F15A4B9F3CCF}" dt="2018-11-09T01:54:31.411" v="2340"/>
        <pc:sldMkLst>
          <pc:docMk/>
          <pc:sldMk cId="477116210" sldId="284"/>
        </pc:sldMkLst>
      </pc:sldChg>
      <pc:sldChg chg="modSp ord">
        <pc:chgData name="Robyn Schweizer" userId="S::rschweizer@bienestar.org::27ad28ae-a343-4d95-8e3a-fa99a923e829" providerId="AD" clId="Web-{CA59B54C-28D7-B5CE-9E53-F15A4B9F3CCF}" dt="2018-11-09T01:54:31.411" v="2339"/>
        <pc:sldMkLst>
          <pc:docMk/>
          <pc:sldMk cId="1082834993" sldId="285"/>
        </pc:sldMkLst>
        <pc:spChg chg="mod">
          <ac:chgData name="Robyn Schweizer" userId="S::rschweizer@bienestar.org::27ad28ae-a343-4d95-8e3a-fa99a923e829" providerId="AD" clId="Web-{CA59B54C-28D7-B5CE-9E53-F15A4B9F3CCF}" dt="2018-11-09T00:44:20.842" v="2313" actId="20577"/>
          <ac:spMkLst>
            <pc:docMk/>
            <pc:sldMk cId="1082834993" sldId="285"/>
            <ac:spMk id="3" creationId="{A1B29F04-4AAC-4699-82B9-4A40A89CC77F}"/>
          </ac:spMkLst>
        </pc:spChg>
      </pc:sldChg>
      <pc:sldChg chg="ord">
        <pc:chgData name="Robyn Schweizer" userId="S::rschweizer@bienestar.org::27ad28ae-a343-4d95-8e3a-fa99a923e829" providerId="AD" clId="Web-{CA59B54C-28D7-B5CE-9E53-F15A4B9F3CCF}" dt="2018-11-09T01:54:31.411" v="2342"/>
        <pc:sldMkLst>
          <pc:docMk/>
          <pc:sldMk cId="3795981522" sldId="287"/>
        </pc:sldMkLst>
      </pc:sldChg>
      <pc:sldChg chg="modSp">
        <pc:chgData name="Robyn Schweizer" userId="S::rschweizer@bienestar.org::27ad28ae-a343-4d95-8e3a-fa99a923e829" providerId="AD" clId="Web-{CA59B54C-28D7-B5CE-9E53-F15A4B9F3CCF}" dt="2018-11-08T21:25:34.692" v="779" actId="20577"/>
        <pc:sldMkLst>
          <pc:docMk/>
          <pc:sldMk cId="2879225317" sldId="288"/>
        </pc:sldMkLst>
        <pc:spChg chg="mod">
          <ac:chgData name="Robyn Schweizer" userId="S::rschweizer@bienestar.org::27ad28ae-a343-4d95-8e3a-fa99a923e829" providerId="AD" clId="Web-{CA59B54C-28D7-B5CE-9E53-F15A4B9F3CCF}" dt="2018-11-08T21:25:34.692" v="779" actId="20577"/>
          <ac:spMkLst>
            <pc:docMk/>
            <pc:sldMk cId="2879225317" sldId="288"/>
            <ac:spMk id="3" creationId="{8F40D1A6-F39C-462A-9307-4D3893097B6A}"/>
          </ac:spMkLst>
        </pc:spChg>
      </pc:sldChg>
      <pc:sldChg chg="ord">
        <pc:chgData name="Robyn Schweizer" userId="S::rschweizer@bienestar.org::27ad28ae-a343-4d95-8e3a-fa99a923e829" providerId="AD" clId="Web-{CA59B54C-28D7-B5CE-9E53-F15A4B9F3CCF}" dt="2018-11-09T01:54:31.411" v="2338"/>
        <pc:sldMkLst>
          <pc:docMk/>
          <pc:sldMk cId="2550306257" sldId="290"/>
        </pc:sldMkLst>
      </pc:sldChg>
      <pc:sldChg chg="modSp">
        <pc:chgData name="Robyn Schweizer" userId="S::rschweizer@bienestar.org::27ad28ae-a343-4d95-8e3a-fa99a923e829" providerId="AD" clId="Web-{CA59B54C-28D7-B5CE-9E53-F15A4B9F3CCF}" dt="2018-11-09T01:49:43.204" v="2324" actId="20577"/>
        <pc:sldMkLst>
          <pc:docMk/>
          <pc:sldMk cId="3291356471" sldId="291"/>
        </pc:sldMkLst>
        <pc:spChg chg="mod">
          <ac:chgData name="Robyn Schweizer" userId="S::rschweizer@bienestar.org::27ad28ae-a343-4d95-8e3a-fa99a923e829" providerId="AD" clId="Web-{CA59B54C-28D7-B5CE-9E53-F15A4B9F3CCF}" dt="2018-11-09T01:49:43.204" v="2324" actId="20577"/>
          <ac:spMkLst>
            <pc:docMk/>
            <pc:sldMk cId="3291356471" sldId="291"/>
            <ac:spMk id="3" creationId="{1E7C9553-205F-446F-8106-979432C99270}"/>
          </ac:spMkLst>
        </pc:spChg>
      </pc:sldChg>
      <pc:sldChg chg="modSp">
        <pc:chgData name="Robyn Schweizer" userId="S::rschweizer@bienestar.org::27ad28ae-a343-4d95-8e3a-fa99a923e829" providerId="AD" clId="Web-{CA59B54C-28D7-B5CE-9E53-F15A4B9F3CCF}" dt="2018-11-09T01:59:03.475" v="2379" actId="20577"/>
        <pc:sldMkLst>
          <pc:docMk/>
          <pc:sldMk cId="2509296427" sldId="294"/>
        </pc:sldMkLst>
        <pc:spChg chg="mod">
          <ac:chgData name="Robyn Schweizer" userId="S::rschweizer@bienestar.org::27ad28ae-a343-4d95-8e3a-fa99a923e829" providerId="AD" clId="Web-{CA59B54C-28D7-B5CE-9E53-F15A4B9F3CCF}" dt="2018-11-09T01:59:03.475" v="2379" actId="20577"/>
          <ac:spMkLst>
            <pc:docMk/>
            <pc:sldMk cId="2509296427" sldId="294"/>
            <ac:spMk id="2" creationId="{8B1C314D-3EB2-4546-AFA3-E8320A4A14C7}"/>
          </ac:spMkLst>
        </pc:spChg>
        <pc:spChg chg="mod">
          <ac:chgData name="Robyn Schweizer" userId="S::rschweizer@bienestar.org::27ad28ae-a343-4d95-8e3a-fa99a923e829" providerId="AD" clId="Web-{CA59B54C-28D7-B5CE-9E53-F15A4B9F3CCF}" dt="2018-11-09T00:41:27.232" v="2295" actId="20577"/>
          <ac:spMkLst>
            <pc:docMk/>
            <pc:sldMk cId="2509296427" sldId="294"/>
            <ac:spMk id="3" creationId="{0A36C9F9-CD75-4B16-B6B3-E8ECABF1F3DB}"/>
          </ac:spMkLst>
        </pc:spChg>
      </pc:sldChg>
      <pc:sldChg chg="modSp">
        <pc:chgData name="Robyn Schweizer" userId="S::rschweizer@bienestar.org::27ad28ae-a343-4d95-8e3a-fa99a923e829" providerId="AD" clId="Web-{CA59B54C-28D7-B5CE-9E53-F15A4B9F3CCF}" dt="2018-11-09T01:50:08.565" v="2327" actId="20577"/>
        <pc:sldMkLst>
          <pc:docMk/>
          <pc:sldMk cId="1551503885" sldId="295"/>
        </pc:sldMkLst>
        <pc:spChg chg="mod">
          <ac:chgData name="Robyn Schweizer" userId="S::rschweizer@bienestar.org::27ad28ae-a343-4d95-8e3a-fa99a923e829" providerId="AD" clId="Web-{CA59B54C-28D7-B5CE-9E53-F15A4B9F3CCF}" dt="2018-11-08T23:27:27.480" v="1230" actId="20577"/>
          <ac:spMkLst>
            <pc:docMk/>
            <pc:sldMk cId="1551503885" sldId="295"/>
            <ac:spMk id="2" creationId="{1D934D4A-CC60-4185-8534-6B46A185E121}"/>
          </ac:spMkLst>
        </pc:spChg>
        <pc:spChg chg="mod">
          <ac:chgData name="Robyn Schweizer" userId="S::rschweizer@bienestar.org::27ad28ae-a343-4d95-8e3a-fa99a923e829" providerId="AD" clId="Web-{CA59B54C-28D7-B5CE-9E53-F15A4B9F3CCF}" dt="2018-11-09T01:50:08.565" v="2327" actId="20577"/>
          <ac:spMkLst>
            <pc:docMk/>
            <pc:sldMk cId="1551503885" sldId="295"/>
            <ac:spMk id="3" creationId="{15B09F5F-858C-4A3A-96B2-B77044477A1E}"/>
          </ac:spMkLst>
        </pc:spChg>
      </pc:sldChg>
      <pc:sldChg chg="modSp new">
        <pc:chgData name="Robyn Schweizer" userId="S::rschweizer@bienestar.org::27ad28ae-a343-4d95-8e3a-fa99a923e829" providerId="AD" clId="Web-{CA59B54C-28D7-B5CE-9E53-F15A4B9F3CCF}" dt="2018-11-09T02:06:43.368" v="2561" actId="20577"/>
        <pc:sldMkLst>
          <pc:docMk/>
          <pc:sldMk cId="2946043212" sldId="296"/>
        </pc:sldMkLst>
        <pc:spChg chg="mod">
          <ac:chgData name="Robyn Schweizer" userId="S::rschweizer@bienestar.org::27ad28ae-a343-4d95-8e3a-fa99a923e829" providerId="AD" clId="Web-{CA59B54C-28D7-B5CE-9E53-F15A4B9F3CCF}" dt="2018-11-09T01:59:24.428" v="2405" actId="20577"/>
          <ac:spMkLst>
            <pc:docMk/>
            <pc:sldMk cId="2946043212" sldId="296"/>
            <ac:spMk id="2" creationId="{2DD16C79-86EC-4836-8C7D-801477811A8C}"/>
          </ac:spMkLst>
        </pc:spChg>
        <pc:spChg chg="mod">
          <ac:chgData name="Robyn Schweizer" userId="S::rschweizer@bienestar.org::27ad28ae-a343-4d95-8e3a-fa99a923e829" providerId="AD" clId="Web-{CA59B54C-28D7-B5CE-9E53-F15A4B9F3CCF}" dt="2018-11-09T02:06:43.368" v="2561" actId="20577"/>
          <ac:spMkLst>
            <pc:docMk/>
            <pc:sldMk cId="2946043212" sldId="296"/>
            <ac:spMk id="3" creationId="{22C89B42-3E12-4737-9C45-13ED523E690F}"/>
          </ac:spMkLst>
        </pc:spChg>
      </pc:sldChg>
      <pc:sldChg chg="addSp modSp new ord">
        <pc:chgData name="Robyn Schweizer" userId="S::rschweizer@bienestar.org::27ad28ae-a343-4d95-8e3a-fa99a923e829" providerId="AD" clId="Web-{CA59B54C-28D7-B5CE-9E53-F15A4B9F3CCF}" dt="2018-11-09T02:59:53.698" v="2715"/>
        <pc:sldMkLst>
          <pc:docMk/>
          <pc:sldMk cId="3143136871" sldId="297"/>
        </pc:sldMkLst>
        <pc:spChg chg="mod">
          <ac:chgData name="Robyn Schweizer" userId="S::rschweizer@bienestar.org::27ad28ae-a343-4d95-8e3a-fa99a923e829" providerId="AD" clId="Web-{CA59B54C-28D7-B5CE-9E53-F15A4B9F3CCF}" dt="2018-11-09T02:50:56.077" v="2577" actId="20577"/>
          <ac:spMkLst>
            <pc:docMk/>
            <pc:sldMk cId="3143136871" sldId="297"/>
            <ac:spMk id="2" creationId="{33C74327-6ED3-4523-9D80-91664D3F89C5}"/>
          </ac:spMkLst>
        </pc:spChg>
        <pc:spChg chg="mod">
          <ac:chgData name="Robyn Schweizer" userId="S::rschweizer@bienestar.org::27ad28ae-a343-4d95-8e3a-fa99a923e829" providerId="AD" clId="Web-{CA59B54C-28D7-B5CE-9E53-F15A4B9F3CCF}" dt="2018-11-09T02:55:50.679" v="2708" actId="20577"/>
          <ac:spMkLst>
            <pc:docMk/>
            <pc:sldMk cId="3143136871" sldId="297"/>
            <ac:spMk id="3" creationId="{77F0AC55-BC2F-4434-A55D-7E1301817F8B}"/>
          </ac:spMkLst>
        </pc:spChg>
        <pc:picChg chg="add mod">
          <ac:chgData name="Robyn Schweizer" userId="S::rschweizer@bienestar.org::27ad28ae-a343-4d95-8e3a-fa99a923e829" providerId="AD" clId="Web-{CA59B54C-28D7-B5CE-9E53-F15A4B9F3CCF}" dt="2018-11-09T02:56:10.914" v="2714" actId="1076"/>
          <ac:picMkLst>
            <pc:docMk/>
            <pc:sldMk cId="3143136871" sldId="297"/>
            <ac:picMk id="4" creationId="{F27E5E23-CD43-46B0-99B0-6E8671B6B4B9}"/>
          </ac:picMkLst>
        </pc:picChg>
      </pc:sldChg>
    </pc:docChg>
  </pc:docChgLst>
  <pc:docChgLst>
    <pc:chgData name="Robyn Schweizer" userId="27ad28ae-a343-4d95-8e3a-fa99a923e829" providerId="ADAL" clId="{13A02A29-62DD-430E-A1C2-21235AB9E16B}"/>
    <pc:docChg chg="undo custSel addSld delSld modSld sldOrd">
      <pc:chgData name="Robyn Schweizer" userId="27ad28ae-a343-4d95-8e3a-fa99a923e829" providerId="ADAL" clId="{13A02A29-62DD-430E-A1C2-21235AB9E16B}" dt="2018-11-22T22:13:31.790" v="1343" actId="14"/>
      <pc:docMkLst>
        <pc:docMk/>
      </pc:docMkLst>
      <pc:sldChg chg="modSp">
        <pc:chgData name="Robyn Schweizer" userId="27ad28ae-a343-4d95-8e3a-fa99a923e829" providerId="ADAL" clId="{13A02A29-62DD-430E-A1C2-21235AB9E16B}" dt="2018-10-09T11:40:53.338" v="136" actId="114"/>
        <pc:sldMkLst>
          <pc:docMk/>
          <pc:sldMk cId="1713838162" sldId="261"/>
        </pc:sldMkLst>
        <pc:spChg chg="mod">
          <ac:chgData name="Robyn Schweizer" userId="27ad28ae-a343-4d95-8e3a-fa99a923e829" providerId="ADAL" clId="{13A02A29-62DD-430E-A1C2-21235AB9E16B}" dt="2018-10-09T11:40:53.338" v="136" actId="114"/>
          <ac:spMkLst>
            <pc:docMk/>
            <pc:sldMk cId="1713838162" sldId="261"/>
            <ac:spMk id="2" creationId="{288668F5-8E6B-494A-B671-DE159269C87A}"/>
          </ac:spMkLst>
        </pc:spChg>
        <pc:spChg chg="mod">
          <ac:chgData name="Robyn Schweizer" userId="27ad28ae-a343-4d95-8e3a-fa99a923e829" providerId="ADAL" clId="{13A02A29-62DD-430E-A1C2-21235AB9E16B}" dt="2018-10-09T04:13:22.596" v="2" actId="20577"/>
          <ac:spMkLst>
            <pc:docMk/>
            <pc:sldMk cId="1713838162" sldId="261"/>
            <ac:spMk id="3" creationId="{FBBE302E-12E3-4D7D-BB3E-AE844BB6B303}"/>
          </ac:spMkLst>
        </pc:spChg>
      </pc:sldChg>
      <pc:sldChg chg="modSp add">
        <pc:chgData name="Robyn Schweizer" userId="27ad28ae-a343-4d95-8e3a-fa99a923e829" providerId="ADAL" clId="{13A02A29-62DD-430E-A1C2-21235AB9E16B}" dt="2018-11-22T20:57:12.196" v="809" actId="114"/>
        <pc:sldMkLst>
          <pc:docMk/>
          <pc:sldMk cId="3885014272" sldId="262"/>
        </pc:sldMkLst>
        <pc:spChg chg="mod">
          <ac:chgData name="Robyn Schweizer" userId="27ad28ae-a343-4d95-8e3a-fa99a923e829" providerId="ADAL" clId="{13A02A29-62DD-430E-A1C2-21235AB9E16B}" dt="2018-10-07T01:01:02.870" v="1" actId="27636"/>
          <ac:spMkLst>
            <pc:docMk/>
            <pc:sldMk cId="3885014272" sldId="262"/>
            <ac:spMk id="2" creationId="{FCED8D21-1594-4598-81D5-18A0197022F1}"/>
          </ac:spMkLst>
        </pc:spChg>
        <pc:spChg chg="mod">
          <ac:chgData name="Robyn Schweizer" userId="27ad28ae-a343-4d95-8e3a-fa99a923e829" providerId="ADAL" clId="{13A02A29-62DD-430E-A1C2-21235AB9E16B}" dt="2018-11-22T20:57:08.345" v="808" actId="114"/>
          <ac:spMkLst>
            <pc:docMk/>
            <pc:sldMk cId="3885014272" sldId="262"/>
            <ac:spMk id="3" creationId="{7F8C0797-E0AF-41B3-8071-50CC9380E428}"/>
          </ac:spMkLst>
        </pc:spChg>
        <pc:spChg chg="mod">
          <ac:chgData name="Robyn Schweizer" userId="27ad28ae-a343-4d95-8e3a-fa99a923e829" providerId="ADAL" clId="{13A02A29-62DD-430E-A1C2-21235AB9E16B}" dt="2018-11-22T20:57:12.196" v="809" actId="114"/>
          <ac:spMkLst>
            <pc:docMk/>
            <pc:sldMk cId="3885014272" sldId="262"/>
            <ac:spMk id="4" creationId="{572198E1-0696-4434-B9B6-12BA5FDA6B79}"/>
          </ac:spMkLst>
        </pc:spChg>
      </pc:sldChg>
      <pc:sldChg chg="addSp delSp modSp add">
        <pc:chgData name="Robyn Schweizer" userId="27ad28ae-a343-4d95-8e3a-fa99a923e829" providerId="ADAL" clId="{13A02A29-62DD-430E-A1C2-21235AB9E16B}" dt="2018-10-09T11:38:58.554" v="131" actId="122"/>
        <pc:sldMkLst>
          <pc:docMk/>
          <pc:sldMk cId="418733954" sldId="263"/>
        </pc:sldMkLst>
        <pc:spChg chg="mod">
          <ac:chgData name="Robyn Schweizer" userId="27ad28ae-a343-4d95-8e3a-fa99a923e829" providerId="ADAL" clId="{13A02A29-62DD-430E-A1C2-21235AB9E16B}" dt="2018-10-09T11:38:58.554" v="131" actId="122"/>
          <ac:spMkLst>
            <pc:docMk/>
            <pc:sldMk cId="418733954" sldId="263"/>
            <ac:spMk id="2" creationId="{A414F708-BB45-4702-BDD1-FF1B2C2A95C3}"/>
          </ac:spMkLst>
        </pc:spChg>
        <pc:spChg chg="mod">
          <ac:chgData name="Robyn Schweizer" userId="27ad28ae-a343-4d95-8e3a-fa99a923e829" providerId="ADAL" clId="{13A02A29-62DD-430E-A1C2-21235AB9E16B}" dt="2018-10-09T11:37:55.193" v="121" actId="27636"/>
          <ac:spMkLst>
            <pc:docMk/>
            <pc:sldMk cId="418733954" sldId="263"/>
            <ac:spMk id="3" creationId="{E92B9E4C-27CB-4205-B84C-87AD83D87D33}"/>
          </ac:spMkLst>
        </pc:spChg>
        <pc:picChg chg="add del mod">
          <ac:chgData name="Robyn Schweizer" userId="27ad28ae-a343-4d95-8e3a-fa99a923e829" providerId="ADAL" clId="{13A02A29-62DD-430E-A1C2-21235AB9E16B}" dt="2018-10-09T11:34:49.727" v="28" actId="931"/>
          <ac:picMkLst>
            <pc:docMk/>
            <pc:sldMk cId="418733954" sldId="263"/>
            <ac:picMk id="5" creationId="{A6B3678A-8B9A-4325-A2CC-865DFCA1C267}"/>
          </ac:picMkLst>
        </pc:picChg>
        <pc:picChg chg="add del mod">
          <ac:chgData name="Robyn Schweizer" userId="27ad28ae-a343-4d95-8e3a-fa99a923e829" providerId="ADAL" clId="{13A02A29-62DD-430E-A1C2-21235AB9E16B}" dt="2018-10-09T11:37:18.922" v="114"/>
          <ac:picMkLst>
            <pc:docMk/>
            <pc:sldMk cId="418733954" sldId="263"/>
            <ac:picMk id="7" creationId="{C458285C-F53D-49B4-B4B6-1F10C32538B1}"/>
          </ac:picMkLst>
        </pc:picChg>
        <pc:picChg chg="add mod">
          <ac:chgData name="Robyn Schweizer" userId="27ad28ae-a343-4d95-8e3a-fa99a923e829" providerId="ADAL" clId="{13A02A29-62DD-430E-A1C2-21235AB9E16B}" dt="2018-10-09T11:38:34.239" v="127" actId="1076"/>
          <ac:picMkLst>
            <pc:docMk/>
            <pc:sldMk cId="418733954" sldId="263"/>
            <ac:picMk id="8" creationId="{C5844AE5-5622-476F-8680-B539C76CE352}"/>
          </ac:picMkLst>
        </pc:picChg>
      </pc:sldChg>
      <pc:sldChg chg="ord">
        <pc:chgData name="Robyn Schweizer" userId="27ad28ae-a343-4d95-8e3a-fa99a923e829" providerId="ADAL" clId="{13A02A29-62DD-430E-A1C2-21235AB9E16B}" dt="2018-10-27T05:46:37.593" v="555"/>
        <pc:sldMkLst>
          <pc:docMk/>
          <pc:sldMk cId="2076624527" sldId="264"/>
        </pc:sldMkLst>
      </pc:sldChg>
      <pc:sldChg chg="modSp ord">
        <pc:chgData name="Robyn Schweizer" userId="27ad28ae-a343-4d95-8e3a-fa99a923e829" providerId="ADAL" clId="{13A02A29-62DD-430E-A1C2-21235AB9E16B}" dt="2018-11-22T22:07:07.359" v="1210" actId="11"/>
        <pc:sldMkLst>
          <pc:docMk/>
          <pc:sldMk cId="738379756" sldId="267"/>
        </pc:sldMkLst>
        <pc:spChg chg="mod">
          <ac:chgData name="Robyn Schweizer" userId="27ad28ae-a343-4d95-8e3a-fa99a923e829" providerId="ADAL" clId="{13A02A29-62DD-430E-A1C2-21235AB9E16B}" dt="2018-11-22T22:07:07.359" v="1210" actId="11"/>
          <ac:spMkLst>
            <pc:docMk/>
            <pc:sldMk cId="738379756" sldId="267"/>
            <ac:spMk id="3" creationId="{D44EFEE6-A82A-4EC9-94C9-5E6AE2AAA522}"/>
          </ac:spMkLst>
        </pc:spChg>
      </pc:sldChg>
      <pc:sldChg chg="modSp">
        <pc:chgData name="Robyn Schweizer" userId="27ad28ae-a343-4d95-8e3a-fa99a923e829" providerId="ADAL" clId="{13A02A29-62DD-430E-A1C2-21235AB9E16B}" dt="2018-11-22T20:46:33.866" v="790" actId="20577"/>
        <pc:sldMkLst>
          <pc:docMk/>
          <pc:sldMk cId="3588689682" sldId="269"/>
        </pc:sldMkLst>
        <pc:spChg chg="mod">
          <ac:chgData name="Robyn Schweizer" userId="27ad28ae-a343-4d95-8e3a-fa99a923e829" providerId="ADAL" clId="{13A02A29-62DD-430E-A1C2-21235AB9E16B}" dt="2018-10-29T13:36:54.578" v="769" actId="20577"/>
          <ac:spMkLst>
            <pc:docMk/>
            <pc:sldMk cId="3588689682" sldId="269"/>
            <ac:spMk id="2" creationId="{57B8F720-B48C-450A-8E3C-472601225B54}"/>
          </ac:spMkLst>
        </pc:spChg>
        <pc:spChg chg="mod">
          <ac:chgData name="Robyn Schweizer" userId="27ad28ae-a343-4d95-8e3a-fa99a923e829" providerId="ADAL" clId="{13A02A29-62DD-430E-A1C2-21235AB9E16B}" dt="2018-11-22T20:46:33.866" v="790" actId="20577"/>
          <ac:spMkLst>
            <pc:docMk/>
            <pc:sldMk cId="3588689682" sldId="269"/>
            <ac:spMk id="4" creationId="{29DE7E52-AF35-4C1B-9480-8ECF7842BF57}"/>
          </ac:spMkLst>
        </pc:spChg>
      </pc:sldChg>
      <pc:sldChg chg="modSp">
        <pc:chgData name="Robyn Schweizer" userId="27ad28ae-a343-4d95-8e3a-fa99a923e829" providerId="ADAL" clId="{13A02A29-62DD-430E-A1C2-21235AB9E16B}" dt="2018-11-02T04:39:06.378" v="772" actId="20577"/>
        <pc:sldMkLst>
          <pc:docMk/>
          <pc:sldMk cId="1381267938" sldId="270"/>
        </pc:sldMkLst>
        <pc:spChg chg="mod">
          <ac:chgData name="Robyn Schweizer" userId="27ad28ae-a343-4d95-8e3a-fa99a923e829" providerId="ADAL" clId="{13A02A29-62DD-430E-A1C2-21235AB9E16B}" dt="2018-11-02T04:39:06.378" v="772" actId="20577"/>
          <ac:spMkLst>
            <pc:docMk/>
            <pc:sldMk cId="1381267938" sldId="270"/>
            <ac:spMk id="3" creationId="{501EE08D-6E88-4EDA-8157-983BDCD5C3CF}"/>
          </ac:spMkLst>
        </pc:spChg>
        <pc:graphicFrameChg chg="mod modGraphic">
          <ac:chgData name="Robyn Schweizer" userId="27ad28ae-a343-4d95-8e3a-fa99a923e829" providerId="ADAL" clId="{13A02A29-62DD-430E-A1C2-21235AB9E16B}" dt="2018-10-27T05:41:32.400" v="462" actId="20577"/>
          <ac:graphicFrameMkLst>
            <pc:docMk/>
            <pc:sldMk cId="1381267938" sldId="270"/>
            <ac:graphicFrameMk id="4" creationId="{52A3347E-7980-4F09-ACA3-272DCFA4C633}"/>
          </ac:graphicFrameMkLst>
        </pc:graphicFrameChg>
      </pc:sldChg>
      <pc:sldChg chg="modSp">
        <pc:chgData name="Robyn Schweizer" userId="27ad28ae-a343-4d95-8e3a-fa99a923e829" providerId="ADAL" clId="{13A02A29-62DD-430E-A1C2-21235AB9E16B}" dt="2018-11-22T20:51:34.255" v="791"/>
        <pc:sldMkLst>
          <pc:docMk/>
          <pc:sldMk cId="3338727759" sldId="271"/>
        </pc:sldMkLst>
        <pc:spChg chg="mod">
          <ac:chgData name="Robyn Schweizer" userId="27ad28ae-a343-4d95-8e3a-fa99a923e829" providerId="ADAL" clId="{13A02A29-62DD-430E-A1C2-21235AB9E16B}" dt="2018-11-22T20:51:34.255" v="791"/>
          <ac:spMkLst>
            <pc:docMk/>
            <pc:sldMk cId="3338727759" sldId="271"/>
            <ac:spMk id="3" creationId="{E1233BF5-D36E-4582-A548-5D801048D4C0}"/>
          </ac:spMkLst>
        </pc:spChg>
      </pc:sldChg>
      <pc:sldChg chg="modSp">
        <pc:chgData name="Robyn Schweizer" userId="27ad28ae-a343-4d95-8e3a-fa99a923e829" providerId="ADAL" clId="{13A02A29-62DD-430E-A1C2-21235AB9E16B}" dt="2018-11-22T22:08:36.701" v="1245" actId="20577"/>
        <pc:sldMkLst>
          <pc:docMk/>
          <pc:sldMk cId="524745758" sldId="272"/>
        </pc:sldMkLst>
        <pc:spChg chg="mod">
          <ac:chgData name="Robyn Schweizer" userId="27ad28ae-a343-4d95-8e3a-fa99a923e829" providerId="ADAL" clId="{13A02A29-62DD-430E-A1C2-21235AB9E16B}" dt="2018-11-22T22:08:36.701" v="1245" actId="20577"/>
          <ac:spMkLst>
            <pc:docMk/>
            <pc:sldMk cId="524745758" sldId="272"/>
            <ac:spMk id="3" creationId="{35234583-5499-470B-9F74-14EEF16AC671}"/>
          </ac:spMkLst>
        </pc:spChg>
      </pc:sldChg>
      <pc:sldChg chg="ord">
        <pc:chgData name="Robyn Schweizer" userId="27ad28ae-a343-4d95-8e3a-fa99a923e829" providerId="ADAL" clId="{13A02A29-62DD-430E-A1C2-21235AB9E16B}" dt="2018-10-27T05:42:15.642" v="463"/>
        <pc:sldMkLst>
          <pc:docMk/>
          <pc:sldMk cId="746348871" sldId="273"/>
        </pc:sldMkLst>
      </pc:sldChg>
      <pc:sldChg chg="modSp ord">
        <pc:chgData name="Robyn Schweizer" userId="27ad28ae-a343-4d95-8e3a-fa99a923e829" providerId="ADAL" clId="{13A02A29-62DD-430E-A1C2-21235AB9E16B}" dt="2018-11-22T21:20:38.477" v="877" actId="20577"/>
        <pc:sldMkLst>
          <pc:docMk/>
          <pc:sldMk cId="1138335281" sldId="274"/>
        </pc:sldMkLst>
        <pc:spChg chg="mod">
          <ac:chgData name="Robyn Schweizer" userId="27ad28ae-a343-4d95-8e3a-fa99a923e829" providerId="ADAL" clId="{13A02A29-62DD-430E-A1C2-21235AB9E16B}" dt="2018-10-27T05:46:02.136" v="554" actId="20577"/>
          <ac:spMkLst>
            <pc:docMk/>
            <pc:sldMk cId="1138335281" sldId="274"/>
            <ac:spMk id="2" creationId="{649B4D6C-63A5-48C8-8D84-494AF91FBB63}"/>
          </ac:spMkLst>
        </pc:spChg>
        <pc:spChg chg="mod">
          <ac:chgData name="Robyn Schweizer" userId="27ad28ae-a343-4d95-8e3a-fa99a923e829" providerId="ADAL" clId="{13A02A29-62DD-430E-A1C2-21235AB9E16B}" dt="2018-11-22T21:20:38.477" v="877" actId="20577"/>
          <ac:spMkLst>
            <pc:docMk/>
            <pc:sldMk cId="1138335281" sldId="274"/>
            <ac:spMk id="3" creationId="{7222CABD-D91E-4C9F-AB8E-54D549FD58D3}"/>
          </ac:spMkLst>
        </pc:spChg>
      </pc:sldChg>
      <pc:sldChg chg="addSp modSp">
        <pc:chgData name="Robyn Schweizer" userId="27ad28ae-a343-4d95-8e3a-fa99a923e829" providerId="ADAL" clId="{13A02A29-62DD-430E-A1C2-21235AB9E16B}" dt="2018-11-22T20:58:20.125" v="819" actId="1076"/>
        <pc:sldMkLst>
          <pc:docMk/>
          <pc:sldMk cId="206329473" sldId="289"/>
        </pc:sldMkLst>
        <pc:spChg chg="mod">
          <ac:chgData name="Robyn Schweizer" userId="27ad28ae-a343-4d95-8e3a-fa99a923e829" providerId="ADAL" clId="{13A02A29-62DD-430E-A1C2-21235AB9E16B}" dt="2018-11-22T20:51:34.489" v="793" actId="27636"/>
          <ac:spMkLst>
            <pc:docMk/>
            <pc:sldMk cId="206329473" sldId="289"/>
            <ac:spMk id="2" creationId="{F88D1566-023F-4EE5-9558-A809014E9EC4}"/>
          </ac:spMkLst>
        </pc:spChg>
        <pc:picChg chg="add mod">
          <ac:chgData name="Robyn Schweizer" userId="27ad28ae-a343-4d95-8e3a-fa99a923e829" providerId="ADAL" clId="{13A02A29-62DD-430E-A1C2-21235AB9E16B}" dt="2018-11-22T20:58:20.125" v="819" actId="1076"/>
          <ac:picMkLst>
            <pc:docMk/>
            <pc:sldMk cId="206329473" sldId="289"/>
            <ac:picMk id="4" creationId="{96198F3D-AF8C-4D0B-B80C-A91F382D1E1A}"/>
          </ac:picMkLst>
        </pc:picChg>
      </pc:sldChg>
      <pc:sldChg chg="modSp">
        <pc:chgData name="Robyn Schweizer" userId="27ad28ae-a343-4d95-8e3a-fa99a923e829" providerId="ADAL" clId="{13A02A29-62DD-430E-A1C2-21235AB9E16B}" dt="2018-11-22T20:51:34.467" v="792" actId="27636"/>
        <pc:sldMkLst>
          <pc:docMk/>
          <pc:sldMk cId="2550306257" sldId="290"/>
        </pc:sldMkLst>
        <pc:spChg chg="mod">
          <ac:chgData name="Robyn Schweizer" userId="27ad28ae-a343-4d95-8e3a-fa99a923e829" providerId="ADAL" clId="{13A02A29-62DD-430E-A1C2-21235AB9E16B}" dt="2018-11-22T20:51:34.467" v="792" actId="27636"/>
          <ac:spMkLst>
            <pc:docMk/>
            <pc:sldMk cId="2550306257" sldId="290"/>
            <ac:spMk id="2" creationId="{E70FA0D7-A5D5-4BB9-B1BA-B370FCF38F24}"/>
          </ac:spMkLst>
        </pc:spChg>
      </pc:sldChg>
      <pc:sldChg chg="addSp delSp modSp">
        <pc:chgData name="Robyn Schweizer" userId="27ad28ae-a343-4d95-8e3a-fa99a923e829" providerId="ADAL" clId="{13A02A29-62DD-430E-A1C2-21235AB9E16B}" dt="2018-11-22T22:02:59.318" v="1183" actId="20577"/>
        <pc:sldMkLst>
          <pc:docMk/>
          <pc:sldMk cId="1551503885" sldId="295"/>
        </pc:sldMkLst>
        <pc:spChg chg="mod">
          <ac:chgData name="Robyn Schweizer" userId="27ad28ae-a343-4d95-8e3a-fa99a923e829" providerId="ADAL" clId="{13A02A29-62DD-430E-A1C2-21235AB9E16B}" dt="2018-11-22T22:02:59.318" v="1183" actId="20577"/>
          <ac:spMkLst>
            <pc:docMk/>
            <pc:sldMk cId="1551503885" sldId="295"/>
            <ac:spMk id="3" creationId="{15B09F5F-858C-4A3A-96B2-B77044477A1E}"/>
          </ac:spMkLst>
        </pc:spChg>
        <pc:picChg chg="add del">
          <ac:chgData name="Robyn Schweizer" userId="27ad28ae-a343-4d95-8e3a-fa99a923e829" providerId="ADAL" clId="{13A02A29-62DD-430E-A1C2-21235AB9E16B}" dt="2018-11-22T21:05:02.735" v="824" actId="478"/>
          <ac:picMkLst>
            <pc:docMk/>
            <pc:sldMk cId="1551503885" sldId="295"/>
            <ac:picMk id="4" creationId="{03390F07-7189-438F-9597-3DAD4B3B2F73}"/>
          </ac:picMkLst>
        </pc:picChg>
      </pc:sldChg>
      <pc:sldChg chg="addSp delSp modSp">
        <pc:chgData name="Robyn Schweizer" userId="27ad28ae-a343-4d95-8e3a-fa99a923e829" providerId="ADAL" clId="{13A02A29-62DD-430E-A1C2-21235AB9E16B}" dt="2018-11-22T22:13:31.790" v="1343" actId="14"/>
        <pc:sldMkLst>
          <pc:docMk/>
          <pc:sldMk cId="2946043212" sldId="296"/>
        </pc:sldMkLst>
        <pc:spChg chg="mod">
          <ac:chgData name="Robyn Schweizer" userId="27ad28ae-a343-4d95-8e3a-fa99a923e829" providerId="ADAL" clId="{13A02A29-62DD-430E-A1C2-21235AB9E16B}" dt="2018-11-22T22:13:31.790" v="1343" actId="14"/>
          <ac:spMkLst>
            <pc:docMk/>
            <pc:sldMk cId="2946043212" sldId="296"/>
            <ac:spMk id="3" creationId="{22C89B42-3E12-4737-9C45-13ED523E690F}"/>
          </ac:spMkLst>
        </pc:spChg>
        <pc:spChg chg="add mod">
          <ac:chgData name="Robyn Schweizer" userId="27ad28ae-a343-4d95-8e3a-fa99a923e829" providerId="ADAL" clId="{13A02A29-62DD-430E-A1C2-21235AB9E16B}" dt="2018-11-22T22:12:33.819" v="1333" actId="20577"/>
          <ac:spMkLst>
            <pc:docMk/>
            <pc:sldMk cId="2946043212" sldId="296"/>
            <ac:spMk id="4" creationId="{3BC8BB85-0C60-4F5D-921A-15F7ECAF1FD4}"/>
          </ac:spMkLst>
        </pc:spChg>
        <pc:spChg chg="add del mod">
          <ac:chgData name="Robyn Schweizer" userId="27ad28ae-a343-4d95-8e3a-fa99a923e829" providerId="ADAL" clId="{13A02A29-62DD-430E-A1C2-21235AB9E16B}" dt="2018-11-22T22:10:50.679" v="1282"/>
          <ac:spMkLst>
            <pc:docMk/>
            <pc:sldMk cId="2946043212" sldId="296"/>
            <ac:spMk id="5" creationId="{53B7E2E4-76F9-4587-8CC4-131C4AA61E1F}"/>
          </ac:spMkLst>
        </pc:spChg>
        <pc:spChg chg="add mod">
          <ac:chgData name="Robyn Schweizer" userId="27ad28ae-a343-4d95-8e3a-fa99a923e829" providerId="ADAL" clId="{13A02A29-62DD-430E-A1C2-21235AB9E16B}" dt="2018-11-22T22:11:54.911" v="1329" actId="1076"/>
          <ac:spMkLst>
            <pc:docMk/>
            <pc:sldMk cId="2946043212" sldId="296"/>
            <ac:spMk id="6" creationId="{39E7F94D-58B5-43FC-BDBA-E5ED0506D9F8}"/>
          </ac:spMkLst>
        </pc:spChg>
        <pc:spChg chg="add mod">
          <ac:chgData name="Robyn Schweizer" userId="27ad28ae-a343-4d95-8e3a-fa99a923e829" providerId="ADAL" clId="{13A02A29-62DD-430E-A1C2-21235AB9E16B}" dt="2018-11-22T22:12:04.755" v="1330" actId="1076"/>
          <ac:spMkLst>
            <pc:docMk/>
            <pc:sldMk cId="2946043212" sldId="296"/>
            <ac:spMk id="7" creationId="{D27DB804-3DAC-4E3F-9846-CE2A21FFC74C}"/>
          </ac:spMkLst>
        </pc:spChg>
      </pc:sldChg>
      <pc:sldChg chg="addSp delSp modSp">
        <pc:chgData name="Robyn Schweizer" userId="27ad28ae-a343-4d95-8e3a-fa99a923e829" providerId="ADAL" clId="{13A02A29-62DD-430E-A1C2-21235AB9E16B}" dt="2018-11-22T20:57:49.611" v="813"/>
        <pc:sldMkLst>
          <pc:docMk/>
          <pc:sldMk cId="3143136871" sldId="297"/>
        </pc:sldMkLst>
        <pc:picChg chg="add del mod">
          <ac:chgData name="Robyn Schweizer" userId="27ad28ae-a343-4d95-8e3a-fa99a923e829" providerId="ADAL" clId="{13A02A29-62DD-430E-A1C2-21235AB9E16B}" dt="2018-11-22T20:57:49.611" v="813"/>
          <ac:picMkLst>
            <pc:docMk/>
            <pc:sldMk cId="3143136871" sldId="297"/>
            <ac:picMk id="4" creationId="{F27E5E23-CD43-46B0-99B0-6E8671B6B4B9}"/>
          </ac:picMkLst>
        </pc:picChg>
      </pc:sldChg>
      <pc:sldChg chg="addSp delSp modSp add">
        <pc:chgData name="Robyn Schweizer" userId="27ad28ae-a343-4d95-8e3a-fa99a923e829" providerId="ADAL" clId="{13A02A29-62DD-430E-A1C2-21235AB9E16B}" dt="2018-11-22T22:01:51.157" v="1161" actId="1076"/>
        <pc:sldMkLst>
          <pc:docMk/>
          <pc:sldMk cId="3827097825" sldId="298"/>
        </pc:sldMkLst>
        <pc:spChg chg="mod">
          <ac:chgData name="Robyn Schweizer" userId="27ad28ae-a343-4d95-8e3a-fa99a923e829" providerId="ADAL" clId="{13A02A29-62DD-430E-A1C2-21235AB9E16B}" dt="2018-11-22T21:20:48.379" v="890" actId="20577"/>
          <ac:spMkLst>
            <pc:docMk/>
            <pc:sldMk cId="3827097825" sldId="298"/>
            <ac:spMk id="2" creationId="{0F5493A6-938C-4A89-A07D-386153621406}"/>
          </ac:spMkLst>
        </pc:spChg>
        <pc:spChg chg="del">
          <ac:chgData name="Robyn Schweizer" userId="27ad28ae-a343-4d95-8e3a-fa99a923e829" providerId="ADAL" clId="{13A02A29-62DD-430E-A1C2-21235AB9E16B}" dt="2018-11-22T21:18:03.478" v="850"/>
          <ac:spMkLst>
            <pc:docMk/>
            <pc:sldMk cId="3827097825" sldId="298"/>
            <ac:spMk id="3" creationId="{58DFD4A2-B3F8-4E13-81AD-621189965B4F}"/>
          </ac:spMkLst>
        </pc:spChg>
        <pc:spChg chg="del">
          <ac:chgData name="Robyn Schweizer" userId="27ad28ae-a343-4d95-8e3a-fa99a923e829" providerId="ADAL" clId="{13A02A29-62DD-430E-A1C2-21235AB9E16B}" dt="2018-11-22T21:18:03.478" v="850"/>
          <ac:spMkLst>
            <pc:docMk/>
            <pc:sldMk cId="3827097825" sldId="298"/>
            <ac:spMk id="4" creationId="{C0CB63A2-4872-4F2B-BF8B-F75B1FCB5088}"/>
          </ac:spMkLst>
        </pc:spChg>
        <pc:spChg chg="add del mod">
          <ac:chgData name="Robyn Schweizer" userId="27ad28ae-a343-4d95-8e3a-fa99a923e829" providerId="ADAL" clId="{13A02A29-62DD-430E-A1C2-21235AB9E16B}" dt="2018-11-22T21:21:31.136" v="891" actId="3680"/>
          <ac:spMkLst>
            <pc:docMk/>
            <pc:sldMk cId="3827097825" sldId="298"/>
            <ac:spMk id="5" creationId="{9096C395-2328-4BB0-A5A7-20401ABEEBF6}"/>
          </ac:spMkLst>
        </pc:spChg>
        <pc:spChg chg="add del mod">
          <ac:chgData name="Robyn Schweizer" userId="27ad28ae-a343-4d95-8e3a-fa99a923e829" providerId="ADAL" clId="{13A02A29-62DD-430E-A1C2-21235AB9E16B}" dt="2018-11-22T21:35:38.622" v="1033"/>
          <ac:spMkLst>
            <pc:docMk/>
            <pc:sldMk cId="3827097825" sldId="298"/>
            <ac:spMk id="7" creationId="{8D7981A0-9E27-4514-B411-1C1C94BD9113}"/>
          </ac:spMkLst>
        </pc:spChg>
        <pc:spChg chg="add mod">
          <ac:chgData name="Robyn Schweizer" userId="27ad28ae-a343-4d95-8e3a-fa99a923e829" providerId="ADAL" clId="{13A02A29-62DD-430E-A1C2-21235AB9E16B}" dt="2018-11-22T22:01:51.157" v="1161" actId="1076"/>
          <ac:spMkLst>
            <pc:docMk/>
            <pc:sldMk cId="3827097825" sldId="298"/>
            <ac:spMk id="8" creationId="{43138546-E20E-4415-86F9-0AC378E6DB19}"/>
          </ac:spMkLst>
        </pc:spChg>
        <pc:graphicFrameChg chg="add mod modGraphic">
          <ac:chgData name="Robyn Schweizer" userId="27ad28ae-a343-4d95-8e3a-fa99a923e829" providerId="ADAL" clId="{13A02A29-62DD-430E-A1C2-21235AB9E16B}" dt="2018-11-22T22:01:10.889" v="1158" actId="1076"/>
          <ac:graphicFrameMkLst>
            <pc:docMk/>
            <pc:sldMk cId="3827097825" sldId="298"/>
            <ac:graphicFrameMk id="6" creationId="{B137034A-D88A-440D-9C30-AA79CB704CA8}"/>
          </ac:graphicFrameMkLst>
        </pc:graphicFrameChg>
      </pc:sldChg>
    </pc:docChg>
  </pc:docChgLst>
  <pc:docChgLst>
    <pc:chgData name="Robyn Schweizer" userId="S::rschweizer@bienestar.org::27ad28ae-a343-4d95-8e3a-fa99a923e829" providerId="AD" clId="Web-{DDACA70E-D16B-1E70-878A-4CEBC5C30175}"/>
    <pc:docChg chg="modSld">
      <pc:chgData name="Robyn Schweizer" userId="S::rschweizer@bienestar.org::27ad28ae-a343-4d95-8e3a-fa99a923e829" providerId="AD" clId="Web-{DDACA70E-D16B-1E70-878A-4CEBC5C30175}" dt="2018-10-15T02:41:09.852" v="145" actId="20577"/>
      <pc:docMkLst>
        <pc:docMk/>
      </pc:docMkLst>
      <pc:sldChg chg="modSp">
        <pc:chgData name="Robyn Schweizer" userId="S::rschweizer@bienestar.org::27ad28ae-a343-4d95-8e3a-fa99a923e829" providerId="AD" clId="Web-{DDACA70E-D16B-1E70-878A-4CEBC5C30175}" dt="2018-10-15T02:41:09.852" v="144" actId="20577"/>
        <pc:sldMkLst>
          <pc:docMk/>
          <pc:sldMk cId="1138335281" sldId="274"/>
        </pc:sldMkLst>
        <pc:spChg chg="mod">
          <ac:chgData name="Robyn Schweizer" userId="S::rschweizer@bienestar.org::27ad28ae-a343-4d95-8e3a-fa99a923e829" providerId="AD" clId="Web-{DDACA70E-D16B-1E70-878A-4CEBC5C30175}" dt="2018-10-15T02:41:09.852" v="144" actId="20577"/>
          <ac:spMkLst>
            <pc:docMk/>
            <pc:sldMk cId="1138335281" sldId="274"/>
            <ac:spMk id="3" creationId="{7222CABD-D91E-4C9F-AB8E-54D549FD58D3}"/>
          </ac:spMkLst>
        </pc:spChg>
      </pc:sldChg>
    </pc:docChg>
  </pc:docChgLst>
  <pc:docChgLst>
    <pc:chgData name="Guest User" userId="S::urn:spo:anon#2a247a1c71cfdcb2f4af12b1f2ad5a3d3b85bf429090cb01febd4fa90ea4ffcf::" providerId="AD" clId="Web-{73A86AA1-C6F9-4EC7-B30E-796241A9C408}"/>
    <pc:docChg chg="modSld">
      <pc:chgData name="Guest User" userId="S::urn:spo:anon#2a247a1c71cfdcb2f4af12b1f2ad5a3d3b85bf429090cb01febd4fa90ea4ffcf::" providerId="AD" clId="Web-{73A86AA1-C6F9-4EC7-B30E-796241A9C408}" dt="2018-11-23T22:55:43.340" v="3" actId="20577"/>
      <pc:docMkLst>
        <pc:docMk/>
      </pc:docMkLst>
      <pc:sldChg chg="modSp">
        <pc:chgData name="Guest User" userId="S::urn:spo:anon#2a247a1c71cfdcb2f4af12b1f2ad5a3d3b85bf429090cb01febd4fa90ea4ffcf::" providerId="AD" clId="Web-{73A86AA1-C6F9-4EC7-B30E-796241A9C408}" dt="2018-11-23T22:50:52.902" v="2" actId="20577"/>
        <pc:sldMkLst>
          <pc:docMk/>
          <pc:sldMk cId="2946043212" sldId="296"/>
        </pc:sldMkLst>
        <pc:spChg chg="mod">
          <ac:chgData name="Guest User" userId="S::urn:spo:anon#2a247a1c71cfdcb2f4af12b1f2ad5a3d3b85bf429090cb01febd4fa90ea4ffcf::" providerId="AD" clId="Web-{73A86AA1-C6F9-4EC7-B30E-796241A9C408}" dt="2018-11-23T22:50:52.902" v="2" actId="20577"/>
          <ac:spMkLst>
            <pc:docMk/>
            <pc:sldMk cId="2946043212" sldId="296"/>
            <ac:spMk id="4" creationId="{3BC8BB85-0C60-4F5D-921A-15F7ECAF1FD4}"/>
          </ac:spMkLst>
        </pc:spChg>
      </pc:sldChg>
    </pc:docChg>
  </pc:docChgLst>
  <pc:docChgLst>
    <pc:chgData name="Robyn Schweizer" userId="S::rschweizer@bienestar.org::27ad28ae-a343-4d95-8e3a-fa99a923e829" providerId="AD" clId="Web-{5FF1EF28-ADA3-3E33-5B44-653A98C04178}"/>
    <pc:docChg chg="modSld">
      <pc:chgData name="Robyn Schweizer" userId="S::rschweizer@bienestar.org::27ad28ae-a343-4d95-8e3a-fa99a923e829" providerId="AD" clId="Web-{5FF1EF28-ADA3-3E33-5B44-653A98C04178}" dt="2018-11-05T19:56:54.377" v="3" actId="20577"/>
      <pc:docMkLst>
        <pc:docMk/>
      </pc:docMkLst>
      <pc:sldChg chg="modSp">
        <pc:chgData name="Robyn Schweizer" userId="S::rschweizer@bienestar.org::27ad28ae-a343-4d95-8e3a-fa99a923e829" providerId="AD" clId="Web-{5FF1EF28-ADA3-3E33-5B44-653A98C04178}" dt="2018-11-05T19:56:54.377" v="2" actId="20577"/>
        <pc:sldMkLst>
          <pc:docMk/>
          <pc:sldMk cId="3338727759" sldId="271"/>
        </pc:sldMkLst>
        <pc:spChg chg="mod">
          <ac:chgData name="Robyn Schweizer" userId="S::rschweizer@bienestar.org::27ad28ae-a343-4d95-8e3a-fa99a923e829" providerId="AD" clId="Web-{5FF1EF28-ADA3-3E33-5B44-653A98C04178}" dt="2018-11-05T19:56:54.377" v="2" actId="20577"/>
          <ac:spMkLst>
            <pc:docMk/>
            <pc:sldMk cId="3338727759" sldId="271"/>
            <ac:spMk id="3" creationId="{E1233BF5-D36E-4582-A548-5D801048D4C0}"/>
          </ac:spMkLst>
        </pc:spChg>
      </pc:sldChg>
    </pc:docChg>
  </pc:docChgLst>
  <pc:docChgLst>
    <pc:chgData name="Robyn Schweizer" userId="S::rschweizer@bienestar.org::27ad28ae-a343-4d95-8e3a-fa99a923e829" providerId="AD" clId="Web-{9F624EF0-1BF4-0026-5B61-6B98DAED239B}"/>
    <pc:docChg chg="addSld modSld">
      <pc:chgData name="Robyn Schweizer" userId="S::rschweizer@bienestar.org::27ad28ae-a343-4d95-8e3a-fa99a923e829" providerId="AD" clId="Web-{9F624EF0-1BF4-0026-5B61-6B98DAED239B}" dt="2018-10-10T03:07:26.086" v="627" actId="20577"/>
      <pc:docMkLst>
        <pc:docMk/>
      </pc:docMkLst>
      <pc:sldChg chg="modSp">
        <pc:chgData name="Robyn Schweizer" userId="S::rschweizer@bienestar.org::27ad28ae-a343-4d95-8e3a-fa99a923e829" providerId="AD" clId="Web-{9F624EF0-1BF4-0026-5B61-6B98DAED239B}" dt="2018-10-10T03:07:08.633" v="615" actId="20577"/>
        <pc:sldMkLst>
          <pc:docMk/>
          <pc:sldMk cId="1713838162" sldId="261"/>
        </pc:sldMkLst>
        <pc:spChg chg="mod">
          <ac:chgData name="Robyn Schweizer" userId="S::rschweizer@bienestar.org::27ad28ae-a343-4d95-8e3a-fa99a923e829" providerId="AD" clId="Web-{9F624EF0-1BF4-0026-5B61-6B98DAED239B}" dt="2018-10-09T18:52:03.248" v="208" actId="20577"/>
          <ac:spMkLst>
            <pc:docMk/>
            <pc:sldMk cId="1713838162" sldId="261"/>
            <ac:spMk id="2" creationId="{288668F5-8E6B-494A-B671-DE159269C87A}"/>
          </ac:spMkLst>
        </pc:spChg>
        <pc:spChg chg="mod">
          <ac:chgData name="Robyn Schweizer" userId="S::rschweizer@bienestar.org::27ad28ae-a343-4d95-8e3a-fa99a923e829" providerId="AD" clId="Web-{9F624EF0-1BF4-0026-5B61-6B98DAED239B}" dt="2018-10-10T03:07:08.633" v="615" actId="20577"/>
          <ac:spMkLst>
            <pc:docMk/>
            <pc:sldMk cId="1713838162" sldId="261"/>
            <ac:spMk id="3" creationId="{FBBE302E-12E3-4D7D-BB3E-AE844BB6B303}"/>
          </ac:spMkLst>
        </pc:spChg>
      </pc:sldChg>
      <pc:sldChg chg="modSp">
        <pc:chgData name="Robyn Schweizer" userId="S::rschweizer@bienestar.org::27ad28ae-a343-4d95-8e3a-fa99a923e829" providerId="AD" clId="Web-{9F624EF0-1BF4-0026-5B61-6B98DAED239B}" dt="2018-10-09T22:25:32.722" v="312" actId="20577"/>
        <pc:sldMkLst>
          <pc:docMk/>
          <pc:sldMk cId="3885014272" sldId="262"/>
        </pc:sldMkLst>
        <pc:spChg chg="mod">
          <ac:chgData name="Robyn Schweizer" userId="S::rschweizer@bienestar.org::27ad28ae-a343-4d95-8e3a-fa99a923e829" providerId="AD" clId="Web-{9F624EF0-1BF4-0026-5B61-6B98DAED239B}" dt="2018-10-09T22:25:32.722" v="312" actId="20577"/>
          <ac:spMkLst>
            <pc:docMk/>
            <pc:sldMk cId="3885014272" sldId="262"/>
            <ac:spMk id="2" creationId="{FCED8D21-1594-4598-81D5-18A0197022F1}"/>
          </ac:spMkLst>
        </pc:spChg>
        <pc:spChg chg="mod">
          <ac:chgData name="Robyn Schweizer" userId="S::rschweizer@bienestar.org::27ad28ae-a343-4d95-8e3a-fa99a923e829" providerId="AD" clId="Web-{9F624EF0-1BF4-0026-5B61-6B98DAED239B}" dt="2018-10-09T20:54:10.621" v="308" actId="20577"/>
          <ac:spMkLst>
            <pc:docMk/>
            <pc:sldMk cId="3885014272" sldId="262"/>
            <ac:spMk id="3" creationId="{7F8C0797-E0AF-41B3-8071-50CC9380E428}"/>
          </ac:spMkLst>
        </pc:spChg>
      </pc:sldChg>
      <pc:sldChg chg="modSp new">
        <pc:chgData name="Robyn Schweizer" userId="S::rschweizer@bienestar.org::27ad28ae-a343-4d95-8e3a-fa99a923e829" providerId="AD" clId="Web-{9F624EF0-1BF4-0026-5B61-6B98DAED239B}" dt="2018-10-10T03:06:06.742" v="606" actId="20577"/>
        <pc:sldMkLst>
          <pc:docMk/>
          <pc:sldMk cId="2076624527" sldId="264"/>
        </pc:sldMkLst>
        <pc:spChg chg="mod">
          <ac:chgData name="Robyn Schweizer" userId="S::rschweizer@bienestar.org::27ad28ae-a343-4d95-8e3a-fa99a923e829" providerId="AD" clId="Web-{9F624EF0-1BF4-0026-5B61-6B98DAED239B}" dt="2018-10-10T03:04:10.851" v="337" actId="20577"/>
          <ac:spMkLst>
            <pc:docMk/>
            <pc:sldMk cId="2076624527" sldId="264"/>
            <ac:spMk id="2" creationId="{509DD195-D587-45AE-A609-3EC35C7F59A9}"/>
          </ac:spMkLst>
        </pc:spChg>
        <pc:spChg chg="mod">
          <ac:chgData name="Robyn Schweizer" userId="S::rschweizer@bienestar.org::27ad28ae-a343-4d95-8e3a-fa99a923e829" providerId="AD" clId="Web-{9F624EF0-1BF4-0026-5B61-6B98DAED239B}" dt="2018-10-10T03:06:06.742" v="606" actId="20577"/>
          <ac:spMkLst>
            <pc:docMk/>
            <pc:sldMk cId="2076624527" sldId="264"/>
            <ac:spMk id="3" creationId="{8B5D60DB-F8C7-43E8-A65B-3E3C1593F321}"/>
          </ac:spMkLst>
        </pc:spChg>
      </pc:sldChg>
    </pc:docChg>
  </pc:docChgLst>
  <pc:docChgLst>
    <pc:chgData name="Robyn Schweizer" userId="S::rschweizer@bienestar.org::27ad28ae-a343-4d95-8e3a-fa99a923e829" providerId="AD" clId="Web-{6D34612C-D673-231A-9EF6-8132A853020A}"/>
    <pc:docChg chg="addSld modSld">
      <pc:chgData name="Robyn Schweizer" userId="S::rschweizer@bienestar.org::27ad28ae-a343-4d95-8e3a-fa99a923e829" providerId="AD" clId="Web-{6D34612C-D673-231A-9EF6-8132A853020A}" dt="2018-10-11T02:15:07.395" v="28" actId="20577"/>
      <pc:docMkLst>
        <pc:docMk/>
      </pc:docMkLst>
      <pc:sldChg chg="modSp new">
        <pc:chgData name="Robyn Schweizer" userId="S::rschweizer@bienestar.org::27ad28ae-a343-4d95-8e3a-fa99a923e829" providerId="AD" clId="Web-{6D34612C-D673-231A-9EF6-8132A853020A}" dt="2018-10-11T02:15:07.395" v="27" actId="20577"/>
        <pc:sldMkLst>
          <pc:docMk/>
          <pc:sldMk cId="2581991416" sldId="275"/>
        </pc:sldMkLst>
        <pc:spChg chg="mod">
          <ac:chgData name="Robyn Schweizer" userId="S::rschweizer@bienestar.org::27ad28ae-a343-4d95-8e3a-fa99a923e829" providerId="AD" clId="Web-{6D34612C-D673-231A-9EF6-8132A853020A}" dt="2018-10-11T02:15:07.395" v="27" actId="20577"/>
          <ac:spMkLst>
            <pc:docMk/>
            <pc:sldMk cId="2581991416" sldId="275"/>
            <ac:spMk id="2" creationId="{319DC381-2CFF-4CE1-BE8F-4E3007619D6F}"/>
          </ac:spMkLst>
        </pc:spChg>
      </pc:sldChg>
    </pc:docChg>
  </pc:docChgLst>
  <pc:docChgLst>
    <pc:chgData name="Robyn Schweizer" userId="S::rschweizer@bienestar.org::27ad28ae-a343-4d95-8e3a-fa99a923e829" providerId="AD" clId="Web-{ACC17E34-2047-F2E7-29FC-D180AC8048A3}"/>
    <pc:docChg chg="addSld modSld">
      <pc:chgData name="Robyn Schweizer" userId="S::rschweizer@bienestar.org::27ad28ae-a343-4d95-8e3a-fa99a923e829" providerId="AD" clId="Web-{ACC17E34-2047-F2E7-29FC-D180AC8048A3}" dt="2018-10-17T01:12:41.884" v="16" actId="20577"/>
      <pc:docMkLst>
        <pc:docMk/>
      </pc:docMkLst>
      <pc:sldChg chg="modSp new">
        <pc:chgData name="Robyn Schweizer" userId="S::rschweizer@bienestar.org::27ad28ae-a343-4d95-8e3a-fa99a923e829" providerId="AD" clId="Web-{ACC17E34-2047-F2E7-29FC-D180AC8048A3}" dt="2018-10-17T01:12:40.431" v="14" actId="20577"/>
        <pc:sldMkLst>
          <pc:docMk/>
          <pc:sldMk cId="3512218126" sldId="276"/>
        </pc:sldMkLst>
        <pc:spChg chg="mod">
          <ac:chgData name="Robyn Schweizer" userId="S::rschweizer@bienestar.org::27ad28ae-a343-4d95-8e3a-fa99a923e829" providerId="AD" clId="Web-{ACC17E34-2047-F2E7-29FC-D180AC8048A3}" dt="2018-10-17T01:12:40.431" v="14" actId="20577"/>
          <ac:spMkLst>
            <pc:docMk/>
            <pc:sldMk cId="3512218126" sldId="276"/>
            <ac:spMk id="2" creationId="{010D68D1-35AD-46D4-9992-7ECE664A900C}"/>
          </ac:spMkLst>
        </pc:spChg>
      </pc:sldChg>
    </pc:docChg>
  </pc:docChgLst>
  <pc:docChgLst>
    <pc:chgData name="Robyn Schweizer" userId="S::rschweizer@bienestar.org::27ad28ae-a343-4d95-8e3a-fa99a923e829" providerId="AD" clId="Web-{F52918E5-024E-8ED5-3059-9BB721AC1A5A}"/>
    <pc:docChg chg="delSld modSld">
      <pc:chgData name="Robyn Schweizer" userId="S::rschweizer@bienestar.org::27ad28ae-a343-4d95-8e3a-fa99a923e829" providerId="AD" clId="Web-{F52918E5-024E-8ED5-3059-9BB721AC1A5A}" dt="2018-11-27T14:30:23.348" v="284"/>
      <pc:docMkLst>
        <pc:docMk/>
      </pc:docMkLst>
      <pc:sldChg chg="modSp del">
        <pc:chgData name="Robyn Schweizer" userId="S::rschweizer@bienestar.org::27ad28ae-a343-4d95-8e3a-fa99a923e829" providerId="AD" clId="Web-{F52918E5-024E-8ED5-3059-9BB721AC1A5A}" dt="2018-11-27T14:30:23.348" v="284"/>
        <pc:sldMkLst>
          <pc:docMk/>
          <pc:sldMk cId="2550306257" sldId="290"/>
        </pc:sldMkLst>
        <pc:spChg chg="mod">
          <ac:chgData name="Robyn Schweizer" userId="S::rschweizer@bienestar.org::27ad28ae-a343-4d95-8e3a-fa99a923e829" providerId="AD" clId="Web-{F52918E5-024E-8ED5-3059-9BB721AC1A5A}" dt="2018-11-27T14:19:48.926" v="281" actId="20577"/>
          <ac:spMkLst>
            <pc:docMk/>
            <pc:sldMk cId="2550306257" sldId="290"/>
            <ac:spMk id="3" creationId="{76A13367-0DAD-4B8F-8839-A7C1AB1AA237}"/>
          </ac:spMkLst>
        </pc:spChg>
      </pc:sldChg>
      <pc:sldChg chg="modSp">
        <pc:chgData name="Robyn Schweizer" userId="S::rschweizer@bienestar.org::27ad28ae-a343-4d95-8e3a-fa99a923e829" providerId="AD" clId="Web-{F52918E5-024E-8ED5-3059-9BB721AC1A5A}" dt="2018-11-27T14:16:24.514" v="280" actId="1076"/>
        <pc:sldMkLst>
          <pc:docMk/>
          <pc:sldMk cId="2946043212" sldId="296"/>
        </pc:sldMkLst>
        <pc:spChg chg="mod">
          <ac:chgData name="Robyn Schweizer" userId="S::rschweizer@bienestar.org::27ad28ae-a343-4d95-8e3a-fa99a923e829" providerId="AD" clId="Web-{F52918E5-024E-8ED5-3059-9BB721AC1A5A}" dt="2018-11-27T14:15:07.825" v="269" actId="20577"/>
          <ac:spMkLst>
            <pc:docMk/>
            <pc:sldMk cId="2946043212" sldId="296"/>
            <ac:spMk id="3" creationId="{22C89B42-3E12-4737-9C45-13ED523E690F}"/>
          </ac:spMkLst>
        </pc:spChg>
        <pc:spChg chg="mod">
          <ac:chgData name="Robyn Schweizer" userId="S::rschweizer@bienestar.org::27ad28ae-a343-4d95-8e3a-fa99a923e829" providerId="AD" clId="Web-{F52918E5-024E-8ED5-3059-9BB721AC1A5A}" dt="2018-11-27T14:16:24.514" v="280" actId="1076"/>
          <ac:spMkLst>
            <pc:docMk/>
            <pc:sldMk cId="2946043212" sldId="296"/>
            <ac:spMk id="4" creationId="{3BC8BB85-0C60-4F5D-921A-15F7ECAF1FD4}"/>
          </ac:spMkLst>
        </pc:spChg>
        <pc:spChg chg="mod">
          <ac:chgData name="Robyn Schweizer" userId="S::rschweizer@bienestar.org::27ad28ae-a343-4d95-8e3a-fa99a923e829" providerId="AD" clId="Web-{F52918E5-024E-8ED5-3059-9BB721AC1A5A}" dt="2018-11-27T14:15:52.420" v="275" actId="20577"/>
          <ac:spMkLst>
            <pc:docMk/>
            <pc:sldMk cId="2946043212" sldId="296"/>
            <ac:spMk id="6" creationId="{39E7F94D-58B5-43FC-BDBA-E5ED0506D9F8}"/>
          </ac:spMkLst>
        </pc:spChg>
        <pc:spChg chg="mod">
          <ac:chgData name="Robyn Schweizer" userId="S::rschweizer@bienestar.org::27ad28ae-a343-4d95-8e3a-fa99a923e829" providerId="AD" clId="Web-{F52918E5-024E-8ED5-3059-9BB721AC1A5A}" dt="2018-11-27T14:16:13.281" v="278" actId="20577"/>
          <ac:spMkLst>
            <pc:docMk/>
            <pc:sldMk cId="2946043212" sldId="296"/>
            <ac:spMk id="7" creationId="{D27DB804-3DAC-4E3F-9846-CE2A21FFC74C}"/>
          </ac:spMkLst>
        </pc:spChg>
      </pc:sldChg>
    </pc:docChg>
  </pc:docChgLst>
  <pc:docChgLst>
    <pc:chgData name="Robyn Schweizer" userId="S::rschweizer@bienestar.org::27ad28ae-a343-4d95-8e3a-fa99a923e829" providerId="AD" clId="Web-{33C0FC27-B3F1-6A93-43F6-D1B40D66261F}"/>
    <pc:docChg chg="modSld">
      <pc:chgData name="Robyn Schweizer" userId="S::rschweizer@bienestar.org::27ad28ae-a343-4d95-8e3a-fa99a923e829" providerId="AD" clId="Web-{33C0FC27-B3F1-6A93-43F6-D1B40D66261F}" dt="2018-11-13T23:14:40.305" v="15" actId="20577"/>
      <pc:docMkLst>
        <pc:docMk/>
      </pc:docMkLst>
      <pc:sldChg chg="modSp">
        <pc:chgData name="Robyn Schweizer" userId="S::rschweizer@bienestar.org::27ad28ae-a343-4d95-8e3a-fa99a923e829" providerId="AD" clId="Web-{33C0FC27-B3F1-6A93-43F6-D1B40D66261F}" dt="2018-11-13T23:14:40.305" v="14" actId="20577"/>
        <pc:sldMkLst>
          <pc:docMk/>
          <pc:sldMk cId="3885014272" sldId="262"/>
        </pc:sldMkLst>
        <pc:spChg chg="mod">
          <ac:chgData name="Robyn Schweizer" userId="S::rschweizer@bienestar.org::27ad28ae-a343-4d95-8e3a-fa99a923e829" providerId="AD" clId="Web-{33C0FC27-B3F1-6A93-43F6-D1B40D66261F}" dt="2018-11-13T23:14:40.305" v="14" actId="20577"/>
          <ac:spMkLst>
            <pc:docMk/>
            <pc:sldMk cId="3885014272" sldId="262"/>
            <ac:spMk id="4" creationId="{572198E1-0696-4434-B9B6-12BA5FDA6B79}"/>
          </ac:spMkLst>
        </pc:spChg>
      </pc:sldChg>
      <pc:sldChg chg="delSp modSp mod modClrScheme chgLayout">
        <pc:chgData name="Robyn Schweizer" userId="S::rschweizer@bienestar.org::27ad28ae-a343-4d95-8e3a-fa99a923e829" providerId="AD" clId="Web-{33C0FC27-B3F1-6A93-43F6-D1B40D66261F}" dt="2018-11-13T23:12:20.194" v="0"/>
        <pc:sldMkLst>
          <pc:docMk/>
          <pc:sldMk cId="524745758" sldId="272"/>
        </pc:sldMkLst>
        <pc:spChg chg="mod ord">
          <ac:chgData name="Robyn Schweizer" userId="S::rschweizer@bienestar.org::27ad28ae-a343-4d95-8e3a-fa99a923e829" providerId="AD" clId="Web-{33C0FC27-B3F1-6A93-43F6-D1B40D66261F}" dt="2018-11-13T23:12:20.194" v="0"/>
          <ac:spMkLst>
            <pc:docMk/>
            <pc:sldMk cId="524745758" sldId="272"/>
            <ac:spMk id="2" creationId="{4F71C38D-C895-46B8-A784-9E0903995207}"/>
          </ac:spMkLst>
        </pc:spChg>
        <pc:spChg chg="mod ord">
          <ac:chgData name="Robyn Schweizer" userId="S::rschweizer@bienestar.org::27ad28ae-a343-4d95-8e3a-fa99a923e829" providerId="AD" clId="Web-{33C0FC27-B3F1-6A93-43F6-D1B40D66261F}" dt="2018-11-13T23:12:20.194" v="0"/>
          <ac:spMkLst>
            <pc:docMk/>
            <pc:sldMk cId="524745758" sldId="272"/>
            <ac:spMk id="3" creationId="{35234583-5499-470B-9F74-14EEF16AC671}"/>
          </ac:spMkLst>
        </pc:spChg>
        <pc:spChg chg="del">
          <ac:chgData name="Robyn Schweizer" userId="S::rschweizer@bienestar.org::27ad28ae-a343-4d95-8e3a-fa99a923e829" providerId="AD" clId="Web-{33C0FC27-B3F1-6A93-43F6-D1B40D66261F}" dt="2018-11-13T23:12:20.194" v="0"/>
          <ac:spMkLst>
            <pc:docMk/>
            <pc:sldMk cId="524745758" sldId="272"/>
            <ac:spMk id="4" creationId="{DBA0D855-42B3-4CA6-9059-B58F20738F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C7E73-B6C4-45B7-963E-3E69FF7DFF7D}"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43E13-B042-4E07-85D3-5FE047E76B15}" type="slidenum">
              <a:rPr lang="en-US" smtClean="0"/>
              <a:t>‹#›</a:t>
            </a:fld>
            <a:endParaRPr lang="en-US"/>
          </a:p>
        </p:txBody>
      </p:sp>
    </p:spTree>
    <p:extLst>
      <p:ext uri="{BB962C8B-B14F-4D97-AF65-F5344CB8AC3E}">
        <p14:creationId xmlns:p14="http://schemas.microsoft.com/office/powerpoint/2010/main" val="21920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2" r:id="rId3"/>
    <p:sldLayoutId id="2147483656" r:id="rId4"/>
    <p:sldLayoutId id="2147483657" r:id="rId5"/>
    <p:sldLayoutId id="2147483659" r:id="rId6"/>
    <p:sldLayoutId id="2147483649" r:id="rId7"/>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p:txBody>
          <a:bodyPr/>
          <a:lstStyle/>
          <a:p>
            <a:r>
              <a:rPr lang="en-US" sz="4000" b="0" dirty="0">
                <a:cs typeface="Calibri"/>
              </a:rPr>
              <a:t>Addressing barriers and facilitators accessing treatment and retention in care among HIV-positive Mexican MSM</a:t>
            </a:r>
            <a:endParaRPr lang="en-US" sz="4000">
              <a:cs typeface="Calibri"/>
            </a:endParaRPr>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p:txBody>
          <a:bodyPr vert="horz" lIns="91440" tIns="45720" rIns="91440" bIns="45720" rtlCol="0" anchor="t">
            <a:noAutofit/>
          </a:bodyPr>
          <a:lstStyle/>
          <a:p>
            <a:r>
              <a:rPr lang="en-US" sz="1400" i="0" dirty="0">
                <a:cs typeface="Calibri"/>
              </a:rPr>
              <a:t>Robyn Schweizer MSW, </a:t>
            </a:r>
            <a:r>
              <a:rPr lang="en-US" sz="1400" i="0" dirty="0" err="1">
                <a:cs typeface="Calibri"/>
              </a:rPr>
              <a:t>Bienestar</a:t>
            </a:r>
            <a:r>
              <a:rPr lang="en-US" sz="1400" i="0" dirty="0">
                <a:cs typeface="Calibri"/>
              </a:rPr>
              <a:t> Human Services, rschweizer@bienestar.org</a:t>
            </a:r>
            <a:endParaRPr lang="en-US" sz="1400" dirty="0">
              <a:cs typeface="Calibri"/>
            </a:endParaRPr>
          </a:p>
          <a:p>
            <a:r>
              <a:rPr lang="en-US" sz="1400" i="0" dirty="0">
                <a:cs typeface="Calibri"/>
              </a:rPr>
              <a:t>Jeff Bailey MPH, APLA Health &amp; Wellness, bailey@apla.org</a:t>
            </a:r>
            <a:endParaRPr lang="en-US" sz="1400" dirty="0">
              <a:cs typeface="Calibri"/>
            </a:endParaRPr>
          </a:p>
          <a:p>
            <a:r>
              <a:rPr lang="en-US" sz="1400" i="0" dirty="0">
                <a:cs typeface="Calibri"/>
              </a:rPr>
              <a:t>Román Buenrostro, AIDS Foundation of Chicago, rbuenrostro@aidschicago.org</a:t>
            </a:r>
            <a:endParaRPr lang="en-US" sz="1400" dirty="0">
              <a:cs typeface="Calibri"/>
            </a:endParaRPr>
          </a:p>
        </p:txBody>
      </p:sp>
    </p:spTree>
    <p:extLst>
      <p:ext uri="{BB962C8B-B14F-4D97-AF65-F5344CB8AC3E}">
        <p14:creationId xmlns:p14="http://schemas.microsoft.com/office/powerpoint/2010/main" val="37637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1D3C-B196-401E-8074-EA83FA74B1A6}"/>
              </a:ext>
            </a:extLst>
          </p:cNvPr>
          <p:cNvSpPr>
            <a:spLocks noGrp="1"/>
          </p:cNvSpPr>
          <p:nvPr>
            <p:ph type="title"/>
          </p:nvPr>
        </p:nvSpPr>
        <p:spPr/>
        <p:txBody>
          <a:bodyPr>
            <a:normAutofit fontScale="90000"/>
          </a:bodyPr>
          <a:lstStyle/>
          <a:p>
            <a:r>
              <a:rPr lang="en-US">
                <a:cs typeface="Calibri"/>
              </a:rPr>
              <a:t>Community Education</a:t>
            </a:r>
            <a:endParaRPr lang="en-US"/>
          </a:p>
        </p:txBody>
      </p:sp>
      <p:pic>
        <p:nvPicPr>
          <p:cNvPr id="8" name="Picture 8" descr="A group of people posing for the camera&#10;&#10;Description generated with very high confidence">
            <a:extLst>
              <a:ext uri="{FF2B5EF4-FFF2-40B4-BE49-F238E27FC236}">
                <a16:creationId xmlns:a16="http://schemas.microsoft.com/office/drawing/2014/main" id="{92581B50-F2AB-42B3-A899-BAE93472F51D}"/>
              </a:ext>
            </a:extLst>
          </p:cNvPr>
          <p:cNvPicPr>
            <a:picLocks noChangeAspect="1"/>
          </p:cNvPicPr>
          <p:nvPr/>
        </p:nvPicPr>
        <p:blipFill>
          <a:blip r:embed="rId2"/>
          <a:stretch>
            <a:fillRect/>
          </a:stretch>
        </p:blipFill>
        <p:spPr>
          <a:xfrm>
            <a:off x="8197925" y="658369"/>
            <a:ext cx="3864169" cy="5015100"/>
          </a:xfrm>
          <a:prstGeom prst="rect">
            <a:avLst/>
          </a:prstGeom>
        </p:spPr>
      </p:pic>
      <p:pic>
        <p:nvPicPr>
          <p:cNvPr id="14" name="Picture 14" descr="A screenshot of a cell phone screen with text&#10;&#10;Description generated with very high confidence">
            <a:extLst>
              <a:ext uri="{FF2B5EF4-FFF2-40B4-BE49-F238E27FC236}">
                <a16:creationId xmlns:a16="http://schemas.microsoft.com/office/drawing/2014/main" id="{7FFB9698-81F6-4F92-8CC7-A7DE60B9308E}"/>
              </a:ext>
            </a:extLst>
          </p:cNvPr>
          <p:cNvPicPr>
            <a:picLocks noGrp="1" noChangeAspect="1"/>
          </p:cNvPicPr>
          <p:nvPr>
            <p:ph sz="half" idx="10"/>
          </p:nvPr>
        </p:nvPicPr>
        <p:blipFill>
          <a:blip r:embed="rId3"/>
          <a:stretch>
            <a:fillRect/>
          </a:stretch>
        </p:blipFill>
        <p:spPr>
          <a:xfrm>
            <a:off x="171379" y="1118371"/>
            <a:ext cx="3360570" cy="4721612"/>
          </a:xfrm>
          <a:prstGeom prst="rect">
            <a:avLst/>
          </a:prstGeom>
        </p:spPr>
      </p:pic>
      <p:pic>
        <p:nvPicPr>
          <p:cNvPr id="16" name="Picture 16" descr="A screenshot of a cell phone&#10;&#10;Description generated with very high confidence">
            <a:extLst>
              <a:ext uri="{FF2B5EF4-FFF2-40B4-BE49-F238E27FC236}">
                <a16:creationId xmlns:a16="http://schemas.microsoft.com/office/drawing/2014/main" id="{A2F7D7AF-C9AB-40EC-A7A7-C8045ADC4EED}"/>
              </a:ext>
            </a:extLst>
          </p:cNvPr>
          <p:cNvPicPr>
            <a:picLocks noChangeAspect="1"/>
          </p:cNvPicPr>
          <p:nvPr/>
        </p:nvPicPr>
        <p:blipFill>
          <a:blip r:embed="rId4"/>
          <a:stretch>
            <a:fillRect/>
          </a:stretch>
        </p:blipFill>
        <p:spPr>
          <a:xfrm>
            <a:off x="3607141" y="2116285"/>
            <a:ext cx="4454105" cy="3251079"/>
          </a:xfrm>
          <a:prstGeom prst="rect">
            <a:avLst/>
          </a:prstGeom>
        </p:spPr>
      </p:pic>
    </p:spTree>
    <p:extLst>
      <p:ext uri="{BB962C8B-B14F-4D97-AF65-F5344CB8AC3E}">
        <p14:creationId xmlns:p14="http://schemas.microsoft.com/office/powerpoint/2010/main" val="157349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B68E-C6F2-42CB-903E-1F87B9E2D8C1}"/>
              </a:ext>
            </a:extLst>
          </p:cNvPr>
          <p:cNvSpPr>
            <a:spLocks noGrp="1"/>
          </p:cNvSpPr>
          <p:nvPr>
            <p:ph type="title"/>
          </p:nvPr>
        </p:nvSpPr>
        <p:spPr/>
        <p:txBody>
          <a:bodyPr>
            <a:normAutofit fontScale="90000"/>
          </a:bodyPr>
          <a:lstStyle/>
          <a:p>
            <a:r>
              <a:rPr lang="en-US">
                <a:cs typeface="Calibri"/>
              </a:rPr>
              <a:t>Community Outreach</a:t>
            </a:r>
            <a:endParaRPr lang="en-US"/>
          </a:p>
        </p:txBody>
      </p:sp>
      <p:pic>
        <p:nvPicPr>
          <p:cNvPr id="4" name="Picture 4" descr="A group of people posing for the camera&#10;&#10;Description generated with very high confidence">
            <a:extLst>
              <a:ext uri="{FF2B5EF4-FFF2-40B4-BE49-F238E27FC236}">
                <a16:creationId xmlns:a16="http://schemas.microsoft.com/office/drawing/2014/main" id="{00DA0DC4-D389-45CD-9551-A1AA57E0FCB2}"/>
              </a:ext>
            </a:extLst>
          </p:cNvPr>
          <p:cNvPicPr>
            <a:picLocks noGrp="1" noChangeAspect="1"/>
          </p:cNvPicPr>
          <p:nvPr>
            <p:ph sz="half" idx="10"/>
          </p:nvPr>
        </p:nvPicPr>
        <p:blipFill>
          <a:blip r:embed="rId2"/>
          <a:stretch>
            <a:fillRect/>
          </a:stretch>
        </p:blipFill>
        <p:spPr>
          <a:xfrm>
            <a:off x="359265" y="978307"/>
            <a:ext cx="3507485" cy="4695873"/>
          </a:xfrm>
          <a:prstGeom prst="rect">
            <a:avLst/>
          </a:prstGeom>
        </p:spPr>
      </p:pic>
      <p:pic>
        <p:nvPicPr>
          <p:cNvPr id="6" name="Picture 6" descr="A group of people sitting at a table with a colorful umbrella&#10;&#10;Description generated with high confidence">
            <a:extLst>
              <a:ext uri="{FF2B5EF4-FFF2-40B4-BE49-F238E27FC236}">
                <a16:creationId xmlns:a16="http://schemas.microsoft.com/office/drawing/2014/main" id="{A3E1DD44-FC07-4674-AA56-3BE02EE99A61}"/>
              </a:ext>
            </a:extLst>
          </p:cNvPr>
          <p:cNvPicPr>
            <a:picLocks noChangeAspect="1"/>
          </p:cNvPicPr>
          <p:nvPr/>
        </p:nvPicPr>
        <p:blipFill>
          <a:blip r:embed="rId3"/>
          <a:stretch>
            <a:fillRect/>
          </a:stretch>
        </p:blipFill>
        <p:spPr>
          <a:xfrm>
            <a:off x="7354530" y="628063"/>
            <a:ext cx="4281576" cy="5051360"/>
          </a:xfrm>
          <a:prstGeom prst="rect">
            <a:avLst/>
          </a:prstGeom>
        </p:spPr>
      </p:pic>
      <p:pic>
        <p:nvPicPr>
          <p:cNvPr id="8" name="Picture 8" descr="A picture containing truck, person, man&#10;&#10;Description generated with high confidence">
            <a:extLst>
              <a:ext uri="{FF2B5EF4-FFF2-40B4-BE49-F238E27FC236}">
                <a16:creationId xmlns:a16="http://schemas.microsoft.com/office/drawing/2014/main" id="{3B0D7098-7A1E-4A21-AC7F-968C7B07690B}"/>
              </a:ext>
            </a:extLst>
          </p:cNvPr>
          <p:cNvPicPr>
            <a:picLocks noChangeAspect="1"/>
          </p:cNvPicPr>
          <p:nvPr/>
        </p:nvPicPr>
        <p:blipFill>
          <a:blip r:embed="rId4"/>
          <a:stretch>
            <a:fillRect/>
          </a:stretch>
        </p:blipFill>
        <p:spPr>
          <a:xfrm>
            <a:off x="4011098" y="1817617"/>
            <a:ext cx="3045124" cy="3012206"/>
          </a:xfrm>
          <a:prstGeom prst="rect">
            <a:avLst/>
          </a:prstGeom>
        </p:spPr>
      </p:pic>
    </p:spTree>
    <p:extLst>
      <p:ext uri="{BB962C8B-B14F-4D97-AF65-F5344CB8AC3E}">
        <p14:creationId xmlns:p14="http://schemas.microsoft.com/office/powerpoint/2010/main" val="244175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6205-6352-4934-8640-0E871B25F19E}"/>
              </a:ext>
            </a:extLst>
          </p:cNvPr>
          <p:cNvSpPr>
            <a:spLocks noGrp="1"/>
          </p:cNvSpPr>
          <p:nvPr>
            <p:ph type="title"/>
          </p:nvPr>
        </p:nvSpPr>
        <p:spPr/>
        <p:txBody>
          <a:bodyPr>
            <a:normAutofit fontScale="90000"/>
          </a:bodyPr>
          <a:lstStyle/>
          <a:p>
            <a:r>
              <a:rPr lang="en-US">
                <a:cs typeface="Calibri"/>
              </a:rPr>
              <a:t>Social &amp; Cultural Events</a:t>
            </a:r>
            <a:endParaRPr lang="en-US"/>
          </a:p>
        </p:txBody>
      </p:sp>
      <p:pic>
        <p:nvPicPr>
          <p:cNvPr id="6" name="Picture 6">
            <a:extLst>
              <a:ext uri="{FF2B5EF4-FFF2-40B4-BE49-F238E27FC236}">
                <a16:creationId xmlns:a16="http://schemas.microsoft.com/office/drawing/2014/main" id="{EEAAFD24-8758-4911-90BC-7F5729BF5970}"/>
              </a:ext>
            </a:extLst>
          </p:cNvPr>
          <p:cNvPicPr>
            <a:picLocks noChangeAspect="1"/>
          </p:cNvPicPr>
          <p:nvPr/>
        </p:nvPicPr>
        <p:blipFill>
          <a:blip r:embed="rId2"/>
          <a:stretch>
            <a:fillRect/>
          </a:stretch>
        </p:blipFill>
        <p:spPr>
          <a:xfrm>
            <a:off x="8206041" y="431420"/>
            <a:ext cx="3815703" cy="4906654"/>
          </a:xfrm>
          <a:prstGeom prst="rect">
            <a:avLst/>
          </a:prstGeom>
        </p:spPr>
      </p:pic>
      <p:pic>
        <p:nvPicPr>
          <p:cNvPr id="14" name="Picture 14" descr="A group of people posing for the camera&#10;&#10;Description generated with very high confidence">
            <a:extLst>
              <a:ext uri="{FF2B5EF4-FFF2-40B4-BE49-F238E27FC236}">
                <a16:creationId xmlns:a16="http://schemas.microsoft.com/office/drawing/2014/main" id="{E8547F59-F696-4EA8-A635-41DB45101CB9}"/>
              </a:ext>
            </a:extLst>
          </p:cNvPr>
          <p:cNvPicPr>
            <a:picLocks noChangeAspect="1"/>
          </p:cNvPicPr>
          <p:nvPr/>
        </p:nvPicPr>
        <p:blipFill>
          <a:blip r:embed="rId3"/>
          <a:stretch>
            <a:fillRect/>
          </a:stretch>
        </p:blipFill>
        <p:spPr>
          <a:xfrm>
            <a:off x="173966" y="1906809"/>
            <a:ext cx="3893388" cy="2590799"/>
          </a:xfrm>
          <a:prstGeom prst="rect">
            <a:avLst/>
          </a:prstGeom>
        </p:spPr>
      </p:pic>
      <p:pic>
        <p:nvPicPr>
          <p:cNvPr id="20" name="Picture 20" descr="A picture containing scene, colorful, indoor, marketplace&#10;&#10;Description generated with high confidence">
            <a:extLst>
              <a:ext uri="{FF2B5EF4-FFF2-40B4-BE49-F238E27FC236}">
                <a16:creationId xmlns:a16="http://schemas.microsoft.com/office/drawing/2014/main" id="{1057E6E9-16FB-43E8-AFDC-29D5A027E19D}"/>
              </a:ext>
            </a:extLst>
          </p:cNvPr>
          <p:cNvPicPr>
            <a:picLocks noGrp="1" noChangeAspect="1"/>
          </p:cNvPicPr>
          <p:nvPr>
            <p:ph sz="half" idx="10"/>
          </p:nvPr>
        </p:nvPicPr>
        <p:blipFill>
          <a:blip r:embed="rId4"/>
          <a:stretch>
            <a:fillRect/>
          </a:stretch>
        </p:blipFill>
        <p:spPr>
          <a:xfrm>
            <a:off x="4293759" y="1378555"/>
            <a:ext cx="3631611" cy="3649803"/>
          </a:xfrm>
          <a:prstGeom prst="rect">
            <a:avLst/>
          </a:prstGeom>
        </p:spPr>
      </p:pic>
    </p:spTree>
    <p:extLst>
      <p:ext uri="{BB962C8B-B14F-4D97-AF65-F5344CB8AC3E}">
        <p14:creationId xmlns:p14="http://schemas.microsoft.com/office/powerpoint/2010/main" val="26510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68F5-8E6B-494A-B671-DE159269C87A}"/>
              </a:ext>
            </a:extLst>
          </p:cNvPr>
          <p:cNvSpPr>
            <a:spLocks noGrp="1"/>
          </p:cNvSpPr>
          <p:nvPr>
            <p:ph type="title"/>
          </p:nvPr>
        </p:nvSpPr>
        <p:spPr>
          <a:xfrm>
            <a:off x="653845" y="148365"/>
            <a:ext cx="10515600" cy="829193"/>
          </a:xfrm>
        </p:spPr>
        <p:txBody>
          <a:bodyPr vert="horz" lIns="91440" tIns="45720" rIns="91440" bIns="45720" rtlCol="0" anchor="ctr">
            <a:noAutofit/>
          </a:bodyPr>
          <a:lstStyle/>
          <a:p>
            <a:r>
              <a:rPr lang="en-US" sz="4000" i="1" dirty="0">
                <a:cs typeface="Calibri"/>
              </a:rPr>
              <a:t>Proyecto </a:t>
            </a:r>
            <a:r>
              <a:rPr lang="en-US" sz="4000" i="1">
                <a:cs typeface="Calibri"/>
              </a:rPr>
              <a:t>Vida:</a:t>
            </a:r>
            <a:r>
              <a:rPr lang="en-US" sz="4000">
                <a:cs typeface="Calibri"/>
              </a:rPr>
              <a:t> Project Overview</a:t>
            </a:r>
            <a:endParaRPr lang="en-US" sz="4000" dirty="0">
              <a:cs typeface="Calibri"/>
            </a:endParaRPr>
          </a:p>
        </p:txBody>
      </p:sp>
      <p:sp>
        <p:nvSpPr>
          <p:cNvPr id="3" name="Content Placeholder 2">
            <a:extLst>
              <a:ext uri="{FF2B5EF4-FFF2-40B4-BE49-F238E27FC236}">
                <a16:creationId xmlns:a16="http://schemas.microsoft.com/office/drawing/2014/main" id="{FBBE302E-12E3-4D7D-BB3E-AE844BB6B303}"/>
              </a:ext>
            </a:extLst>
          </p:cNvPr>
          <p:cNvSpPr>
            <a:spLocks noGrp="1"/>
          </p:cNvSpPr>
          <p:nvPr>
            <p:ph sz="half" idx="10"/>
          </p:nvPr>
        </p:nvSpPr>
        <p:spPr>
          <a:xfrm>
            <a:off x="420330" y="951176"/>
            <a:ext cx="10933470" cy="4694249"/>
          </a:xfrm>
        </p:spPr>
        <p:txBody>
          <a:bodyPr vert="horz" lIns="91440" tIns="45720" rIns="91440" bIns="45720" rtlCol="0" anchor="t">
            <a:normAutofit/>
          </a:bodyPr>
          <a:lstStyle/>
          <a:p>
            <a:pPr>
              <a:lnSpc>
                <a:spcPct val="100000"/>
              </a:lnSpc>
              <a:spcBef>
                <a:spcPts val="900"/>
              </a:spcBef>
            </a:pPr>
            <a:r>
              <a:rPr lang="en-US" sz="2000" dirty="0">
                <a:cs typeface="Calibri"/>
              </a:rPr>
              <a:t>A culturally-specific program designed to:</a:t>
            </a:r>
          </a:p>
          <a:p>
            <a:pPr marL="342900" indent="-342900">
              <a:lnSpc>
                <a:spcPct val="100000"/>
              </a:lnSpc>
              <a:spcBef>
                <a:spcPts val="900"/>
              </a:spcBef>
              <a:buChar char="•"/>
            </a:pPr>
            <a:r>
              <a:rPr lang="en-US" sz="2000" dirty="0">
                <a:cs typeface="Calibri"/>
              </a:rPr>
              <a:t>Improve the identification, timely entry, engagement and retention in quality HIV care for Mexican and other Latino MSM in Los Angeles County</a:t>
            </a:r>
          </a:p>
          <a:p>
            <a:pPr marL="342900" indent="-342900">
              <a:lnSpc>
                <a:spcPct val="100000"/>
              </a:lnSpc>
              <a:spcBef>
                <a:spcPts val="900"/>
              </a:spcBef>
              <a:buChar char="•"/>
            </a:pPr>
            <a:r>
              <a:rPr lang="en-US" sz="2000" dirty="0">
                <a:cs typeface="Calibri"/>
              </a:rPr>
              <a:t>Address</a:t>
            </a:r>
            <a:r>
              <a:rPr lang="en-US" sz="2000" dirty="0">
                <a:ea typeface="+mn-lt"/>
                <a:cs typeface="+mn-lt"/>
              </a:rPr>
              <a:t> individual, provider, and structural barriers to accessing and engaging in HIV care</a:t>
            </a:r>
          </a:p>
          <a:p>
            <a:pPr marL="342900" indent="-342900">
              <a:lnSpc>
                <a:spcPct val="100000"/>
              </a:lnSpc>
              <a:spcBef>
                <a:spcPts val="900"/>
              </a:spcBef>
              <a:buChar char="•"/>
            </a:pPr>
            <a:r>
              <a:rPr lang="en-US" sz="2000" dirty="0">
                <a:ea typeface="+mn-lt"/>
                <a:cs typeface="+mn-lt"/>
              </a:rPr>
              <a:t>Identify cultural factors, values and norms that may affect access to services</a:t>
            </a:r>
            <a:endParaRPr lang="en-US" sz="2000" dirty="0">
              <a:cs typeface="Calibri"/>
            </a:endParaRPr>
          </a:p>
          <a:p>
            <a:pPr>
              <a:lnSpc>
                <a:spcPct val="100000"/>
              </a:lnSpc>
              <a:spcBef>
                <a:spcPts val="900"/>
              </a:spcBef>
            </a:pPr>
            <a:endParaRPr lang="en-US" dirty="0">
              <a:cs typeface="Calibri"/>
            </a:endParaRPr>
          </a:p>
          <a:p>
            <a:br>
              <a:rPr lang="en-US" dirty="0">
                <a:cs typeface="Calibri"/>
              </a:rPr>
            </a:br>
            <a:endParaRPr lang="en-US">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2500">
              <a:cs typeface="Calibri"/>
            </a:endParaRPr>
          </a:p>
          <a:p>
            <a:endParaRPr lang="en-US"/>
          </a:p>
        </p:txBody>
      </p:sp>
      <p:pic>
        <p:nvPicPr>
          <p:cNvPr id="6" name="Picture 6" descr="A picture containing object&#10;&#10;Description generated with very high confidence">
            <a:extLst>
              <a:ext uri="{FF2B5EF4-FFF2-40B4-BE49-F238E27FC236}">
                <a16:creationId xmlns:a16="http://schemas.microsoft.com/office/drawing/2014/main" id="{130EA37E-B513-4C6D-9475-7C1D45BCC46A}"/>
              </a:ext>
            </a:extLst>
          </p:cNvPr>
          <p:cNvPicPr>
            <a:picLocks noChangeAspect="1"/>
          </p:cNvPicPr>
          <p:nvPr/>
        </p:nvPicPr>
        <p:blipFill>
          <a:blip r:embed="rId2"/>
          <a:stretch>
            <a:fillRect/>
          </a:stretch>
        </p:blipFill>
        <p:spPr>
          <a:xfrm>
            <a:off x="2008237" y="3150713"/>
            <a:ext cx="6418005" cy="2166607"/>
          </a:xfrm>
          <a:prstGeom prst="rect">
            <a:avLst/>
          </a:prstGeom>
        </p:spPr>
      </p:pic>
    </p:spTree>
    <p:extLst>
      <p:ext uri="{BB962C8B-B14F-4D97-AF65-F5344CB8AC3E}">
        <p14:creationId xmlns:p14="http://schemas.microsoft.com/office/powerpoint/2010/main" val="171383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3193-33AE-428D-B676-7D04A8953D9F}"/>
              </a:ext>
            </a:extLst>
          </p:cNvPr>
          <p:cNvSpPr>
            <a:spLocks noGrp="1"/>
          </p:cNvSpPr>
          <p:nvPr>
            <p:ph type="title"/>
          </p:nvPr>
        </p:nvSpPr>
        <p:spPr/>
        <p:txBody>
          <a:bodyPr>
            <a:normAutofit fontScale="90000"/>
          </a:bodyPr>
          <a:lstStyle/>
          <a:p>
            <a:r>
              <a:rPr lang="en-US" i="1" dirty="0">
                <a:cs typeface="Calibri"/>
              </a:rPr>
              <a:t>Proyecto Vida:</a:t>
            </a:r>
            <a:r>
              <a:rPr lang="en-US" dirty="0">
                <a:cs typeface="Calibri"/>
              </a:rPr>
              <a:t> Project Overview, cont.</a:t>
            </a:r>
            <a:endParaRPr lang="en-US" dirty="0"/>
          </a:p>
        </p:txBody>
      </p:sp>
      <p:sp>
        <p:nvSpPr>
          <p:cNvPr id="3" name="Content Placeholder 2">
            <a:extLst>
              <a:ext uri="{FF2B5EF4-FFF2-40B4-BE49-F238E27FC236}">
                <a16:creationId xmlns:a16="http://schemas.microsoft.com/office/drawing/2014/main" id="{501EE08D-6E88-4EDA-8157-983BDCD5C3CF}"/>
              </a:ext>
            </a:extLst>
          </p:cNvPr>
          <p:cNvSpPr>
            <a:spLocks noGrp="1"/>
          </p:cNvSpPr>
          <p:nvPr>
            <p:ph sz="half" idx="10"/>
          </p:nvPr>
        </p:nvSpPr>
        <p:spPr>
          <a:xfrm>
            <a:off x="838200" y="1063590"/>
            <a:ext cx="10515600" cy="4581835"/>
          </a:xfrm>
        </p:spPr>
        <p:txBody>
          <a:bodyPr vert="horz" lIns="91440" tIns="45720" rIns="91440" bIns="45720" rtlCol="0" anchor="t">
            <a:normAutofit/>
          </a:bodyPr>
          <a:lstStyle/>
          <a:p>
            <a:endParaRPr lang="en-US" dirty="0"/>
          </a:p>
        </p:txBody>
      </p:sp>
      <p:graphicFrame>
        <p:nvGraphicFramePr>
          <p:cNvPr id="4" name="Table 4">
            <a:extLst>
              <a:ext uri="{FF2B5EF4-FFF2-40B4-BE49-F238E27FC236}">
                <a16:creationId xmlns:a16="http://schemas.microsoft.com/office/drawing/2014/main" id="{52A3347E-7980-4F09-ACA3-272DCFA4C633}"/>
              </a:ext>
            </a:extLst>
          </p:cNvPr>
          <p:cNvGraphicFramePr>
            <a:graphicFrameLocks noGrp="1"/>
          </p:cNvGraphicFramePr>
          <p:nvPr>
            <p:extLst>
              <p:ext uri="{D42A27DB-BD31-4B8C-83A1-F6EECF244321}">
                <p14:modId xmlns:p14="http://schemas.microsoft.com/office/powerpoint/2010/main" val="3925574152"/>
              </p:ext>
            </p:extLst>
          </p:nvPr>
        </p:nvGraphicFramePr>
        <p:xfrm>
          <a:off x="838200" y="1413388"/>
          <a:ext cx="10630416" cy="2926080"/>
        </p:xfrm>
        <a:graphic>
          <a:graphicData uri="http://schemas.openxmlformats.org/drawingml/2006/table">
            <a:tbl>
              <a:tblPr firstRow="1" bandRow="1">
                <a:tableStyleId>{5C22544A-7EE6-4342-B048-85BDC9FD1C3A}</a:tableStyleId>
              </a:tblPr>
              <a:tblGrid>
                <a:gridCol w="3543472">
                  <a:extLst>
                    <a:ext uri="{9D8B030D-6E8A-4147-A177-3AD203B41FA5}">
                      <a16:colId xmlns:a16="http://schemas.microsoft.com/office/drawing/2014/main" val="1682309850"/>
                    </a:ext>
                  </a:extLst>
                </a:gridCol>
                <a:gridCol w="3543472">
                  <a:extLst>
                    <a:ext uri="{9D8B030D-6E8A-4147-A177-3AD203B41FA5}">
                      <a16:colId xmlns:a16="http://schemas.microsoft.com/office/drawing/2014/main" val="3001479643"/>
                    </a:ext>
                  </a:extLst>
                </a:gridCol>
                <a:gridCol w="3543472">
                  <a:extLst>
                    <a:ext uri="{9D8B030D-6E8A-4147-A177-3AD203B41FA5}">
                      <a16:colId xmlns:a16="http://schemas.microsoft.com/office/drawing/2014/main" val="2276883180"/>
                    </a:ext>
                  </a:extLst>
                </a:gridCol>
              </a:tblGrid>
              <a:tr h="203932">
                <a:tc>
                  <a:txBody>
                    <a:bodyPr/>
                    <a:lstStyle/>
                    <a:p>
                      <a:pPr>
                        <a:buNone/>
                      </a:pPr>
                      <a:r>
                        <a:rPr lang="en-US" dirty="0"/>
                        <a:t>IDENTIFY</a:t>
                      </a:r>
                    </a:p>
                  </a:txBody>
                  <a:tcPr/>
                </a:tc>
                <a:tc>
                  <a:txBody>
                    <a:bodyPr/>
                    <a:lstStyle/>
                    <a:p>
                      <a:pPr>
                        <a:buNone/>
                      </a:pPr>
                      <a:r>
                        <a:rPr lang="en-US" dirty="0"/>
                        <a:t>ENGAGE</a:t>
                      </a:r>
                    </a:p>
                  </a:txBody>
                  <a:tcPr/>
                </a:tc>
                <a:tc>
                  <a:txBody>
                    <a:bodyPr/>
                    <a:lstStyle/>
                    <a:p>
                      <a:pPr>
                        <a:buNone/>
                      </a:pPr>
                      <a:r>
                        <a:rPr lang="en-US" dirty="0"/>
                        <a:t>RETAIN</a:t>
                      </a:r>
                    </a:p>
                  </a:txBody>
                  <a:tcPr/>
                </a:tc>
                <a:extLst>
                  <a:ext uri="{0D108BD9-81ED-4DB2-BD59-A6C34878D82A}">
                    <a16:rowId xmlns:a16="http://schemas.microsoft.com/office/drawing/2014/main" val="2996962360"/>
                  </a:ext>
                </a:extLst>
              </a:tr>
              <a:tr h="2199672">
                <a:tc>
                  <a:txBody>
                    <a:bodyPr/>
                    <a:lstStyle/>
                    <a:p>
                      <a:pPr marL="285750" lvl="0" indent="-285750">
                        <a:buFont typeface="Arial" panose="020B0604020202020204" pitchFamily="34" charset="0"/>
                        <a:buChar char="•"/>
                      </a:pPr>
                      <a:r>
                        <a:rPr lang="en-US" dirty="0"/>
                        <a:t>Targeted HIV testing </a:t>
                      </a:r>
                    </a:p>
                    <a:p>
                      <a:pPr marL="285750" marR="0" lvl="0" indent="-285750" algn="l" rtl="0">
                        <a:lnSpc>
                          <a:spcPct val="100000"/>
                        </a:lnSpc>
                        <a:spcBef>
                          <a:spcPts val="0"/>
                        </a:spcBef>
                        <a:spcAft>
                          <a:spcPts val="0"/>
                        </a:spcAft>
                        <a:buFont typeface="Arial" panose="020B0604020202020204" pitchFamily="34" charset="0"/>
                        <a:buChar char="•"/>
                      </a:pPr>
                      <a:r>
                        <a:rPr lang="en-US"/>
                        <a:t>Community outreach efforts in areas frequented by Latino MSM</a:t>
                      </a:r>
                    </a:p>
                    <a:p>
                      <a:pPr marL="285750" marR="0" lvl="0" indent="-285750" algn="l">
                        <a:lnSpc>
                          <a:spcPct val="100000"/>
                        </a:lnSpc>
                        <a:spcBef>
                          <a:spcPts val="0"/>
                        </a:spcBef>
                        <a:spcAft>
                          <a:spcPts val="0"/>
                        </a:spcAft>
                        <a:buFont typeface="Arial" panose="020B0604020202020204" pitchFamily="34" charset="0"/>
                        <a:buChar char="•"/>
                      </a:pPr>
                      <a:r>
                        <a:rPr lang="en-US"/>
                        <a:t>Social network testing and engagement</a:t>
                      </a:r>
                    </a:p>
                    <a:p>
                      <a:pPr marL="285750" marR="0" lvl="0" indent="-285750" algn="l">
                        <a:lnSpc>
                          <a:spcPct val="100000"/>
                        </a:lnSpc>
                        <a:spcBef>
                          <a:spcPts val="0"/>
                        </a:spcBef>
                        <a:spcAft>
                          <a:spcPts val="0"/>
                        </a:spcAft>
                        <a:buFont typeface="Arial" panose="020B0604020202020204" pitchFamily="34" charset="0"/>
                        <a:buChar char="•"/>
                      </a:pPr>
                      <a:r>
                        <a:rPr lang="en-US"/>
                        <a:t>Referrals from community partners</a:t>
                      </a:r>
                      <a:endParaRPr lang="en-US" dirty="0"/>
                    </a:p>
                    <a:p>
                      <a:pPr lvl="0">
                        <a:buNone/>
                      </a:pPr>
                      <a:endParaRPr lang="en-US" dirty="0"/>
                    </a:p>
                  </a:txBody>
                  <a:tcPr/>
                </a:tc>
                <a:tc>
                  <a:txBody>
                    <a:bodyPr/>
                    <a:lstStyle/>
                    <a:p>
                      <a:pPr marL="285750" lvl="0" indent="-285750">
                        <a:buFont typeface="Arial" panose="020B0604020202020204" pitchFamily="34" charset="0"/>
                        <a:buChar char="•"/>
                      </a:pPr>
                      <a:r>
                        <a:rPr lang="en-US" dirty="0"/>
                        <a:t>Link to medical care </a:t>
                      </a:r>
                    </a:p>
                    <a:p>
                      <a:pPr marL="285750" lvl="0" indent="-285750">
                        <a:buFont typeface="Arial" panose="020B0604020202020204" pitchFamily="34" charset="0"/>
                        <a:buChar char="•"/>
                      </a:pPr>
                      <a:r>
                        <a:rPr lang="en-US" dirty="0"/>
                        <a:t>Peer navigation</a:t>
                      </a:r>
                    </a:p>
                  </a:txBody>
                  <a:tcPr/>
                </a:tc>
                <a:tc>
                  <a:txBody>
                    <a:bodyPr/>
                    <a:lstStyle/>
                    <a:p>
                      <a:pPr marL="285750" lvl="0" indent="-285750">
                        <a:buFont typeface="Arial" panose="020B0604020202020204" pitchFamily="34" charset="0"/>
                        <a:buChar char="•"/>
                      </a:pPr>
                      <a:r>
                        <a:rPr lang="en-US" dirty="0"/>
                        <a:t>Peer navigation</a:t>
                      </a:r>
                    </a:p>
                    <a:p>
                      <a:pPr marL="285750" lvl="0" indent="-285750">
                        <a:buFont typeface="Arial" panose="020B0604020202020204" pitchFamily="34" charset="0"/>
                        <a:buChar char="•"/>
                      </a:pPr>
                      <a:r>
                        <a:rPr lang="en-US" dirty="0"/>
                        <a:t>Referrals to other programs and services</a:t>
                      </a:r>
                    </a:p>
                    <a:p>
                      <a:pPr marL="285750" lvl="0" indent="-285750">
                        <a:buFont typeface="Arial" panose="020B0604020202020204" pitchFamily="34" charset="0"/>
                        <a:buChar char="•"/>
                      </a:pPr>
                      <a:r>
                        <a:rPr lang="en-US" dirty="0"/>
                        <a:t>Meet to complete incentivized ACASI </a:t>
                      </a:r>
                      <a:r>
                        <a:rPr lang="en-US" dirty="0">
                          <a:cs typeface="Calibri"/>
                        </a:rPr>
                        <a:t>(audio computer-assisted interviewing) </a:t>
                      </a:r>
                      <a:r>
                        <a:rPr lang="en-US" dirty="0"/>
                        <a:t>follow-ups every 6 months of 24-month period of enrollment</a:t>
                      </a:r>
                    </a:p>
                    <a:p>
                      <a:pPr lvl="0">
                        <a:buNone/>
                      </a:pPr>
                      <a:endParaRPr lang="en-US" dirty="0"/>
                    </a:p>
                  </a:txBody>
                  <a:tcPr/>
                </a:tc>
                <a:extLst>
                  <a:ext uri="{0D108BD9-81ED-4DB2-BD59-A6C34878D82A}">
                    <a16:rowId xmlns:a16="http://schemas.microsoft.com/office/drawing/2014/main" val="4187987766"/>
                  </a:ext>
                </a:extLst>
              </a:tr>
            </a:tbl>
          </a:graphicData>
        </a:graphic>
      </p:graphicFrame>
    </p:spTree>
    <p:extLst>
      <p:ext uri="{BB962C8B-B14F-4D97-AF65-F5344CB8AC3E}">
        <p14:creationId xmlns:p14="http://schemas.microsoft.com/office/powerpoint/2010/main" val="138126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C5AB-7E4F-49AF-8EAB-7EF5D4C14678}"/>
              </a:ext>
            </a:extLst>
          </p:cNvPr>
          <p:cNvSpPr>
            <a:spLocks noGrp="1"/>
          </p:cNvSpPr>
          <p:nvPr>
            <p:ph type="title"/>
          </p:nvPr>
        </p:nvSpPr>
        <p:spPr/>
        <p:txBody>
          <a:bodyPr>
            <a:normAutofit fontScale="90000"/>
          </a:bodyPr>
          <a:lstStyle/>
          <a:p>
            <a:r>
              <a:rPr lang="en-US" i="1" dirty="0">
                <a:cs typeface="Calibri"/>
              </a:rPr>
              <a:t>Proyecto Vida:</a:t>
            </a:r>
            <a:r>
              <a:rPr lang="en-US" dirty="0">
                <a:cs typeface="Calibri"/>
              </a:rPr>
              <a:t> Project Overview, cont.</a:t>
            </a:r>
            <a:endParaRPr lang="en-US" dirty="0"/>
          </a:p>
        </p:txBody>
      </p:sp>
      <p:sp>
        <p:nvSpPr>
          <p:cNvPr id="3" name="Content Placeholder 2">
            <a:extLst>
              <a:ext uri="{FF2B5EF4-FFF2-40B4-BE49-F238E27FC236}">
                <a16:creationId xmlns:a16="http://schemas.microsoft.com/office/drawing/2014/main" id="{1BB64ECB-3C57-4210-91AC-EC4CDA0A5454}"/>
              </a:ext>
            </a:extLst>
          </p:cNvPr>
          <p:cNvSpPr>
            <a:spLocks noGrp="1"/>
          </p:cNvSpPr>
          <p:nvPr>
            <p:ph sz="half" idx="1"/>
          </p:nvPr>
        </p:nvSpPr>
        <p:spPr/>
        <p:txBody>
          <a:bodyPr vert="horz" lIns="91440" tIns="45720" rIns="91440" bIns="45720" rtlCol="0" anchor="t">
            <a:normAutofit/>
          </a:bodyPr>
          <a:lstStyle/>
          <a:p>
            <a:pPr marL="0" indent="0">
              <a:lnSpc>
                <a:spcPct val="100000"/>
              </a:lnSpc>
              <a:spcBef>
                <a:spcPts val="900"/>
              </a:spcBef>
              <a:buNone/>
            </a:pPr>
            <a:r>
              <a:rPr lang="en-US" b="1" dirty="0">
                <a:cs typeface="Calibri"/>
              </a:rPr>
              <a:t>Of 104 total participants enrolled:</a:t>
            </a:r>
            <a:endParaRPr lang="en-US" b="1"/>
          </a:p>
          <a:p>
            <a:pPr marL="342900" indent="-342900">
              <a:lnSpc>
                <a:spcPct val="100000"/>
              </a:lnSpc>
              <a:spcBef>
                <a:spcPts val="900"/>
              </a:spcBef>
            </a:pPr>
            <a:r>
              <a:rPr lang="en-US" dirty="0">
                <a:cs typeface="Calibri"/>
              </a:rPr>
              <a:t>64 (62%) newly-diagnosed with HIV</a:t>
            </a:r>
          </a:p>
          <a:p>
            <a:pPr marL="342900" indent="-342900">
              <a:lnSpc>
                <a:spcPct val="100000"/>
              </a:lnSpc>
              <a:spcBef>
                <a:spcPts val="900"/>
              </a:spcBef>
            </a:pPr>
            <a:r>
              <a:rPr lang="en-US" dirty="0">
                <a:cs typeface="Calibri"/>
              </a:rPr>
              <a:t>40 (38%) re-engaged to care </a:t>
            </a:r>
          </a:p>
          <a:p>
            <a:pPr marL="342900" indent="-342900">
              <a:lnSpc>
                <a:spcPct val="100000"/>
              </a:lnSpc>
              <a:spcBef>
                <a:spcPts val="900"/>
              </a:spcBef>
            </a:pPr>
            <a:r>
              <a:rPr lang="en-US" dirty="0">
                <a:cs typeface="Calibri"/>
              </a:rPr>
              <a:t>95% linked timely to medical care </a:t>
            </a:r>
            <a:endParaRPr lang="en-US" dirty="0"/>
          </a:p>
        </p:txBody>
      </p:sp>
      <p:sp>
        <p:nvSpPr>
          <p:cNvPr id="4" name="Content Placeholder 3">
            <a:extLst>
              <a:ext uri="{FF2B5EF4-FFF2-40B4-BE49-F238E27FC236}">
                <a16:creationId xmlns:a16="http://schemas.microsoft.com/office/drawing/2014/main" id="{D25BCD68-00F3-4A42-A2C4-9D4BD501A22C}"/>
              </a:ext>
            </a:extLst>
          </p:cNvPr>
          <p:cNvSpPr>
            <a:spLocks noGrp="1"/>
          </p:cNvSpPr>
          <p:nvPr>
            <p:ph sz="half" idx="10"/>
          </p:nvPr>
        </p:nvSpPr>
        <p:spPr/>
        <p:txBody>
          <a:bodyPr vert="horz" lIns="91440" tIns="45720" rIns="91440" bIns="45720" rtlCol="0" anchor="t">
            <a:normAutofit/>
          </a:bodyPr>
          <a:lstStyle/>
          <a:p>
            <a:pPr marL="0" indent="0">
              <a:lnSpc>
                <a:spcPct val="100000"/>
              </a:lnSpc>
              <a:spcBef>
                <a:spcPts val="900"/>
              </a:spcBef>
              <a:buNone/>
            </a:pPr>
            <a:r>
              <a:rPr lang="en-US" b="1" dirty="0">
                <a:cs typeface="Calibri"/>
              </a:rPr>
              <a:t>Ethnic background of participants:</a:t>
            </a:r>
            <a:endParaRPr lang="en-US">
              <a:cs typeface="Calibri"/>
            </a:endParaRPr>
          </a:p>
          <a:p>
            <a:pPr marL="342900" indent="-342900">
              <a:lnSpc>
                <a:spcPct val="100000"/>
              </a:lnSpc>
              <a:spcBef>
                <a:spcPts val="900"/>
              </a:spcBef>
            </a:pPr>
            <a:r>
              <a:rPr lang="en-US" dirty="0">
                <a:cs typeface="Calibri"/>
              </a:rPr>
              <a:t>1 Puerto Rican participant</a:t>
            </a:r>
          </a:p>
          <a:p>
            <a:pPr marL="342900" indent="-342900">
              <a:lnSpc>
                <a:spcPct val="100000"/>
              </a:lnSpc>
              <a:spcBef>
                <a:spcPts val="900"/>
              </a:spcBef>
            </a:pPr>
            <a:r>
              <a:rPr lang="en-US" dirty="0">
                <a:cs typeface="Calibri"/>
              </a:rPr>
              <a:t>21 Mexican-American participants</a:t>
            </a:r>
          </a:p>
          <a:p>
            <a:pPr marL="342900" indent="-342900">
              <a:lnSpc>
                <a:spcPct val="100000"/>
              </a:lnSpc>
              <a:spcBef>
                <a:spcPts val="900"/>
              </a:spcBef>
            </a:pPr>
            <a:r>
              <a:rPr lang="en-US" dirty="0">
                <a:cs typeface="Calibri"/>
              </a:rPr>
              <a:t>82 Mexican participants</a:t>
            </a:r>
            <a:endParaRPr lang="en-US" dirty="0"/>
          </a:p>
        </p:txBody>
      </p:sp>
    </p:spTree>
    <p:extLst>
      <p:ext uri="{BB962C8B-B14F-4D97-AF65-F5344CB8AC3E}">
        <p14:creationId xmlns:p14="http://schemas.microsoft.com/office/powerpoint/2010/main" val="74634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D195-D587-45AE-A609-3EC35C7F59A9}"/>
              </a:ext>
            </a:extLst>
          </p:cNvPr>
          <p:cNvSpPr>
            <a:spLocks noGrp="1"/>
          </p:cNvSpPr>
          <p:nvPr>
            <p:ph type="title"/>
          </p:nvPr>
        </p:nvSpPr>
        <p:spPr/>
        <p:txBody>
          <a:bodyPr>
            <a:noAutofit/>
          </a:bodyPr>
          <a:lstStyle/>
          <a:p>
            <a:r>
              <a:rPr lang="en-US" dirty="0">
                <a:cs typeface="Calibri"/>
              </a:rPr>
              <a:t>Focus on Mexican Participants</a:t>
            </a:r>
            <a:endParaRPr lang="en-US" dirty="0"/>
          </a:p>
        </p:txBody>
      </p:sp>
      <p:sp>
        <p:nvSpPr>
          <p:cNvPr id="3" name="Content Placeholder 2">
            <a:extLst>
              <a:ext uri="{FF2B5EF4-FFF2-40B4-BE49-F238E27FC236}">
                <a16:creationId xmlns:a16="http://schemas.microsoft.com/office/drawing/2014/main" id="{8B5D60DB-F8C7-43E8-A65B-3E3C1593F321}"/>
              </a:ext>
            </a:extLst>
          </p:cNvPr>
          <p:cNvSpPr>
            <a:spLocks noGrp="1"/>
          </p:cNvSpPr>
          <p:nvPr>
            <p:ph sz="half" idx="10"/>
          </p:nvPr>
        </p:nvSpPr>
        <p:spPr/>
        <p:txBody>
          <a:bodyPr vert="horz" lIns="91440" tIns="45720" rIns="91440" bIns="45720" rtlCol="0" anchor="t">
            <a:normAutofit/>
          </a:bodyPr>
          <a:lstStyle/>
          <a:p>
            <a:r>
              <a:rPr lang="en-US" dirty="0">
                <a:cs typeface="Calibri"/>
              </a:rPr>
              <a:t>Of the 82 participants from Mexico enrolled in the project:</a:t>
            </a:r>
          </a:p>
          <a:p>
            <a:pPr marL="342900" indent="-342900">
              <a:buChar char="•"/>
            </a:pPr>
            <a:r>
              <a:rPr lang="en-US" dirty="0">
                <a:cs typeface="Calibri"/>
              </a:rPr>
              <a:t>49 (60%) were newly diagnosed with HIV</a:t>
            </a:r>
          </a:p>
          <a:p>
            <a:pPr marL="342900" indent="-342900">
              <a:buChar char="•"/>
            </a:pPr>
            <a:r>
              <a:rPr lang="en-US" dirty="0">
                <a:cs typeface="Calibri"/>
              </a:rPr>
              <a:t>33 (40%) were re-engaged to HIV medical care</a:t>
            </a:r>
          </a:p>
          <a:p>
            <a:pPr marL="342900" indent="-342900">
              <a:buChar char="•"/>
            </a:pPr>
            <a:r>
              <a:rPr lang="en-US" dirty="0">
                <a:cs typeface="Calibri"/>
              </a:rPr>
              <a:t>98% were linked timely to medical care </a:t>
            </a:r>
          </a:p>
          <a:p>
            <a:pPr marL="342900" indent="-342900">
              <a:buChar char="•"/>
            </a:pPr>
            <a:endParaRPr lang="en-US" dirty="0">
              <a:cs typeface="Calibri"/>
            </a:endParaRPr>
          </a:p>
          <a:p>
            <a:endParaRPr lang="en-US" dirty="0">
              <a:cs typeface="Calibri"/>
            </a:endParaRPr>
          </a:p>
          <a:p>
            <a:endParaRPr lang="en-US"/>
          </a:p>
          <a:p>
            <a:endParaRPr lang="en-US" dirty="0">
              <a:cs typeface="Calibri"/>
            </a:endParaRPr>
          </a:p>
          <a:p>
            <a:pPr>
              <a:buChar char="•"/>
            </a:pPr>
            <a:endParaRPr lang="en-US" dirty="0">
              <a:cs typeface="Calibri"/>
            </a:endParaRPr>
          </a:p>
          <a:p>
            <a:pPr>
              <a:buChar char="•"/>
            </a:pPr>
            <a:endParaRPr lang="en-US"/>
          </a:p>
        </p:txBody>
      </p:sp>
    </p:spTree>
    <p:extLst>
      <p:ext uri="{BB962C8B-B14F-4D97-AF65-F5344CB8AC3E}">
        <p14:creationId xmlns:p14="http://schemas.microsoft.com/office/powerpoint/2010/main" val="207662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68F1-9928-4650-A1B2-606BEBBEAA3D}"/>
              </a:ext>
            </a:extLst>
          </p:cNvPr>
          <p:cNvSpPr>
            <a:spLocks noGrp="1"/>
          </p:cNvSpPr>
          <p:nvPr>
            <p:ph type="title"/>
          </p:nvPr>
        </p:nvSpPr>
        <p:spPr/>
        <p:txBody>
          <a:bodyPr>
            <a:noAutofit/>
          </a:bodyPr>
          <a:lstStyle/>
          <a:p>
            <a:r>
              <a:rPr lang="en-US" b="0" dirty="0">
                <a:cs typeface="Calibri"/>
              </a:rPr>
              <a:t>ACASI Surveys</a:t>
            </a:r>
            <a:endParaRPr lang="en-US" dirty="0"/>
          </a:p>
        </p:txBody>
      </p:sp>
      <p:sp>
        <p:nvSpPr>
          <p:cNvPr id="3" name="Content Placeholder 2">
            <a:extLst>
              <a:ext uri="{FF2B5EF4-FFF2-40B4-BE49-F238E27FC236}">
                <a16:creationId xmlns:a16="http://schemas.microsoft.com/office/drawing/2014/main" id="{1E7C9553-205F-446F-8106-979432C99270}"/>
              </a:ext>
            </a:extLst>
          </p:cNvPr>
          <p:cNvSpPr>
            <a:spLocks noGrp="1"/>
          </p:cNvSpPr>
          <p:nvPr>
            <p:ph sz="half" idx="10"/>
          </p:nvPr>
        </p:nvSpPr>
        <p:spPr/>
        <p:txBody>
          <a:bodyPr vert="horz" lIns="91440" tIns="45720" rIns="91440" bIns="45720" rtlCol="0" anchor="t">
            <a:normAutofit/>
          </a:bodyPr>
          <a:lstStyle/>
          <a:p>
            <a:r>
              <a:rPr lang="en-US" sz="3200" i="1" dirty="0">
                <a:cs typeface="Calibri"/>
              </a:rPr>
              <a:t>Audio computer-assisted interviewing</a:t>
            </a:r>
            <a:r>
              <a:rPr lang="en-US" sz="3200" dirty="0">
                <a:cs typeface="Calibri"/>
              </a:rPr>
              <a:t> </a:t>
            </a:r>
            <a:r>
              <a:rPr lang="en-US" sz="3200" i="1" dirty="0">
                <a:cs typeface="Calibri"/>
              </a:rPr>
              <a:t>(ACASI) surveys </a:t>
            </a:r>
            <a:r>
              <a:rPr lang="en-US" sz="3200" dirty="0">
                <a:cs typeface="Calibri"/>
              </a:rPr>
              <a:t>were completed at baseline and every six months until completion of program at 24 months.</a:t>
            </a:r>
          </a:p>
          <a:p>
            <a:endParaRPr lang="en-US" sz="3200" dirty="0">
              <a:cs typeface="Calibri"/>
            </a:endParaRPr>
          </a:p>
          <a:p>
            <a:r>
              <a:rPr lang="en-US" sz="3200" dirty="0">
                <a:cs typeface="Calibri"/>
              </a:rPr>
              <a:t>Data being presented are from ACASI baseline surveys conducted by 82 Mexican participants.</a:t>
            </a:r>
            <a:endParaRPr lang="en-US" sz="3200">
              <a:cs typeface="Calibri"/>
            </a:endParaRPr>
          </a:p>
        </p:txBody>
      </p:sp>
    </p:spTree>
    <p:extLst>
      <p:ext uri="{BB962C8B-B14F-4D97-AF65-F5344CB8AC3E}">
        <p14:creationId xmlns:p14="http://schemas.microsoft.com/office/powerpoint/2010/main" val="329135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4D6C-63A5-48C8-8D84-494AF91FBB63}"/>
              </a:ext>
            </a:extLst>
          </p:cNvPr>
          <p:cNvSpPr>
            <a:spLocks noGrp="1"/>
          </p:cNvSpPr>
          <p:nvPr>
            <p:ph type="title"/>
          </p:nvPr>
        </p:nvSpPr>
        <p:spPr/>
        <p:txBody>
          <a:bodyPr>
            <a:normAutofit fontScale="90000"/>
          </a:bodyPr>
          <a:lstStyle/>
          <a:p>
            <a:br>
              <a:rPr lang="en-US" i="1" dirty="0">
                <a:ea typeface="+mn-lt"/>
                <a:cs typeface="+mn-lt"/>
              </a:rPr>
            </a:br>
            <a:r>
              <a:rPr lang="en-US" sz="6000" b="0" dirty="0">
                <a:cs typeface="Calibri"/>
              </a:rPr>
              <a:t>ACASI Survey Variables</a:t>
            </a:r>
          </a:p>
          <a:p>
            <a:endParaRPr lang="en-US" dirty="0">
              <a:cs typeface="Calibri"/>
            </a:endParaRPr>
          </a:p>
        </p:txBody>
      </p:sp>
      <p:sp>
        <p:nvSpPr>
          <p:cNvPr id="4" name="Picture Placeholder 3">
            <a:extLst>
              <a:ext uri="{FF2B5EF4-FFF2-40B4-BE49-F238E27FC236}">
                <a16:creationId xmlns:a16="http://schemas.microsoft.com/office/drawing/2014/main" id="{A0BEACD1-11CB-4EFA-B5A9-FA9636DBE931}"/>
              </a:ext>
            </a:extLst>
          </p:cNvPr>
          <p:cNvSpPr>
            <a:spLocks noGrp="1"/>
          </p:cNvSpPr>
          <p:nvPr>
            <p:ph sz="half" idx="1"/>
          </p:nvPr>
        </p:nvSpPr>
        <p:spPr/>
        <p:txBody>
          <a:bodyPr vert="horz" lIns="91440" tIns="45720" rIns="91440" bIns="45720" rtlCol="0" anchor="t">
            <a:normAutofit/>
          </a:bodyPr>
          <a:lstStyle/>
          <a:p>
            <a:pPr marL="285750" indent="-285750"/>
            <a:r>
              <a:rPr lang="en-US" sz="2000">
                <a:cs typeface="Calibri"/>
              </a:rPr>
              <a:t>HIV-Related Medical History</a:t>
            </a:r>
          </a:p>
          <a:p>
            <a:pPr lvl="1"/>
            <a:r>
              <a:rPr lang="en-US" sz="1600">
                <a:cs typeface="Calibri"/>
              </a:rPr>
              <a:t>Past engagement in medical care</a:t>
            </a:r>
          </a:p>
          <a:p>
            <a:pPr lvl="1"/>
            <a:r>
              <a:rPr lang="en-US" sz="1600">
                <a:cs typeface="Calibri"/>
              </a:rPr>
              <a:t>ART use</a:t>
            </a:r>
          </a:p>
          <a:p>
            <a:pPr lvl="1"/>
            <a:r>
              <a:rPr lang="en-US" sz="1600">
                <a:cs typeface="Calibri"/>
              </a:rPr>
              <a:t>CD4 count and viral load</a:t>
            </a:r>
          </a:p>
          <a:p>
            <a:pPr lvl="1"/>
            <a:r>
              <a:rPr lang="en-US" sz="1600">
                <a:cs typeface="Calibri"/>
              </a:rPr>
              <a:t>AIDS diagnosis</a:t>
            </a:r>
          </a:p>
          <a:p>
            <a:pPr marL="342900" indent="-342900">
              <a:buFont typeface="Arial,Sans-Serif" panose="020B0604020202020204" pitchFamily="34" charset="0"/>
            </a:pPr>
            <a:r>
              <a:rPr lang="en-US" sz="2000">
                <a:cs typeface="Calibri"/>
              </a:rPr>
              <a:t>Transnational Identities (US-</a:t>
            </a:r>
            <a:r>
              <a:rPr lang="en-US" sz="2000" dirty="0">
                <a:cs typeface="Calibri"/>
              </a:rPr>
              <a:t>American and Country of Origin)</a:t>
            </a:r>
          </a:p>
          <a:p>
            <a:pPr lvl="1">
              <a:buFont typeface="Arial,Sans-Serif" panose="020B0604020202020204" pitchFamily="34" charset="0"/>
            </a:pPr>
            <a:r>
              <a:rPr lang="en-US" sz="1600" dirty="0">
                <a:cs typeface="Calibri"/>
              </a:rPr>
              <a:t>Communication in Spanish versus English</a:t>
            </a:r>
          </a:p>
          <a:p>
            <a:pPr lvl="1">
              <a:buFont typeface="Arial,Sans-Serif" panose="020B0604020202020204" pitchFamily="34" charset="0"/>
            </a:pPr>
            <a:r>
              <a:rPr lang="en-US" sz="1600" dirty="0">
                <a:cs typeface="Calibri"/>
              </a:rPr>
              <a:t>Cultural identity/identities and feelings associated with that identity/identities</a:t>
            </a:r>
          </a:p>
          <a:p>
            <a:pPr lvl="1">
              <a:buFont typeface="Arial,Sans-Serif" panose="020B0604020202020204" pitchFamily="34" charset="0"/>
            </a:pPr>
            <a:r>
              <a:rPr lang="en-US" sz="1600" dirty="0">
                <a:cs typeface="Calibri"/>
              </a:rPr>
              <a:t>Types of interactions and frequency of interactions </a:t>
            </a:r>
            <a:r>
              <a:rPr lang="en-US" sz="1600">
                <a:cs typeface="Calibri"/>
              </a:rPr>
              <a:t>with family and friends from country of origin</a:t>
            </a:r>
          </a:p>
          <a:p>
            <a:pPr marL="457200" lvl="1" indent="0">
              <a:buNone/>
            </a:pPr>
            <a:endParaRPr lang="en-US" sz="1600" i="1">
              <a:cs typeface="Calibri"/>
            </a:endParaRPr>
          </a:p>
        </p:txBody>
      </p:sp>
      <p:sp>
        <p:nvSpPr>
          <p:cNvPr id="3" name="Content Placeholder 2">
            <a:extLst>
              <a:ext uri="{FF2B5EF4-FFF2-40B4-BE49-F238E27FC236}">
                <a16:creationId xmlns:a16="http://schemas.microsoft.com/office/drawing/2014/main" id="{7222CABD-D91E-4C9F-AB8E-54D549FD58D3}"/>
              </a:ext>
            </a:extLst>
          </p:cNvPr>
          <p:cNvSpPr>
            <a:spLocks noGrp="1"/>
          </p:cNvSpPr>
          <p:nvPr>
            <p:ph sz="half" idx="10"/>
          </p:nvPr>
        </p:nvSpPr>
        <p:spPr/>
        <p:txBody>
          <a:bodyPr vert="horz" lIns="91440" tIns="45720" rIns="91440" bIns="45720" rtlCol="0" anchor="t">
            <a:normAutofit/>
          </a:bodyPr>
          <a:lstStyle/>
          <a:p>
            <a:pPr marL="342900" indent="-342900"/>
            <a:r>
              <a:rPr lang="en-US" sz="2000" dirty="0">
                <a:latin typeface="Calibri"/>
              </a:rPr>
              <a:t>Risk Factors &amp;</a:t>
            </a:r>
            <a:r>
              <a:rPr lang="en-US" sz="2000" dirty="0">
                <a:latin typeface="Calibri"/>
                <a:cs typeface="Calibri"/>
              </a:rPr>
              <a:t> Protective Factors for Engagement and Retention in Care</a:t>
            </a:r>
          </a:p>
          <a:p>
            <a:pPr marL="1028700" lvl="1" indent="-342900"/>
            <a:r>
              <a:rPr lang="en-US" sz="1600" dirty="0">
                <a:latin typeface="Calibri"/>
                <a:cs typeface="Calibri"/>
              </a:rPr>
              <a:t>Support/lack of support of family and/or friends</a:t>
            </a:r>
          </a:p>
          <a:p>
            <a:pPr marL="1028700" lvl="1" indent="-342900"/>
            <a:r>
              <a:rPr lang="en-US" sz="1600" dirty="0">
                <a:latin typeface="Calibri"/>
              </a:rPr>
              <a:t>Internalized stigma</a:t>
            </a:r>
            <a:endParaRPr lang="en-US" sz="1600" dirty="0">
              <a:latin typeface="Calibri"/>
              <a:cs typeface="Calibri"/>
            </a:endParaRPr>
          </a:p>
          <a:p>
            <a:pPr marL="1028700" lvl="1" indent="-342900"/>
            <a:r>
              <a:rPr lang="en-US" sz="1600" dirty="0">
                <a:latin typeface="Calibri"/>
              </a:rPr>
              <a:t>Perceived and real discrimination</a:t>
            </a:r>
            <a:endParaRPr lang="en-US" sz="1600" dirty="0">
              <a:latin typeface="Calibri"/>
              <a:cs typeface="Calibri"/>
            </a:endParaRPr>
          </a:p>
          <a:p>
            <a:pPr marL="1028700" lvl="1" indent="-342900"/>
            <a:r>
              <a:rPr lang="en-US" sz="1600" dirty="0">
                <a:latin typeface="Calibri"/>
                <a:cs typeface="Calibri"/>
              </a:rPr>
              <a:t>Mental health</a:t>
            </a:r>
          </a:p>
          <a:p>
            <a:pPr marL="1028700" lvl="1" indent="-342900"/>
            <a:r>
              <a:rPr lang="en-US" sz="1600" dirty="0">
                <a:latin typeface="Calibri"/>
                <a:cs typeface="Calibri"/>
              </a:rPr>
              <a:t>Substance use</a:t>
            </a:r>
          </a:p>
          <a:p>
            <a:pPr marL="1028700" lvl="1" indent="-342900"/>
            <a:r>
              <a:rPr lang="en-US" sz="1600" dirty="0">
                <a:latin typeface="Calibri"/>
                <a:cs typeface="Calibri"/>
              </a:rPr>
              <a:t>Documentation status</a:t>
            </a:r>
          </a:p>
          <a:p>
            <a:pPr marL="1028700" lvl="1" indent="-342900"/>
            <a:r>
              <a:rPr lang="en-US" sz="1600" dirty="0">
                <a:latin typeface="Calibri"/>
                <a:cs typeface="Calibri"/>
              </a:rPr>
              <a:t>Income level</a:t>
            </a:r>
          </a:p>
          <a:p>
            <a:pPr marL="1028700" lvl="1" indent="-342900"/>
            <a:r>
              <a:rPr lang="en-US" sz="1600" dirty="0">
                <a:latin typeface="Calibri"/>
                <a:cs typeface="Calibri"/>
              </a:rPr>
              <a:t>Transportation</a:t>
            </a:r>
          </a:p>
          <a:p>
            <a:pPr marL="1028700" lvl="1" indent="-342900"/>
            <a:r>
              <a:rPr lang="en-US" sz="1600" dirty="0">
                <a:latin typeface="Calibri"/>
                <a:cs typeface="Calibri"/>
              </a:rPr>
              <a:t>Mexican cultural factors</a:t>
            </a:r>
          </a:p>
          <a:p>
            <a:pPr marL="342900" indent="-342900"/>
            <a:endParaRPr lang="en-US" sz="1600" dirty="0">
              <a:latin typeface="Calibri"/>
              <a:cs typeface="Calibri"/>
            </a:endParaRPr>
          </a:p>
          <a:p>
            <a:pPr marL="1028700" lvl="1" indent="-342900"/>
            <a:endParaRPr lang="en-US" sz="1600" dirty="0">
              <a:latin typeface="Calibri"/>
              <a:cs typeface="Calibri"/>
            </a:endParaRPr>
          </a:p>
        </p:txBody>
      </p:sp>
    </p:spTree>
    <p:extLst>
      <p:ext uri="{BB962C8B-B14F-4D97-AF65-F5344CB8AC3E}">
        <p14:creationId xmlns:p14="http://schemas.microsoft.com/office/powerpoint/2010/main" val="113833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93A6-938C-4A89-A07D-386153621406}"/>
              </a:ext>
            </a:extLst>
          </p:cNvPr>
          <p:cNvSpPr>
            <a:spLocks noGrp="1"/>
          </p:cNvSpPr>
          <p:nvPr>
            <p:ph type="title"/>
          </p:nvPr>
        </p:nvSpPr>
        <p:spPr/>
        <p:txBody>
          <a:bodyPr>
            <a:normAutofit fontScale="90000"/>
          </a:bodyPr>
          <a:lstStyle/>
          <a:p>
            <a:r>
              <a:rPr lang="en-US" dirty="0"/>
              <a:t>Mexican Cultural Factors</a:t>
            </a:r>
          </a:p>
        </p:txBody>
      </p:sp>
      <p:graphicFrame>
        <p:nvGraphicFramePr>
          <p:cNvPr id="6" name="Content Placeholder 5">
            <a:extLst>
              <a:ext uri="{FF2B5EF4-FFF2-40B4-BE49-F238E27FC236}">
                <a16:creationId xmlns:a16="http://schemas.microsoft.com/office/drawing/2014/main" id="{B137034A-D88A-440D-9C30-AA79CB704CA8}"/>
              </a:ext>
            </a:extLst>
          </p:cNvPr>
          <p:cNvGraphicFramePr>
            <a:graphicFrameLocks noGrp="1"/>
          </p:cNvGraphicFramePr>
          <p:nvPr>
            <p:ph sz="half" idx="10"/>
            <p:extLst>
              <p:ext uri="{D42A27DB-BD31-4B8C-83A1-F6EECF244321}">
                <p14:modId xmlns:p14="http://schemas.microsoft.com/office/powerpoint/2010/main" val="2054895996"/>
              </p:ext>
            </p:extLst>
          </p:nvPr>
        </p:nvGraphicFramePr>
        <p:xfrm>
          <a:off x="3564624" y="1063590"/>
          <a:ext cx="8128932" cy="4075427"/>
        </p:xfrm>
        <a:graphic>
          <a:graphicData uri="http://schemas.openxmlformats.org/drawingml/2006/table">
            <a:tbl>
              <a:tblPr firstRow="1" bandRow="1">
                <a:tableStyleId>{5C22544A-7EE6-4342-B048-85BDC9FD1C3A}</a:tableStyleId>
              </a:tblPr>
              <a:tblGrid>
                <a:gridCol w="2130803">
                  <a:extLst>
                    <a:ext uri="{9D8B030D-6E8A-4147-A177-3AD203B41FA5}">
                      <a16:colId xmlns:a16="http://schemas.microsoft.com/office/drawing/2014/main" val="778441981"/>
                    </a:ext>
                  </a:extLst>
                </a:gridCol>
                <a:gridCol w="952538">
                  <a:extLst>
                    <a:ext uri="{9D8B030D-6E8A-4147-A177-3AD203B41FA5}">
                      <a16:colId xmlns:a16="http://schemas.microsoft.com/office/drawing/2014/main" val="2038446856"/>
                    </a:ext>
                  </a:extLst>
                </a:gridCol>
                <a:gridCol w="787802">
                  <a:extLst>
                    <a:ext uri="{9D8B030D-6E8A-4147-A177-3AD203B41FA5}">
                      <a16:colId xmlns:a16="http://schemas.microsoft.com/office/drawing/2014/main" val="3035380078"/>
                    </a:ext>
                  </a:extLst>
                </a:gridCol>
                <a:gridCol w="902193">
                  <a:extLst>
                    <a:ext uri="{9D8B030D-6E8A-4147-A177-3AD203B41FA5}">
                      <a16:colId xmlns:a16="http://schemas.microsoft.com/office/drawing/2014/main" val="479642004"/>
                    </a:ext>
                  </a:extLst>
                </a:gridCol>
                <a:gridCol w="813732">
                  <a:extLst>
                    <a:ext uri="{9D8B030D-6E8A-4147-A177-3AD203B41FA5}">
                      <a16:colId xmlns:a16="http://schemas.microsoft.com/office/drawing/2014/main" val="559879719"/>
                    </a:ext>
                  </a:extLst>
                </a:gridCol>
                <a:gridCol w="939567">
                  <a:extLst>
                    <a:ext uri="{9D8B030D-6E8A-4147-A177-3AD203B41FA5}">
                      <a16:colId xmlns:a16="http://schemas.microsoft.com/office/drawing/2014/main" val="265547249"/>
                    </a:ext>
                  </a:extLst>
                </a:gridCol>
                <a:gridCol w="612396">
                  <a:extLst>
                    <a:ext uri="{9D8B030D-6E8A-4147-A177-3AD203B41FA5}">
                      <a16:colId xmlns:a16="http://schemas.microsoft.com/office/drawing/2014/main" val="1056947462"/>
                    </a:ext>
                  </a:extLst>
                </a:gridCol>
                <a:gridCol w="989901">
                  <a:extLst>
                    <a:ext uri="{9D8B030D-6E8A-4147-A177-3AD203B41FA5}">
                      <a16:colId xmlns:a16="http://schemas.microsoft.com/office/drawing/2014/main" val="4264120733"/>
                    </a:ext>
                  </a:extLst>
                </a:gridCol>
              </a:tblGrid>
              <a:tr h="344024">
                <a:tc rowSpan="3">
                  <a:txBody>
                    <a:bodyPr/>
                    <a:lstStyle/>
                    <a:p>
                      <a:r>
                        <a:rPr lang="en-US" dirty="0"/>
                        <a:t>Mexican Cultural </a:t>
                      </a:r>
                    </a:p>
                    <a:p>
                      <a:r>
                        <a:rPr lang="en-US" dirty="0"/>
                        <a:t>Components</a:t>
                      </a:r>
                    </a:p>
                  </a:txBody>
                  <a:tcPr/>
                </a:tc>
                <a:tc gridSpan="7">
                  <a:txBody>
                    <a:bodyPr/>
                    <a:lstStyle/>
                    <a:p>
                      <a:pPr algn="ctr"/>
                      <a:r>
                        <a:rPr lang="en-US" dirty="0"/>
                        <a:t>Interventions with Program Participants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8608724"/>
                  </a:ext>
                </a:extLst>
              </a:tr>
              <a:tr h="725550">
                <a:tc vMerge="1">
                  <a:txBody>
                    <a:bodyPr/>
                    <a:lstStyle/>
                    <a:p>
                      <a:endParaRPr lang="en-US"/>
                    </a:p>
                  </a:txBody>
                  <a:tcPr/>
                </a:tc>
                <a:tc gridSpan="3">
                  <a:txBody>
                    <a:bodyPr/>
                    <a:lstStyle/>
                    <a:p>
                      <a:pPr algn="ctr"/>
                      <a:r>
                        <a:rPr lang="en-US" sz="1400" dirty="0"/>
                        <a:t>Recruitment</a:t>
                      </a:r>
                    </a:p>
                  </a:txBody>
                  <a:tcPr/>
                </a:tc>
                <a:tc hMerge="1">
                  <a:txBody>
                    <a:bodyPr/>
                    <a:lstStyle/>
                    <a:p>
                      <a:endParaRPr lang="en-US"/>
                    </a:p>
                  </a:txBody>
                  <a:tcPr/>
                </a:tc>
                <a:tc hMerge="1">
                  <a:txBody>
                    <a:bodyPr/>
                    <a:lstStyle/>
                    <a:p>
                      <a:endParaRPr lang="en-US"/>
                    </a:p>
                  </a:txBody>
                  <a:tcPr/>
                </a:tc>
                <a:tc gridSpan="4">
                  <a:txBody>
                    <a:bodyPr/>
                    <a:lstStyle/>
                    <a:p>
                      <a:pPr algn="ctr"/>
                      <a:r>
                        <a:rPr lang="en-US" sz="1400" dirty="0">
                          <a:effectLst/>
                        </a:rPr>
                        <a:t>Timely Entry/Engagement and Retention in Primary Medical Care</a:t>
                      </a:r>
                      <a:endParaRPr lang="en-US" sz="14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0057656"/>
                  </a:ext>
                </a:extLst>
              </a:tr>
              <a:tr h="688048">
                <a:tc vMerge="1">
                  <a:txBody>
                    <a:bodyPr/>
                    <a:lstStyle/>
                    <a:p>
                      <a:endParaRPr lang="en-US"/>
                    </a:p>
                  </a:txBody>
                  <a:tcPr/>
                </a:tc>
                <a:tc>
                  <a:txBody>
                    <a:bodyPr/>
                    <a:lstStyle/>
                    <a:p>
                      <a:pPr marL="0" marR="0">
                        <a:spcBef>
                          <a:spcPts val="0"/>
                        </a:spcBef>
                        <a:spcAft>
                          <a:spcPts val="0"/>
                        </a:spcAft>
                      </a:pPr>
                      <a:r>
                        <a:rPr lang="en-US" sz="1200" dirty="0">
                          <a:effectLst/>
                        </a:rPr>
                        <a:t>Social Network HIV Testing</a:t>
                      </a:r>
                      <a:endParaRPr lang="en-US" sz="1200" dirty="0">
                        <a:effectLst/>
                        <a:latin typeface="Times New Roman"/>
                        <a:ea typeface="Calibri"/>
                      </a:endParaRPr>
                    </a:p>
                  </a:txBody>
                  <a:tcPr marL="68580" marR="68580" marT="0" marB="0" anchor="b"/>
                </a:tc>
                <a:tc>
                  <a:txBody>
                    <a:bodyPr/>
                    <a:lstStyle/>
                    <a:p>
                      <a:pPr marL="0" marR="0">
                        <a:spcBef>
                          <a:spcPts val="0"/>
                        </a:spcBef>
                        <a:spcAft>
                          <a:spcPts val="0"/>
                        </a:spcAft>
                      </a:pPr>
                      <a:r>
                        <a:rPr lang="en-US" sz="1200" dirty="0">
                          <a:effectLst/>
                        </a:rPr>
                        <a:t>Mobile HIV Testing</a:t>
                      </a:r>
                      <a:endParaRPr lang="en-US" sz="1200" dirty="0">
                        <a:effectLst/>
                        <a:latin typeface="Times New Roman"/>
                        <a:ea typeface="Calibri"/>
                      </a:endParaRPr>
                    </a:p>
                  </a:txBody>
                  <a:tcPr marL="68580" marR="68580" marT="0" marB="0" anchor="b"/>
                </a:tc>
                <a:tc>
                  <a:txBody>
                    <a:bodyPr/>
                    <a:lstStyle/>
                    <a:p>
                      <a:pPr marL="0" marR="0">
                        <a:spcBef>
                          <a:spcPts val="0"/>
                        </a:spcBef>
                        <a:spcAft>
                          <a:spcPts val="0"/>
                        </a:spcAft>
                      </a:pPr>
                      <a:r>
                        <a:rPr lang="en-US" sz="1200" dirty="0">
                          <a:effectLst/>
                        </a:rPr>
                        <a:t>Community Outreach </a:t>
                      </a:r>
                      <a:endParaRPr lang="en-US" sz="1200" dirty="0">
                        <a:effectLst/>
                        <a:latin typeface="Times New Roman"/>
                        <a:ea typeface="Calibri"/>
                      </a:endParaRPr>
                    </a:p>
                  </a:txBody>
                  <a:tcPr marL="68580" marR="68580" marT="0" marB="0" anchor="b"/>
                </a:tc>
                <a:tc>
                  <a:txBody>
                    <a:bodyPr/>
                    <a:lstStyle/>
                    <a:p>
                      <a:pPr marL="0" marR="0">
                        <a:spcBef>
                          <a:spcPts val="0"/>
                        </a:spcBef>
                        <a:spcAft>
                          <a:spcPts val="0"/>
                        </a:spcAft>
                      </a:pPr>
                      <a:r>
                        <a:rPr lang="en-US" sz="1200" dirty="0">
                          <a:effectLst/>
                        </a:rPr>
                        <a:t>Clinic Referrals</a:t>
                      </a:r>
                      <a:endParaRPr lang="en-US" sz="1200" dirty="0">
                        <a:effectLst/>
                        <a:latin typeface="Times New Roman"/>
                        <a:ea typeface="Calibri"/>
                      </a:endParaRPr>
                    </a:p>
                  </a:txBody>
                  <a:tcPr marL="68580" marR="68580" marT="0" marB="0" anchor="b"/>
                </a:tc>
                <a:tc>
                  <a:txBody>
                    <a:bodyPr/>
                    <a:lstStyle/>
                    <a:p>
                      <a:pPr marL="0" marR="0">
                        <a:spcBef>
                          <a:spcPts val="0"/>
                        </a:spcBef>
                        <a:spcAft>
                          <a:spcPts val="0"/>
                        </a:spcAft>
                      </a:pPr>
                      <a:r>
                        <a:rPr lang="en-US" sz="1200" dirty="0">
                          <a:effectLst/>
                        </a:rPr>
                        <a:t>Social Network Engagement</a:t>
                      </a:r>
                      <a:endParaRPr lang="en-US" sz="1200" dirty="0">
                        <a:effectLst/>
                        <a:latin typeface="Times New Roman"/>
                        <a:ea typeface="Calibri"/>
                      </a:endParaRPr>
                    </a:p>
                  </a:txBody>
                  <a:tcPr marL="68580" marR="68580" marT="0" marB="0" anchor="b"/>
                </a:tc>
                <a:tc>
                  <a:txBody>
                    <a:bodyPr/>
                    <a:lstStyle/>
                    <a:p>
                      <a:pPr marL="0" marR="0">
                        <a:spcBef>
                          <a:spcPts val="0"/>
                        </a:spcBef>
                        <a:spcAft>
                          <a:spcPts val="0"/>
                        </a:spcAft>
                      </a:pPr>
                      <a:r>
                        <a:rPr lang="en-US" sz="1200" dirty="0">
                          <a:effectLst/>
                        </a:rPr>
                        <a:t>Linkage</a:t>
                      </a:r>
                      <a:endParaRPr lang="en-US" sz="1200" dirty="0">
                        <a:effectLst/>
                        <a:latin typeface="Times New Roman"/>
                        <a:ea typeface="Calibri"/>
                      </a:endParaRPr>
                    </a:p>
                  </a:txBody>
                  <a:tcPr marL="68580" marR="68580" marT="0" marB="0" anchor="b"/>
                </a:tc>
                <a:tc>
                  <a:txBody>
                    <a:bodyPr/>
                    <a:lstStyle/>
                    <a:p>
                      <a:pPr marL="0" marR="0">
                        <a:spcBef>
                          <a:spcPts val="0"/>
                        </a:spcBef>
                        <a:spcAft>
                          <a:spcPts val="0"/>
                        </a:spcAft>
                      </a:pPr>
                      <a:r>
                        <a:rPr lang="en-US" sz="1200" dirty="0">
                          <a:effectLst/>
                        </a:rPr>
                        <a:t>Peer Navigation</a:t>
                      </a:r>
                      <a:endParaRPr lang="en-US" sz="1200" dirty="0">
                        <a:effectLst/>
                        <a:latin typeface="Times New Roman"/>
                        <a:ea typeface="Calibri"/>
                      </a:endParaRPr>
                    </a:p>
                  </a:txBody>
                  <a:tcPr marL="68580" marR="68580" marT="0" marB="0" anchor="b"/>
                </a:tc>
                <a:extLst>
                  <a:ext uri="{0D108BD9-81ED-4DB2-BD59-A6C34878D82A}">
                    <a16:rowId xmlns:a16="http://schemas.microsoft.com/office/drawing/2014/main" val="1820320450"/>
                  </a:ext>
                </a:extLst>
              </a:tr>
              <a:tr h="774054">
                <a:tc>
                  <a:txBody>
                    <a:bodyPr/>
                    <a:lstStyle/>
                    <a:p>
                      <a:pPr marL="0" marR="0">
                        <a:spcBef>
                          <a:spcPts val="0"/>
                        </a:spcBef>
                        <a:spcAft>
                          <a:spcPts val="0"/>
                        </a:spcAft>
                      </a:pPr>
                      <a:r>
                        <a:rPr lang="en-US" sz="1200" dirty="0">
                          <a:effectLst/>
                        </a:rPr>
                        <a:t>Conceptualizations of Masculinity (machismo/</a:t>
                      </a:r>
                    </a:p>
                    <a:p>
                      <a:pPr marL="0" marR="0">
                        <a:spcBef>
                          <a:spcPts val="0"/>
                        </a:spcBef>
                        <a:spcAft>
                          <a:spcPts val="0"/>
                        </a:spcAft>
                      </a:pPr>
                      <a:r>
                        <a:rPr lang="en-US" sz="1200" dirty="0" err="1">
                          <a:effectLst/>
                        </a:rPr>
                        <a:t>caballerismo</a:t>
                      </a:r>
                      <a:r>
                        <a:rPr lang="en-US" sz="1200" dirty="0">
                          <a:effectLst/>
                        </a:rPr>
                        <a:t>)</a:t>
                      </a:r>
                      <a:endParaRPr lang="en-US" sz="1200" dirty="0">
                        <a:effectLst/>
                        <a:latin typeface="Times New Roman"/>
                        <a:ea typeface="Calibri"/>
                      </a:endParaRPr>
                    </a:p>
                  </a:txBody>
                  <a:tcPr/>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204497547"/>
                  </a:ext>
                </a:extLst>
              </a:tr>
              <a:tr h="304403">
                <a:tc>
                  <a:txBody>
                    <a:bodyPr/>
                    <a:lstStyle/>
                    <a:p>
                      <a:pPr marL="0" marR="0">
                        <a:spcBef>
                          <a:spcPts val="0"/>
                        </a:spcBef>
                        <a:spcAft>
                          <a:spcPts val="0"/>
                        </a:spcAft>
                      </a:pPr>
                      <a:r>
                        <a:rPr lang="en-US" sz="1200" dirty="0" err="1">
                          <a:effectLst/>
                        </a:rPr>
                        <a:t>Personalismo</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X</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X</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X</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X</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353542854"/>
                  </a:ext>
                </a:extLst>
              </a:tr>
              <a:tr h="304403">
                <a:tc>
                  <a:txBody>
                    <a:bodyPr/>
                    <a:lstStyle/>
                    <a:p>
                      <a:pPr marL="0" marR="0">
                        <a:spcBef>
                          <a:spcPts val="0"/>
                        </a:spcBef>
                        <a:spcAft>
                          <a:spcPts val="0"/>
                        </a:spcAft>
                      </a:pPr>
                      <a:r>
                        <a:rPr lang="en-US" sz="1200" dirty="0">
                          <a:effectLst/>
                        </a:rPr>
                        <a:t>Helping Others</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X</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3902866543"/>
                  </a:ext>
                </a:extLst>
              </a:tr>
              <a:tr h="304403">
                <a:tc>
                  <a:txBody>
                    <a:bodyPr/>
                    <a:lstStyle/>
                    <a:p>
                      <a:pPr marL="0" marR="0">
                        <a:spcBef>
                          <a:spcPts val="0"/>
                        </a:spcBef>
                        <a:spcAft>
                          <a:spcPts val="0"/>
                        </a:spcAft>
                      </a:pPr>
                      <a:r>
                        <a:rPr lang="en-US" sz="1200" dirty="0">
                          <a:effectLst/>
                        </a:rPr>
                        <a:t>Religiosity</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2120334901"/>
                  </a:ext>
                </a:extLst>
              </a:tr>
              <a:tr h="304403">
                <a:tc>
                  <a:txBody>
                    <a:bodyPr/>
                    <a:lstStyle/>
                    <a:p>
                      <a:pPr marL="0" marR="0">
                        <a:spcBef>
                          <a:spcPts val="0"/>
                        </a:spcBef>
                        <a:spcAft>
                          <a:spcPts val="0"/>
                        </a:spcAft>
                      </a:pPr>
                      <a:r>
                        <a:rPr lang="en-US" sz="1200">
                          <a:effectLst/>
                        </a:rPr>
                        <a:t>Familismo</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X</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633169118"/>
                  </a:ext>
                </a:extLst>
              </a:tr>
              <a:tr h="304403">
                <a:tc>
                  <a:txBody>
                    <a:bodyPr/>
                    <a:lstStyle/>
                    <a:p>
                      <a:pPr marL="0" marR="0">
                        <a:spcBef>
                          <a:spcPts val="0"/>
                        </a:spcBef>
                        <a:spcAft>
                          <a:spcPts val="0"/>
                        </a:spcAft>
                      </a:pPr>
                      <a:r>
                        <a:rPr lang="en-US" sz="1200" dirty="0">
                          <a:effectLst/>
                        </a:rPr>
                        <a:t>Personal Growth</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X</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X</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4153347332"/>
                  </a:ext>
                </a:extLst>
              </a:tr>
            </a:tbl>
          </a:graphicData>
        </a:graphic>
      </p:graphicFrame>
      <p:sp>
        <p:nvSpPr>
          <p:cNvPr id="8" name="TextBox 7">
            <a:extLst>
              <a:ext uri="{FF2B5EF4-FFF2-40B4-BE49-F238E27FC236}">
                <a16:creationId xmlns:a16="http://schemas.microsoft.com/office/drawing/2014/main" id="{43138546-E20E-4415-86F9-0AC378E6DB19}"/>
              </a:ext>
            </a:extLst>
          </p:cNvPr>
          <p:cNvSpPr txBox="1"/>
          <p:nvPr/>
        </p:nvSpPr>
        <p:spPr>
          <a:xfrm>
            <a:off x="510332" y="1186710"/>
            <a:ext cx="3054292" cy="3108543"/>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2800" i="1" dirty="0"/>
              <a:t>Machismo</a:t>
            </a:r>
          </a:p>
          <a:p>
            <a:pPr marL="285750" indent="-285750">
              <a:buClr>
                <a:srgbClr val="FF0000"/>
              </a:buClr>
              <a:buFont typeface="Arial" panose="020B0604020202020204" pitchFamily="34" charset="0"/>
              <a:buChar char="•"/>
            </a:pPr>
            <a:r>
              <a:rPr lang="en-US" sz="2800" i="1" dirty="0" err="1"/>
              <a:t>Caballerismo</a:t>
            </a:r>
            <a:endParaRPr lang="en-US" sz="2800" i="1" dirty="0"/>
          </a:p>
          <a:p>
            <a:pPr marL="285750" indent="-285750">
              <a:buClr>
                <a:srgbClr val="FF0000"/>
              </a:buClr>
              <a:buFont typeface="Arial" panose="020B0604020202020204" pitchFamily="34" charset="0"/>
              <a:buChar char="•"/>
            </a:pPr>
            <a:r>
              <a:rPr lang="en-US" sz="2800" i="1" dirty="0" err="1"/>
              <a:t>Personalismo</a:t>
            </a:r>
            <a:endParaRPr lang="en-US" sz="2800" i="1" dirty="0"/>
          </a:p>
          <a:p>
            <a:pPr marL="285750" indent="-285750">
              <a:buClr>
                <a:srgbClr val="FF0000"/>
              </a:buClr>
              <a:buFont typeface="Arial" panose="020B0604020202020204" pitchFamily="34" charset="0"/>
              <a:buChar char="•"/>
            </a:pPr>
            <a:r>
              <a:rPr lang="en-US" sz="2800" i="1" dirty="0" err="1"/>
              <a:t>Familismo</a:t>
            </a:r>
            <a:endParaRPr lang="en-US" sz="2800" i="1" dirty="0"/>
          </a:p>
          <a:p>
            <a:pPr marL="285750" indent="-285750">
              <a:buClr>
                <a:srgbClr val="FF0000"/>
              </a:buClr>
              <a:buFont typeface="Arial" panose="020B0604020202020204" pitchFamily="34" charset="0"/>
              <a:buChar char="•"/>
            </a:pPr>
            <a:r>
              <a:rPr lang="en-US" sz="2800" dirty="0"/>
              <a:t>Helping Others</a:t>
            </a:r>
          </a:p>
          <a:p>
            <a:pPr marL="285750" indent="-285750">
              <a:buClr>
                <a:srgbClr val="FF0000"/>
              </a:buClr>
              <a:buFont typeface="Arial" panose="020B0604020202020204" pitchFamily="34" charset="0"/>
              <a:buChar char="•"/>
            </a:pPr>
            <a:r>
              <a:rPr lang="en-US" sz="2800" dirty="0"/>
              <a:t>Religiosity</a:t>
            </a:r>
          </a:p>
          <a:p>
            <a:pPr marL="285750" indent="-285750">
              <a:buClr>
                <a:srgbClr val="FF0000"/>
              </a:buClr>
              <a:buFont typeface="Arial" panose="020B0604020202020204" pitchFamily="34" charset="0"/>
              <a:buChar char="•"/>
            </a:pPr>
            <a:r>
              <a:rPr lang="en-US" sz="2800" dirty="0"/>
              <a:t>Personal Growth</a:t>
            </a:r>
          </a:p>
        </p:txBody>
      </p:sp>
    </p:spTree>
    <p:extLst>
      <p:ext uri="{BB962C8B-B14F-4D97-AF65-F5344CB8AC3E}">
        <p14:creationId xmlns:p14="http://schemas.microsoft.com/office/powerpoint/2010/main" val="382709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vert="horz" lIns="91440" tIns="45720" rIns="91440" bIns="45720" rtlCol="0" anchor="t">
            <a:normAutofit/>
          </a:bodyPr>
          <a:lstStyle/>
          <a:p>
            <a:r>
              <a:rPr lang="en-US" dirty="0"/>
              <a:t>Presenter(s) has no financial interest to disclose.</a:t>
            </a:r>
          </a:p>
          <a:p>
            <a:pPr indent="-228600"/>
            <a:endParaRPr lang="en-US" sz="1800" dirty="0">
              <a:cs typeface="Calibri"/>
            </a:endParaRPr>
          </a:p>
          <a:p>
            <a:pPr indent="-228600"/>
            <a:endParaRPr lang="en-US" sz="1800" dirty="0">
              <a:cs typeface="Calibri"/>
            </a:endParaRPr>
          </a:p>
          <a:p>
            <a:pPr indent="-228600"/>
            <a:r>
              <a:rPr lang="en-US" sz="1800" dirty="0"/>
              <a:t>This continuing education activity is managed and accredited by </a:t>
            </a:r>
            <a:r>
              <a:rPr lang="en-US" sz="1800" dirty="0" err="1"/>
              <a:t>AffinityCE</a:t>
            </a:r>
            <a:r>
              <a:rPr lang="en-US" sz="1800" dirty="0"/>
              <a:t>/Professional Education Services Group in cooperation with HRSA and LRG. PESG, HRSA, LRG and all accrediting organization do not support or endorse any product or service mentioned in this activity.</a:t>
            </a:r>
            <a:endParaRPr lang="en-US"/>
          </a:p>
          <a:p>
            <a:pPr indent="-228600"/>
            <a:r>
              <a:rPr lang="en-US" sz="1800" dirty="0"/>
              <a:t>PESG, HRSA, and LRG staff as well as planners and reviewers have no relevant financial or nonfinancial interest to disclose.</a:t>
            </a:r>
          </a:p>
          <a:p>
            <a:pPr indent="-228600"/>
            <a:r>
              <a:rPr lang="en-US" sz="1800" dirty="0"/>
              <a:t>Commercial Support was not received for this activity.</a:t>
            </a:r>
            <a:endParaRPr lang="en-US" sz="2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287398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A04A-2191-41B8-AABD-06B510A2D4C1}"/>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0DE1FFE-1B76-42B2-8B59-977E0C8D6776}"/>
              </a:ext>
            </a:extLst>
          </p:cNvPr>
          <p:cNvSpPr>
            <a:spLocks noGrp="1"/>
          </p:cNvSpPr>
          <p:nvPr>
            <p:ph sz="half" idx="10"/>
          </p:nvPr>
        </p:nvSpPr>
        <p:spPr/>
        <p:txBody>
          <a:bodyPr vert="horz" lIns="91440" tIns="45720" rIns="91440" bIns="45720" rtlCol="0" anchor="t">
            <a:normAutofit/>
          </a:bodyPr>
          <a:lstStyle/>
          <a:p>
            <a:pPr algn="ctr"/>
            <a:endParaRPr lang="en-US" sz="5400" b="1" dirty="0">
              <a:solidFill>
                <a:schemeClr val="accent1">
                  <a:lumMod val="75000"/>
                </a:schemeClr>
              </a:solidFill>
              <a:cs typeface="Calibri"/>
            </a:endParaRPr>
          </a:p>
          <a:p>
            <a:pPr algn="ctr"/>
            <a:r>
              <a:rPr lang="en-US" sz="5400" b="1" dirty="0">
                <a:solidFill>
                  <a:schemeClr val="accent1">
                    <a:lumMod val="75000"/>
                  </a:schemeClr>
                </a:solidFill>
                <a:cs typeface="Calibri"/>
              </a:rPr>
              <a:t>ACASI Baseline Findings</a:t>
            </a:r>
            <a:endParaRPr lang="en-US" sz="5400" dirty="0">
              <a:solidFill>
                <a:schemeClr val="accent1">
                  <a:lumMod val="75000"/>
                </a:schemeClr>
              </a:solidFill>
              <a:cs typeface="Calibri"/>
            </a:endParaRPr>
          </a:p>
        </p:txBody>
      </p:sp>
    </p:spTree>
    <p:extLst>
      <p:ext uri="{BB962C8B-B14F-4D97-AF65-F5344CB8AC3E}">
        <p14:creationId xmlns:p14="http://schemas.microsoft.com/office/powerpoint/2010/main" val="171169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FC40-AD6A-4F54-B414-A9D5E1DDC6C3}"/>
              </a:ext>
            </a:extLst>
          </p:cNvPr>
          <p:cNvSpPr>
            <a:spLocks noGrp="1"/>
          </p:cNvSpPr>
          <p:nvPr>
            <p:ph type="title"/>
          </p:nvPr>
        </p:nvSpPr>
        <p:spPr/>
        <p:txBody>
          <a:bodyPr>
            <a:normAutofit fontScale="90000"/>
          </a:bodyPr>
          <a:lstStyle/>
          <a:p>
            <a:r>
              <a:rPr lang="en-US" dirty="0">
                <a:cs typeface="Calibri"/>
              </a:rPr>
              <a:t>HIV Medical History</a:t>
            </a:r>
            <a:endParaRPr lang="en-US" dirty="0"/>
          </a:p>
        </p:txBody>
      </p:sp>
      <p:sp>
        <p:nvSpPr>
          <p:cNvPr id="3" name="Content Placeholder 2">
            <a:extLst>
              <a:ext uri="{FF2B5EF4-FFF2-40B4-BE49-F238E27FC236}">
                <a16:creationId xmlns:a16="http://schemas.microsoft.com/office/drawing/2014/main" id="{302CE04C-8B88-4012-A7BC-9E3EF848AA29}"/>
              </a:ext>
            </a:extLst>
          </p:cNvPr>
          <p:cNvSpPr>
            <a:spLocks noGrp="1"/>
          </p:cNvSpPr>
          <p:nvPr>
            <p:ph sz="half" idx="10"/>
          </p:nvPr>
        </p:nvSpPr>
        <p:spPr/>
        <p:txBody>
          <a:bodyPr vert="horz" lIns="91440" tIns="45720" rIns="91440" bIns="45720" rtlCol="0" anchor="t">
            <a:normAutofit/>
          </a:bodyPr>
          <a:lstStyle/>
          <a:p>
            <a:r>
              <a:rPr lang="en-US" dirty="0">
                <a:cs typeface="Calibri"/>
              </a:rPr>
              <a:t>More than half of all participants declined to answer questions related to HIV </a:t>
            </a:r>
            <a:r>
              <a:rPr lang="en-US">
                <a:cs typeface="Calibri"/>
              </a:rPr>
              <a:t>medical history:</a:t>
            </a:r>
          </a:p>
          <a:p>
            <a:pPr marL="342900" indent="-342900">
              <a:buChar char="•"/>
            </a:pPr>
            <a:r>
              <a:rPr lang="en-US" b="1">
                <a:cs typeface="Calibri"/>
              </a:rPr>
              <a:t>Taken ART:</a:t>
            </a:r>
            <a:r>
              <a:rPr lang="en-US">
                <a:cs typeface="Calibri"/>
              </a:rPr>
              <a:t> 1% no, 10% yes, 89% no answer</a:t>
            </a:r>
          </a:p>
          <a:p>
            <a:pPr marL="342900" indent="-342900">
              <a:buChar char="•"/>
            </a:pPr>
            <a:r>
              <a:rPr lang="en-US" b="1">
                <a:cs typeface="Calibri"/>
              </a:rPr>
              <a:t>Taking ART: </a:t>
            </a:r>
            <a:r>
              <a:rPr lang="en-US">
                <a:cs typeface="Calibri"/>
              </a:rPr>
              <a:t>5% no, 6% yes, 89% no answer</a:t>
            </a:r>
            <a:endParaRPr lang="en-US" dirty="0">
              <a:cs typeface="Calibri"/>
            </a:endParaRPr>
          </a:p>
          <a:p>
            <a:pPr marL="342900" indent="-342900">
              <a:buChar char="•"/>
            </a:pPr>
            <a:r>
              <a:rPr lang="en-US" b="1" dirty="0">
                <a:cs typeface="Calibri"/>
              </a:rPr>
              <a:t>Lowest CD4:</a:t>
            </a:r>
            <a:r>
              <a:rPr lang="en-US" dirty="0">
                <a:cs typeface="Calibri"/>
              </a:rPr>
              <a:t> 12% less than 200, 1% 201-349, 7% 350-499, 9% 500 or higher, 18.3% </a:t>
            </a:r>
            <a:r>
              <a:rPr lang="en-US">
                <a:cs typeface="Calibri"/>
              </a:rPr>
              <a:t>don't know, 52% no answer</a:t>
            </a:r>
          </a:p>
          <a:p>
            <a:pPr marL="342900" indent="-342900">
              <a:buChar char="•"/>
            </a:pPr>
            <a:r>
              <a:rPr lang="en-US" b="1">
                <a:cs typeface="Calibri"/>
              </a:rPr>
              <a:t>Last viral load result:</a:t>
            </a:r>
            <a:r>
              <a:rPr lang="en-US">
                <a:cs typeface="Calibri"/>
              </a:rPr>
              <a:t> 20% detectable, 22% undetectable, 6% don't know, 52% no answer</a:t>
            </a:r>
            <a:endParaRPr lang="en-US" dirty="0">
              <a:cs typeface="Calibri"/>
            </a:endParaRPr>
          </a:p>
        </p:txBody>
      </p:sp>
    </p:spTree>
    <p:extLst>
      <p:ext uri="{BB962C8B-B14F-4D97-AF65-F5344CB8AC3E}">
        <p14:creationId xmlns:p14="http://schemas.microsoft.com/office/powerpoint/2010/main" val="417379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314D-3EB2-4546-AFA3-E8320A4A14C7}"/>
              </a:ext>
            </a:extLst>
          </p:cNvPr>
          <p:cNvSpPr>
            <a:spLocks noGrp="1"/>
          </p:cNvSpPr>
          <p:nvPr>
            <p:ph type="title"/>
          </p:nvPr>
        </p:nvSpPr>
        <p:spPr/>
        <p:txBody>
          <a:bodyPr>
            <a:normAutofit fontScale="90000"/>
          </a:bodyPr>
          <a:lstStyle/>
          <a:p>
            <a:r>
              <a:rPr lang="en-US">
                <a:cs typeface="Calibri"/>
              </a:rPr>
              <a:t>Risk Factors Impacting HIV Care </a:t>
            </a:r>
            <a:endParaRPr lang="en-US"/>
          </a:p>
        </p:txBody>
      </p:sp>
      <p:sp>
        <p:nvSpPr>
          <p:cNvPr id="3" name="Content Placeholder 2">
            <a:extLst>
              <a:ext uri="{FF2B5EF4-FFF2-40B4-BE49-F238E27FC236}">
                <a16:creationId xmlns:a16="http://schemas.microsoft.com/office/drawing/2014/main" id="{0A36C9F9-CD75-4B16-B6B3-E8ECABF1F3DB}"/>
              </a:ext>
            </a:extLst>
          </p:cNvPr>
          <p:cNvSpPr>
            <a:spLocks noGrp="1"/>
          </p:cNvSpPr>
          <p:nvPr>
            <p:ph sz="half" idx="10"/>
          </p:nvPr>
        </p:nvSpPr>
        <p:spPr/>
        <p:txBody>
          <a:bodyPr vert="horz" lIns="91440" tIns="45720" rIns="91440" bIns="45720" rtlCol="0" anchor="t">
            <a:normAutofit/>
          </a:bodyPr>
          <a:lstStyle/>
          <a:p>
            <a:r>
              <a:rPr lang="en-US">
                <a:cs typeface="Calibri"/>
              </a:rPr>
              <a:t>Potential barriers to engagement and retention in HIV medical care were identified and categorized into four levels:</a:t>
            </a:r>
          </a:p>
          <a:p>
            <a:endParaRPr lang="en-US" dirty="0">
              <a:cs typeface="Calibri"/>
            </a:endParaRPr>
          </a:p>
          <a:p>
            <a:pPr marL="2057400" lvl="3" indent="-457200">
              <a:buAutoNum type="arabicPeriod"/>
            </a:pPr>
            <a:r>
              <a:rPr lang="en-US" sz="4000">
                <a:cs typeface="Calibri"/>
              </a:rPr>
              <a:t>Structural-Level Barriers</a:t>
            </a:r>
          </a:p>
          <a:p>
            <a:pPr marL="2057400" lvl="3" indent="-457200">
              <a:buAutoNum type="arabicPeriod"/>
            </a:pPr>
            <a:r>
              <a:rPr lang="en-US" sz="4000">
                <a:cs typeface="Calibri"/>
              </a:rPr>
              <a:t>Provider-Level Barriers</a:t>
            </a:r>
          </a:p>
          <a:p>
            <a:pPr marL="2057400" lvl="3" indent="-457200">
              <a:buAutoNum type="arabicPeriod"/>
            </a:pPr>
            <a:r>
              <a:rPr lang="en-US" sz="4000">
                <a:cs typeface="Calibri"/>
              </a:rPr>
              <a:t>Individual-Level Barriers</a:t>
            </a:r>
          </a:p>
          <a:p>
            <a:pPr marL="2057400" lvl="3" indent="-457200">
              <a:buAutoNum type="arabicPeriod"/>
            </a:pPr>
            <a:r>
              <a:rPr lang="en-US" sz="4000">
                <a:cs typeface="Calibri"/>
              </a:rPr>
              <a:t>Cultural-Level Barriers</a:t>
            </a:r>
          </a:p>
        </p:txBody>
      </p:sp>
    </p:spTree>
    <p:extLst>
      <p:ext uri="{BB962C8B-B14F-4D97-AF65-F5344CB8AC3E}">
        <p14:creationId xmlns:p14="http://schemas.microsoft.com/office/powerpoint/2010/main" val="250929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F720-B48C-450A-8E3C-472601225B54}"/>
              </a:ext>
            </a:extLst>
          </p:cNvPr>
          <p:cNvSpPr>
            <a:spLocks noGrp="1"/>
          </p:cNvSpPr>
          <p:nvPr>
            <p:ph type="title"/>
          </p:nvPr>
        </p:nvSpPr>
        <p:spPr>
          <a:xfrm>
            <a:off x="838200" y="234397"/>
            <a:ext cx="10515600" cy="829193"/>
          </a:xfrm>
        </p:spPr>
        <p:txBody>
          <a:bodyPr>
            <a:normAutofit fontScale="90000"/>
          </a:bodyPr>
          <a:lstStyle/>
          <a:p>
            <a:r>
              <a:rPr lang="en-US" sz="4400" dirty="0">
                <a:cs typeface="Calibri"/>
              </a:rPr>
              <a:t>Structural-Level Barriers to Care</a:t>
            </a:r>
            <a:r>
              <a:rPr lang="en-US" dirty="0">
                <a:cs typeface="Calibri"/>
              </a:rPr>
              <a:t> </a:t>
            </a:r>
            <a:endParaRPr lang="en-US" dirty="0"/>
          </a:p>
        </p:txBody>
      </p:sp>
      <p:graphicFrame>
        <p:nvGraphicFramePr>
          <p:cNvPr id="6" name="Content Placeholder 5">
            <a:extLst>
              <a:ext uri="{FF2B5EF4-FFF2-40B4-BE49-F238E27FC236}">
                <a16:creationId xmlns:a16="http://schemas.microsoft.com/office/drawing/2014/main" id="{97EECB9E-876A-4A96-A908-25C190BCDCE4}"/>
              </a:ext>
            </a:extLst>
          </p:cNvPr>
          <p:cNvGraphicFramePr>
            <a:graphicFrameLocks noGrp="1"/>
          </p:cNvGraphicFramePr>
          <p:nvPr>
            <p:ph sz="half" idx="1"/>
            <p:extLst>
              <p:ext uri="{D42A27DB-BD31-4B8C-83A1-F6EECF244321}">
                <p14:modId xmlns:p14="http://schemas.microsoft.com/office/powerpoint/2010/main" val="1163615451"/>
              </p:ext>
            </p:extLst>
          </p:nvPr>
        </p:nvGraphicFramePr>
        <p:xfrm>
          <a:off x="838200" y="1075352"/>
          <a:ext cx="5181600" cy="45720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100212642"/>
                    </a:ext>
                  </a:extLst>
                </a:gridCol>
                <a:gridCol w="2590800">
                  <a:extLst>
                    <a:ext uri="{9D8B030D-6E8A-4147-A177-3AD203B41FA5}">
                      <a16:colId xmlns:a16="http://schemas.microsoft.com/office/drawing/2014/main" val="15873656"/>
                    </a:ext>
                  </a:extLst>
                </a:gridCol>
              </a:tblGrid>
              <a:tr h="284959">
                <a:tc>
                  <a:txBody>
                    <a:bodyPr/>
                    <a:lstStyle/>
                    <a:p>
                      <a:pPr fontAlgn="ctr"/>
                      <a:endParaRPr lang="en-US" sz="1200" dirty="0">
                        <a:effectLst/>
                      </a:endParaRPr>
                    </a:p>
                    <a:p>
                      <a:pPr fontAlgn="base"/>
                      <a:r>
                        <a:rPr lang="en-US" sz="1200" dirty="0">
                          <a:effectLst/>
                        </a:rPr>
                        <a:t>Household income at baseline​</a:t>
                      </a:r>
                      <a:endParaRPr lang="en-US" sz="1200" b="1" dirty="0">
                        <a:solidFill>
                          <a:srgbClr val="FFFFFF"/>
                        </a:solidFill>
                        <a:effectLst/>
                      </a:endParaRPr>
                    </a:p>
                  </a:txBody>
                  <a:tcPr anchor="ctr"/>
                </a:tc>
                <a:tc>
                  <a:txBody>
                    <a:bodyPr/>
                    <a:lstStyle/>
                    <a:p>
                      <a:pPr fontAlgn="ctr"/>
                      <a:endParaRPr lang="en-US" sz="1200" dirty="0">
                        <a:effectLst/>
                      </a:endParaRPr>
                    </a:p>
                    <a:p>
                      <a:pPr fontAlgn="base"/>
                      <a:r>
                        <a:rPr lang="en-US" sz="1200" dirty="0">
                          <a:effectLst/>
                        </a:rPr>
                        <a:t>Client income​</a:t>
                      </a:r>
                      <a:endParaRPr lang="en-US" sz="1200" b="1" dirty="0">
                        <a:solidFill>
                          <a:srgbClr val="FFFFFF"/>
                        </a:solidFill>
                        <a:effectLst/>
                      </a:endParaRPr>
                    </a:p>
                  </a:txBody>
                  <a:tcPr anchor="ctr"/>
                </a:tc>
                <a:extLst>
                  <a:ext uri="{0D108BD9-81ED-4DB2-BD59-A6C34878D82A}">
                    <a16:rowId xmlns:a16="http://schemas.microsoft.com/office/drawing/2014/main" val="4098845165"/>
                  </a:ext>
                </a:extLst>
              </a:tr>
              <a:tr h="306886">
                <a:tc>
                  <a:txBody>
                    <a:bodyPr/>
                    <a:lstStyle/>
                    <a:p>
                      <a:pPr fontAlgn="ctr"/>
                      <a:endParaRPr lang="en-US" sz="1200" dirty="0">
                        <a:effectLst/>
                      </a:endParaRPr>
                    </a:p>
                    <a:p>
                      <a:pPr fontAlgn="base"/>
                      <a:r>
                        <a:rPr lang="en-US" sz="1200" dirty="0">
                          <a:effectLst/>
                        </a:rPr>
                        <a:t>Less than $50 per month​</a:t>
                      </a:r>
                    </a:p>
                  </a:txBody>
                  <a:tcPr anchor="ctr"/>
                </a:tc>
                <a:tc>
                  <a:txBody>
                    <a:bodyPr/>
                    <a:lstStyle/>
                    <a:p>
                      <a:pPr fontAlgn="ctr"/>
                      <a:endParaRPr lang="en-US" sz="1200" dirty="0">
                        <a:effectLst/>
                      </a:endParaRPr>
                    </a:p>
                    <a:p>
                      <a:pPr fontAlgn="base"/>
                      <a:r>
                        <a:rPr lang="en-US" sz="1200" dirty="0">
                          <a:effectLst/>
                        </a:rPr>
                        <a:t>33%​</a:t>
                      </a:r>
                    </a:p>
                  </a:txBody>
                  <a:tcPr anchor="ctr"/>
                </a:tc>
                <a:extLst>
                  <a:ext uri="{0D108BD9-81ED-4DB2-BD59-A6C34878D82A}">
                    <a16:rowId xmlns:a16="http://schemas.microsoft.com/office/drawing/2014/main" val="2520247620"/>
                  </a:ext>
                </a:extLst>
              </a:tr>
              <a:tr h="306886">
                <a:tc>
                  <a:txBody>
                    <a:bodyPr/>
                    <a:lstStyle/>
                    <a:p>
                      <a:pPr fontAlgn="ctr"/>
                      <a:endParaRPr lang="en-US" sz="1200" dirty="0">
                        <a:effectLst/>
                      </a:endParaRPr>
                    </a:p>
                    <a:p>
                      <a:pPr fontAlgn="base"/>
                      <a:r>
                        <a:rPr lang="en-US" sz="1200" dirty="0">
                          <a:effectLst/>
                        </a:rPr>
                        <a:t>Less than $51 to $249 per month​</a:t>
                      </a:r>
                    </a:p>
                  </a:txBody>
                  <a:tcPr anchor="ctr"/>
                </a:tc>
                <a:tc>
                  <a:txBody>
                    <a:bodyPr/>
                    <a:lstStyle/>
                    <a:p>
                      <a:pPr fontAlgn="ctr"/>
                      <a:endParaRPr lang="en-US" sz="1200" dirty="0">
                        <a:effectLst/>
                      </a:endParaRPr>
                    </a:p>
                    <a:p>
                      <a:pPr fontAlgn="base"/>
                      <a:r>
                        <a:rPr lang="en-US" sz="1200" dirty="0">
                          <a:effectLst/>
                        </a:rPr>
                        <a:t>11%​</a:t>
                      </a:r>
                    </a:p>
                  </a:txBody>
                  <a:tcPr anchor="ctr"/>
                </a:tc>
                <a:extLst>
                  <a:ext uri="{0D108BD9-81ED-4DB2-BD59-A6C34878D82A}">
                    <a16:rowId xmlns:a16="http://schemas.microsoft.com/office/drawing/2014/main" val="3866101686"/>
                  </a:ext>
                </a:extLst>
              </a:tr>
              <a:tr h="306886">
                <a:tc>
                  <a:txBody>
                    <a:bodyPr/>
                    <a:lstStyle/>
                    <a:p>
                      <a:pPr fontAlgn="ctr"/>
                      <a:endParaRPr lang="en-US" sz="1200" dirty="0">
                        <a:effectLst/>
                      </a:endParaRPr>
                    </a:p>
                    <a:p>
                      <a:pPr fontAlgn="base"/>
                      <a:r>
                        <a:rPr lang="en-US" sz="1200" dirty="0">
                          <a:effectLst/>
                        </a:rPr>
                        <a:t>Less than $250 to $499 per month​</a:t>
                      </a:r>
                    </a:p>
                  </a:txBody>
                  <a:tcPr anchor="ctr"/>
                </a:tc>
                <a:tc>
                  <a:txBody>
                    <a:bodyPr/>
                    <a:lstStyle/>
                    <a:p>
                      <a:pPr fontAlgn="ctr"/>
                      <a:endParaRPr lang="en-US" sz="1200" dirty="0">
                        <a:effectLst/>
                      </a:endParaRPr>
                    </a:p>
                    <a:p>
                      <a:pPr fontAlgn="base"/>
                      <a:r>
                        <a:rPr lang="en-US" sz="1200" dirty="0">
                          <a:effectLst/>
                        </a:rPr>
                        <a:t>6%​</a:t>
                      </a:r>
                    </a:p>
                  </a:txBody>
                  <a:tcPr anchor="ctr"/>
                </a:tc>
                <a:extLst>
                  <a:ext uri="{0D108BD9-81ED-4DB2-BD59-A6C34878D82A}">
                    <a16:rowId xmlns:a16="http://schemas.microsoft.com/office/drawing/2014/main" val="616179157"/>
                  </a:ext>
                </a:extLst>
              </a:tr>
              <a:tr h="306886">
                <a:tc>
                  <a:txBody>
                    <a:bodyPr/>
                    <a:lstStyle/>
                    <a:p>
                      <a:pPr fontAlgn="ctr"/>
                      <a:endParaRPr lang="en-US" sz="1200" dirty="0">
                        <a:effectLst/>
                      </a:endParaRPr>
                    </a:p>
                    <a:p>
                      <a:pPr fontAlgn="base"/>
                      <a:r>
                        <a:rPr lang="en-US" sz="1200" dirty="0">
                          <a:effectLst/>
                        </a:rPr>
                        <a:t>Less than $500 to $957 per month​</a:t>
                      </a:r>
                    </a:p>
                  </a:txBody>
                  <a:tcPr anchor="ctr"/>
                </a:tc>
                <a:tc>
                  <a:txBody>
                    <a:bodyPr/>
                    <a:lstStyle/>
                    <a:p>
                      <a:pPr fontAlgn="ctr"/>
                      <a:endParaRPr lang="en-US" sz="1200" dirty="0">
                        <a:effectLst/>
                      </a:endParaRPr>
                    </a:p>
                    <a:p>
                      <a:pPr fontAlgn="base"/>
                      <a:r>
                        <a:rPr lang="en-US" sz="1200" dirty="0">
                          <a:effectLst/>
                        </a:rPr>
                        <a:t>17%​</a:t>
                      </a:r>
                    </a:p>
                  </a:txBody>
                  <a:tcPr anchor="ctr"/>
                </a:tc>
                <a:extLst>
                  <a:ext uri="{0D108BD9-81ED-4DB2-BD59-A6C34878D82A}">
                    <a16:rowId xmlns:a16="http://schemas.microsoft.com/office/drawing/2014/main" val="3224950707"/>
                  </a:ext>
                </a:extLst>
              </a:tr>
              <a:tr h="350720">
                <a:tc>
                  <a:txBody>
                    <a:bodyPr/>
                    <a:lstStyle/>
                    <a:p>
                      <a:pPr fontAlgn="ctr"/>
                      <a:endParaRPr lang="en-US" sz="1200" dirty="0">
                        <a:effectLst/>
                      </a:endParaRPr>
                    </a:p>
                    <a:p>
                      <a:pPr fontAlgn="base"/>
                      <a:r>
                        <a:rPr lang="en-US" sz="1200" dirty="0">
                          <a:effectLst/>
                        </a:rPr>
                        <a:t>Less than $958 to $1,273 per month​</a:t>
                      </a:r>
                    </a:p>
                  </a:txBody>
                  <a:tcPr anchor="ctr"/>
                </a:tc>
                <a:tc>
                  <a:txBody>
                    <a:bodyPr/>
                    <a:lstStyle/>
                    <a:p>
                      <a:pPr fontAlgn="ctr"/>
                      <a:endParaRPr lang="en-US" sz="1200" dirty="0">
                        <a:effectLst/>
                      </a:endParaRPr>
                    </a:p>
                    <a:p>
                      <a:pPr fontAlgn="base"/>
                      <a:r>
                        <a:rPr lang="en-US" sz="1200" dirty="0">
                          <a:effectLst/>
                        </a:rPr>
                        <a:t>10%​</a:t>
                      </a:r>
                    </a:p>
                  </a:txBody>
                  <a:tcPr anchor="ctr"/>
                </a:tc>
                <a:extLst>
                  <a:ext uri="{0D108BD9-81ED-4DB2-BD59-A6C34878D82A}">
                    <a16:rowId xmlns:a16="http://schemas.microsoft.com/office/drawing/2014/main" val="2382436503"/>
                  </a:ext>
                </a:extLst>
              </a:tr>
              <a:tr h="284959">
                <a:tc gridSpan="2">
                  <a:txBody>
                    <a:bodyPr/>
                    <a:lstStyle/>
                    <a:p>
                      <a:pPr fontAlgn="ctr"/>
                      <a:endParaRPr lang="en-US" sz="1200" dirty="0">
                        <a:effectLst/>
                      </a:endParaRPr>
                    </a:p>
                    <a:p>
                      <a:pPr algn="ctr" fontAlgn="base"/>
                      <a:r>
                        <a:rPr lang="en-US" sz="1200" dirty="0">
                          <a:effectLst/>
                        </a:rPr>
                        <a:t>2014 Federal Poverty Level Medicaid Eligibility ​</a:t>
                      </a:r>
                    </a:p>
                  </a:txBody>
                  <a:tcPr anchor="ctr"/>
                </a:tc>
                <a:tc hMerge="1">
                  <a:txBody>
                    <a:bodyPr/>
                    <a:lstStyle/>
                    <a:p>
                      <a:endParaRPr lang="en-US"/>
                    </a:p>
                  </a:txBody>
                  <a:tcPr/>
                </a:tc>
                <a:extLst>
                  <a:ext uri="{0D108BD9-81ED-4DB2-BD59-A6C34878D82A}">
                    <a16:rowId xmlns:a16="http://schemas.microsoft.com/office/drawing/2014/main" val="1790222892"/>
                  </a:ext>
                </a:extLst>
              </a:tr>
              <a:tr h="350720">
                <a:tc>
                  <a:txBody>
                    <a:bodyPr/>
                    <a:lstStyle/>
                    <a:p>
                      <a:pPr fontAlgn="ctr"/>
                      <a:endParaRPr lang="en-US" sz="1200" dirty="0">
                        <a:effectLst/>
                      </a:endParaRPr>
                    </a:p>
                    <a:p>
                      <a:pPr fontAlgn="base"/>
                      <a:r>
                        <a:rPr lang="en-US" sz="1200" dirty="0">
                          <a:effectLst/>
                        </a:rPr>
                        <a:t>Less than $1,274 to $2,999 per month​</a:t>
                      </a:r>
                    </a:p>
                  </a:txBody>
                  <a:tcPr anchor="ctr"/>
                </a:tc>
                <a:tc>
                  <a:txBody>
                    <a:bodyPr/>
                    <a:lstStyle/>
                    <a:p>
                      <a:pPr fontAlgn="ctr"/>
                      <a:endParaRPr lang="en-US" sz="1200" dirty="0">
                        <a:effectLst/>
                      </a:endParaRPr>
                    </a:p>
                    <a:p>
                      <a:pPr fontAlgn="base"/>
                      <a:r>
                        <a:rPr lang="en-US" sz="1200" dirty="0">
                          <a:effectLst/>
                        </a:rPr>
                        <a:t>19%​</a:t>
                      </a:r>
                    </a:p>
                  </a:txBody>
                  <a:tcPr anchor="ctr"/>
                </a:tc>
                <a:extLst>
                  <a:ext uri="{0D108BD9-81ED-4DB2-BD59-A6C34878D82A}">
                    <a16:rowId xmlns:a16="http://schemas.microsoft.com/office/drawing/2014/main" val="2493738490"/>
                  </a:ext>
                </a:extLst>
              </a:tr>
              <a:tr h="350720">
                <a:tc>
                  <a:txBody>
                    <a:bodyPr/>
                    <a:lstStyle/>
                    <a:p>
                      <a:pPr fontAlgn="ctr"/>
                      <a:endParaRPr lang="en-US" sz="1200" dirty="0">
                        <a:effectLst/>
                      </a:endParaRPr>
                    </a:p>
                    <a:p>
                      <a:pPr fontAlgn="base"/>
                      <a:r>
                        <a:rPr lang="en-US" sz="1200" dirty="0">
                          <a:effectLst/>
                        </a:rPr>
                        <a:t>Less than $3,000 to $4,999 per month​</a:t>
                      </a:r>
                    </a:p>
                  </a:txBody>
                  <a:tcPr anchor="ctr"/>
                </a:tc>
                <a:tc>
                  <a:txBody>
                    <a:bodyPr/>
                    <a:lstStyle/>
                    <a:p>
                      <a:pPr fontAlgn="ctr"/>
                      <a:endParaRPr lang="en-US" sz="1200" dirty="0">
                        <a:effectLst/>
                      </a:endParaRPr>
                    </a:p>
                    <a:p>
                      <a:pPr fontAlgn="base"/>
                      <a:r>
                        <a:rPr lang="en-US" sz="1200" dirty="0">
                          <a:effectLst/>
                        </a:rPr>
                        <a:t>3%​</a:t>
                      </a:r>
                    </a:p>
                  </a:txBody>
                  <a:tcPr anchor="ctr"/>
                </a:tc>
                <a:extLst>
                  <a:ext uri="{0D108BD9-81ED-4DB2-BD59-A6C34878D82A}">
                    <a16:rowId xmlns:a16="http://schemas.microsoft.com/office/drawing/2014/main" val="2236319977"/>
                  </a:ext>
                </a:extLst>
              </a:tr>
              <a:tr h="350720">
                <a:tc>
                  <a:txBody>
                    <a:bodyPr/>
                    <a:lstStyle/>
                    <a:p>
                      <a:pPr fontAlgn="ctr"/>
                      <a:endParaRPr lang="en-US" sz="1200" dirty="0">
                        <a:effectLst/>
                      </a:endParaRPr>
                    </a:p>
                    <a:p>
                      <a:pPr fontAlgn="base"/>
                      <a:r>
                        <a:rPr lang="en-US" sz="1200" dirty="0">
                          <a:effectLst/>
                        </a:rPr>
                        <a:t>Less than $5,000 or more per month​</a:t>
                      </a:r>
                    </a:p>
                  </a:txBody>
                  <a:tcPr anchor="ctr"/>
                </a:tc>
                <a:tc>
                  <a:txBody>
                    <a:bodyPr/>
                    <a:lstStyle/>
                    <a:p>
                      <a:pPr fontAlgn="ctr"/>
                      <a:endParaRPr lang="en-US" sz="1200" dirty="0">
                        <a:effectLst/>
                      </a:endParaRPr>
                    </a:p>
                    <a:p>
                      <a:pPr fontAlgn="base"/>
                      <a:r>
                        <a:rPr lang="en-US" sz="1200" dirty="0">
                          <a:effectLst/>
                        </a:rPr>
                        <a:t>1%​</a:t>
                      </a:r>
                    </a:p>
                  </a:txBody>
                  <a:tcPr anchor="ctr"/>
                </a:tc>
                <a:extLst>
                  <a:ext uri="{0D108BD9-81ED-4DB2-BD59-A6C34878D82A}">
                    <a16:rowId xmlns:a16="http://schemas.microsoft.com/office/drawing/2014/main" val="2791510622"/>
                  </a:ext>
                </a:extLst>
              </a:tr>
            </a:tbl>
          </a:graphicData>
        </a:graphic>
      </p:graphicFrame>
      <p:sp>
        <p:nvSpPr>
          <p:cNvPr id="4" name="Content Placeholder 3">
            <a:extLst>
              <a:ext uri="{FF2B5EF4-FFF2-40B4-BE49-F238E27FC236}">
                <a16:creationId xmlns:a16="http://schemas.microsoft.com/office/drawing/2014/main" id="{29DE7E52-AF35-4C1B-9480-8ECF7842BF57}"/>
              </a:ext>
            </a:extLst>
          </p:cNvPr>
          <p:cNvSpPr>
            <a:spLocks noGrp="1"/>
          </p:cNvSpPr>
          <p:nvPr>
            <p:ph sz="half" idx="10"/>
          </p:nvPr>
        </p:nvSpPr>
        <p:spPr/>
        <p:txBody>
          <a:bodyPr vert="horz" lIns="91440" tIns="45720" rIns="91440" bIns="45720" rtlCol="0" anchor="t">
            <a:normAutofit/>
          </a:bodyPr>
          <a:lstStyle/>
          <a:p>
            <a:r>
              <a:rPr lang="en-US" dirty="0">
                <a:cs typeface="Calibri"/>
              </a:rPr>
              <a:t>Poverty </a:t>
            </a:r>
          </a:p>
          <a:p>
            <a:r>
              <a:rPr lang="en-US" dirty="0">
                <a:cs typeface="Calibri"/>
              </a:rPr>
              <a:t>Homelessness</a:t>
            </a:r>
          </a:p>
          <a:p>
            <a:r>
              <a:rPr lang="en-US" dirty="0">
                <a:cs typeface="Calibri"/>
              </a:rPr>
              <a:t>Lack of transportation</a:t>
            </a:r>
          </a:p>
          <a:p>
            <a:r>
              <a:rPr lang="en-US" dirty="0">
                <a:cs typeface="Calibri"/>
              </a:rPr>
              <a:t>Low levels of education</a:t>
            </a:r>
          </a:p>
          <a:p>
            <a:r>
              <a:rPr lang="en-US" dirty="0">
                <a:cs typeface="Calibri"/>
              </a:rPr>
              <a:t>Lack of insurance coverage or inadequate coverage</a:t>
            </a:r>
          </a:p>
          <a:p>
            <a:r>
              <a:rPr lang="en-US" dirty="0">
                <a:cs typeface="Calibri"/>
              </a:rPr>
              <a:t>HIV-related stigma</a:t>
            </a:r>
          </a:p>
          <a:p>
            <a:endParaRPr lang="en-US" dirty="0">
              <a:cs typeface="Calibri"/>
            </a:endParaRPr>
          </a:p>
        </p:txBody>
      </p:sp>
    </p:spTree>
    <p:extLst>
      <p:ext uri="{BB962C8B-B14F-4D97-AF65-F5344CB8AC3E}">
        <p14:creationId xmlns:p14="http://schemas.microsoft.com/office/powerpoint/2010/main" val="358868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7E88-1E96-4F7F-BA52-38F96540C0DE}"/>
              </a:ext>
            </a:extLst>
          </p:cNvPr>
          <p:cNvSpPr>
            <a:spLocks noGrp="1"/>
          </p:cNvSpPr>
          <p:nvPr>
            <p:ph type="title"/>
          </p:nvPr>
        </p:nvSpPr>
        <p:spPr/>
        <p:txBody>
          <a:bodyPr>
            <a:normAutofit fontScale="90000"/>
          </a:bodyPr>
          <a:lstStyle/>
          <a:p>
            <a:r>
              <a:rPr lang="en-US" dirty="0">
                <a:cs typeface="Calibri"/>
              </a:rPr>
              <a:t>Provider-Level Barriers to Care</a:t>
            </a:r>
            <a:endParaRPr lang="en-US" dirty="0"/>
          </a:p>
        </p:txBody>
      </p:sp>
      <p:sp>
        <p:nvSpPr>
          <p:cNvPr id="3" name="Content Placeholder 2">
            <a:extLst>
              <a:ext uri="{FF2B5EF4-FFF2-40B4-BE49-F238E27FC236}">
                <a16:creationId xmlns:a16="http://schemas.microsoft.com/office/drawing/2014/main" id="{E1233BF5-D36E-4582-A548-5D801048D4C0}"/>
              </a:ext>
            </a:extLst>
          </p:cNvPr>
          <p:cNvSpPr>
            <a:spLocks noGrp="1"/>
          </p:cNvSpPr>
          <p:nvPr>
            <p:ph sz="half" idx="10"/>
          </p:nvPr>
        </p:nvSpPr>
        <p:spPr/>
        <p:txBody>
          <a:bodyPr vert="horz" lIns="91440" tIns="45720" rIns="91440" bIns="45720" rtlCol="0" anchor="t">
            <a:normAutofit/>
          </a:bodyPr>
          <a:lstStyle/>
          <a:p>
            <a:pPr marL="342900" indent="-342900">
              <a:buChar char="•"/>
            </a:pPr>
            <a:r>
              <a:rPr lang="en-US" dirty="0"/>
              <a:t>Language barriers</a:t>
            </a:r>
          </a:p>
          <a:p>
            <a:pPr marL="342900" indent="-342900">
              <a:buChar char="•"/>
            </a:pPr>
            <a:r>
              <a:rPr lang="en-US" dirty="0"/>
              <a:t>Cultural differences</a:t>
            </a:r>
            <a:endParaRPr lang="en-US" dirty="0">
              <a:cs typeface="Calibri"/>
            </a:endParaRPr>
          </a:p>
          <a:p>
            <a:pPr marL="342900" indent="-342900">
              <a:buChar char="•"/>
            </a:pPr>
            <a:r>
              <a:rPr lang="en-US" dirty="0"/>
              <a:t>Lack of flexible appointment times</a:t>
            </a:r>
            <a:endParaRPr lang="en-US" dirty="0">
              <a:cs typeface="Calibri"/>
            </a:endParaRPr>
          </a:p>
          <a:p>
            <a:pPr marL="342900" indent="-342900">
              <a:buChar char="•"/>
            </a:pPr>
            <a:r>
              <a:rPr lang="en-US" dirty="0">
                <a:cs typeface="Calibri"/>
              </a:rPr>
              <a:t>Perceived discrimination</a:t>
            </a:r>
          </a:p>
          <a:p>
            <a:endParaRPr lang="en-US" dirty="0">
              <a:cs typeface="Calibri"/>
            </a:endParaRPr>
          </a:p>
        </p:txBody>
      </p:sp>
    </p:spTree>
    <p:extLst>
      <p:ext uri="{BB962C8B-B14F-4D97-AF65-F5344CB8AC3E}">
        <p14:creationId xmlns:p14="http://schemas.microsoft.com/office/powerpoint/2010/main" val="333872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C38D-C895-46B8-A784-9E0903995207}"/>
              </a:ext>
            </a:extLst>
          </p:cNvPr>
          <p:cNvSpPr>
            <a:spLocks noGrp="1"/>
          </p:cNvSpPr>
          <p:nvPr>
            <p:ph type="title"/>
          </p:nvPr>
        </p:nvSpPr>
        <p:spPr/>
        <p:txBody>
          <a:bodyPr>
            <a:normAutofit fontScale="90000"/>
          </a:bodyPr>
          <a:lstStyle/>
          <a:p>
            <a:r>
              <a:rPr lang="en-US" dirty="0">
                <a:cs typeface="Calibri"/>
              </a:rPr>
              <a:t>Individual-Level Barriers to Care</a:t>
            </a:r>
            <a:endParaRPr lang="en-US" dirty="0"/>
          </a:p>
        </p:txBody>
      </p:sp>
      <p:sp>
        <p:nvSpPr>
          <p:cNvPr id="3" name="Content Placeholder 2">
            <a:extLst>
              <a:ext uri="{FF2B5EF4-FFF2-40B4-BE49-F238E27FC236}">
                <a16:creationId xmlns:a16="http://schemas.microsoft.com/office/drawing/2014/main" id="{35234583-5499-470B-9F74-14EEF16AC671}"/>
              </a:ext>
            </a:extLst>
          </p:cNvPr>
          <p:cNvSpPr>
            <a:spLocks noGrp="1"/>
          </p:cNvSpPr>
          <p:nvPr>
            <p:ph sz="half" idx="10"/>
          </p:nvPr>
        </p:nvSpPr>
        <p:spPr/>
        <p:txBody>
          <a:bodyPr/>
          <a:lstStyle/>
          <a:p>
            <a:pPr marL="342900" indent="-342900">
              <a:buFont typeface="Arial" panose="020B0604020202020204" pitchFamily="34" charset="0"/>
              <a:buChar char="•"/>
            </a:pPr>
            <a:r>
              <a:rPr lang="en-US" dirty="0"/>
              <a:t>Lack of motivation or ambivalence to engage and remain in care</a:t>
            </a:r>
          </a:p>
          <a:p>
            <a:pPr marL="342900" indent="-342900">
              <a:buFont typeface="Arial" panose="020B0604020202020204" pitchFamily="34" charset="0"/>
              <a:buChar char="•"/>
            </a:pPr>
            <a:r>
              <a:rPr lang="en-US" dirty="0"/>
              <a:t>Mental health</a:t>
            </a:r>
          </a:p>
          <a:p>
            <a:pPr marL="342900" indent="-342900">
              <a:buFont typeface="Arial" panose="020B0604020202020204" pitchFamily="34" charset="0"/>
              <a:buChar char="•"/>
            </a:pPr>
            <a:r>
              <a:rPr lang="en-US" dirty="0"/>
              <a:t>Substance use</a:t>
            </a:r>
          </a:p>
          <a:p>
            <a:endParaRPr lang="en-US" dirty="0"/>
          </a:p>
        </p:txBody>
      </p:sp>
    </p:spTree>
    <p:extLst>
      <p:ext uri="{BB962C8B-B14F-4D97-AF65-F5344CB8AC3E}">
        <p14:creationId xmlns:p14="http://schemas.microsoft.com/office/powerpoint/2010/main" val="52474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4D4A-CC60-4185-8534-6B46A185E121}"/>
              </a:ext>
            </a:extLst>
          </p:cNvPr>
          <p:cNvSpPr>
            <a:spLocks noGrp="1"/>
          </p:cNvSpPr>
          <p:nvPr>
            <p:ph type="title"/>
          </p:nvPr>
        </p:nvSpPr>
        <p:spPr/>
        <p:txBody>
          <a:bodyPr>
            <a:normAutofit/>
          </a:bodyPr>
          <a:lstStyle/>
          <a:p>
            <a:r>
              <a:rPr lang="en-US" sz="5300">
                <a:cs typeface="Calibri"/>
              </a:rPr>
              <a:t>Cultural-Level Barriers to Care</a:t>
            </a:r>
            <a:endParaRPr lang="en-US" sz="5300" dirty="0">
              <a:cs typeface="Calibri"/>
            </a:endParaRPr>
          </a:p>
        </p:txBody>
      </p:sp>
      <p:sp>
        <p:nvSpPr>
          <p:cNvPr id="3" name="Content Placeholder 2">
            <a:extLst>
              <a:ext uri="{FF2B5EF4-FFF2-40B4-BE49-F238E27FC236}">
                <a16:creationId xmlns:a16="http://schemas.microsoft.com/office/drawing/2014/main" id="{15B09F5F-858C-4A3A-96B2-B77044477A1E}"/>
              </a:ext>
            </a:extLst>
          </p:cNvPr>
          <p:cNvSpPr>
            <a:spLocks noGrp="1"/>
          </p:cNvSpPr>
          <p:nvPr>
            <p:ph sz="half" idx="10"/>
          </p:nvPr>
        </p:nvSpPr>
        <p:spPr/>
        <p:txBody>
          <a:bodyPr vert="horz" lIns="91440" tIns="45720" rIns="91440" bIns="45720" rtlCol="0" anchor="t">
            <a:normAutofit/>
          </a:bodyPr>
          <a:lstStyle/>
          <a:p>
            <a:pPr marL="342900" indent="-342900">
              <a:buChar char="•"/>
            </a:pPr>
            <a:r>
              <a:rPr lang="en-US" i="1" dirty="0">
                <a:cs typeface="Calibri"/>
              </a:rPr>
              <a:t>Machismo</a:t>
            </a:r>
          </a:p>
          <a:p>
            <a:pPr marL="342900" indent="-342900">
              <a:buChar char="•"/>
            </a:pPr>
            <a:r>
              <a:rPr lang="en-US" dirty="0">
                <a:cs typeface="Calibri"/>
              </a:rPr>
              <a:t>Fatalism</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551503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6C79-86EC-4836-8C7D-801477811A8C}"/>
              </a:ext>
            </a:extLst>
          </p:cNvPr>
          <p:cNvSpPr>
            <a:spLocks noGrp="1"/>
          </p:cNvSpPr>
          <p:nvPr>
            <p:ph type="title"/>
          </p:nvPr>
        </p:nvSpPr>
        <p:spPr/>
        <p:txBody>
          <a:bodyPr>
            <a:noAutofit/>
          </a:bodyPr>
          <a:lstStyle/>
          <a:p>
            <a:r>
              <a:rPr lang="en-US" sz="4800">
                <a:cs typeface="Calibri"/>
              </a:rPr>
              <a:t>Protective Factors Improving HIV Care </a:t>
            </a:r>
            <a:endParaRPr lang="en-US" sz="4800"/>
          </a:p>
        </p:txBody>
      </p:sp>
      <p:sp>
        <p:nvSpPr>
          <p:cNvPr id="3" name="Content Placeholder 2">
            <a:extLst>
              <a:ext uri="{FF2B5EF4-FFF2-40B4-BE49-F238E27FC236}">
                <a16:creationId xmlns:a16="http://schemas.microsoft.com/office/drawing/2014/main" id="{22C89B42-3E12-4737-9C45-13ED523E690F}"/>
              </a:ext>
            </a:extLst>
          </p:cNvPr>
          <p:cNvSpPr>
            <a:spLocks noGrp="1"/>
          </p:cNvSpPr>
          <p:nvPr>
            <p:ph sz="half" idx="10"/>
          </p:nvPr>
        </p:nvSpPr>
        <p:spPr>
          <a:xfrm>
            <a:off x="838200" y="989902"/>
            <a:ext cx="2872531" cy="4655524"/>
          </a:xfrm>
        </p:spPr>
        <p:txBody>
          <a:bodyPr vert="horz" lIns="91440" tIns="45720" rIns="91440" bIns="45720" rtlCol="0" anchor="t">
            <a:normAutofit/>
          </a:bodyPr>
          <a:lstStyle/>
          <a:p>
            <a:pPr>
              <a:lnSpc>
                <a:spcPct val="100000"/>
              </a:lnSpc>
            </a:pPr>
            <a:r>
              <a:rPr lang="en-US" sz="1800" b="1" dirty="0">
                <a:cs typeface="Calibri"/>
              </a:rPr>
              <a:t>Cultural Factors</a:t>
            </a:r>
            <a:endParaRPr lang="en-US">
              <a:cs typeface="Calibri"/>
            </a:endParaRPr>
          </a:p>
          <a:p>
            <a:pPr>
              <a:lnSpc>
                <a:spcPct val="100000"/>
              </a:lnSpc>
            </a:pPr>
            <a:r>
              <a:rPr lang="en-US" sz="1800" i="1" dirty="0" err="1">
                <a:cs typeface="Calibri"/>
              </a:rPr>
              <a:t>Caballerismo</a:t>
            </a:r>
            <a:endParaRPr lang="en-US" sz="1800" i="1" dirty="0">
              <a:cs typeface="Calibri"/>
            </a:endParaRPr>
          </a:p>
          <a:p>
            <a:pPr>
              <a:lnSpc>
                <a:spcPct val="100000"/>
              </a:lnSpc>
            </a:pPr>
            <a:r>
              <a:rPr lang="en-US" sz="1800" i="1" dirty="0" err="1">
                <a:cs typeface="Calibri"/>
              </a:rPr>
              <a:t>Personalismo</a:t>
            </a:r>
            <a:endParaRPr lang="en-US" sz="1800" i="1" dirty="0">
              <a:cs typeface="Calibri"/>
            </a:endParaRPr>
          </a:p>
          <a:p>
            <a:pPr>
              <a:lnSpc>
                <a:spcPct val="100000"/>
              </a:lnSpc>
            </a:pPr>
            <a:r>
              <a:rPr lang="en-US" sz="1800" i="1" dirty="0" err="1">
                <a:cs typeface="Calibri"/>
              </a:rPr>
              <a:t>Familismo</a:t>
            </a:r>
            <a:endParaRPr lang="en-US" sz="1800" i="1" dirty="0">
              <a:cs typeface="Calibri"/>
            </a:endParaRPr>
          </a:p>
          <a:p>
            <a:pPr>
              <a:lnSpc>
                <a:spcPct val="100000"/>
              </a:lnSpc>
            </a:pPr>
            <a:r>
              <a:rPr lang="en-US" sz="1800" dirty="0">
                <a:cs typeface="Calibri"/>
              </a:rPr>
              <a:t>Helping Others</a:t>
            </a:r>
          </a:p>
          <a:p>
            <a:pPr>
              <a:lnSpc>
                <a:spcPct val="100000"/>
              </a:lnSpc>
            </a:pPr>
            <a:r>
              <a:rPr lang="en-US" sz="1800" dirty="0">
                <a:cs typeface="Calibri"/>
              </a:rPr>
              <a:t>Religiosity</a:t>
            </a:r>
          </a:p>
          <a:p>
            <a:pPr>
              <a:lnSpc>
                <a:spcPct val="100000"/>
              </a:lnSpc>
            </a:pPr>
            <a:r>
              <a:rPr lang="en-US" sz="1800" dirty="0">
                <a:cs typeface="Calibri"/>
              </a:rPr>
              <a:t>Personal Growth</a:t>
            </a:r>
          </a:p>
          <a:p>
            <a:endParaRPr lang="en-US" dirty="0">
              <a:cs typeface="Calibri"/>
            </a:endParaRPr>
          </a:p>
        </p:txBody>
      </p:sp>
      <p:sp>
        <p:nvSpPr>
          <p:cNvPr id="4" name="TextBox 3">
            <a:extLst>
              <a:ext uri="{FF2B5EF4-FFF2-40B4-BE49-F238E27FC236}">
                <a16:creationId xmlns:a16="http://schemas.microsoft.com/office/drawing/2014/main" id="{3BC8BB85-0C60-4F5D-921A-15F7ECAF1FD4}"/>
              </a:ext>
            </a:extLst>
          </p:cNvPr>
          <p:cNvSpPr txBox="1"/>
          <p:nvPr/>
        </p:nvSpPr>
        <p:spPr>
          <a:xfrm>
            <a:off x="2850147" y="1018657"/>
            <a:ext cx="2308068" cy="2949525"/>
          </a:xfrm>
          <a:prstGeom prst="rect">
            <a:avLst/>
          </a:prstGeom>
          <a:noFill/>
        </p:spPr>
        <p:txBody>
          <a:bodyPr wrap="none" rtlCol="0" anchor="t">
            <a:spAutoFit/>
          </a:bodyPr>
          <a:lstStyle/>
          <a:p>
            <a:pPr>
              <a:spcBef>
                <a:spcPts val="1000"/>
              </a:spcBef>
            </a:pPr>
            <a:r>
              <a:rPr lang="en-US" b="1" dirty="0"/>
              <a:t>Structural Factors</a:t>
            </a:r>
            <a:endParaRPr lang="en-US"/>
          </a:p>
          <a:p>
            <a:pPr>
              <a:spcBef>
                <a:spcPts val="1000"/>
              </a:spcBef>
            </a:pPr>
            <a:r>
              <a:rPr lang="en-US" dirty="0">
                <a:cs typeface="Calibri"/>
              </a:rPr>
              <a:t>Transportation</a:t>
            </a:r>
          </a:p>
          <a:p>
            <a:pPr>
              <a:spcBef>
                <a:spcPts val="1000"/>
              </a:spcBef>
            </a:pPr>
            <a:r>
              <a:rPr lang="en-US" dirty="0">
                <a:cs typeface="Calibri"/>
              </a:rPr>
              <a:t>Regular income</a:t>
            </a:r>
          </a:p>
          <a:p>
            <a:pPr>
              <a:spcBef>
                <a:spcPts val="1000"/>
              </a:spcBef>
            </a:pPr>
            <a:r>
              <a:rPr lang="en-US" dirty="0">
                <a:cs typeface="Calibri"/>
              </a:rPr>
              <a:t>Access to social capital</a:t>
            </a:r>
          </a:p>
          <a:p>
            <a:pPr>
              <a:spcBef>
                <a:spcPts val="1000"/>
              </a:spcBef>
            </a:pPr>
            <a:r>
              <a:rPr lang="en-US" dirty="0">
                <a:cs typeface="Calibri"/>
              </a:rPr>
              <a:t>Documentation status</a:t>
            </a:r>
          </a:p>
          <a:p>
            <a:pPr>
              <a:spcBef>
                <a:spcPts val="1000"/>
              </a:spcBef>
            </a:pPr>
            <a:r>
              <a:rPr lang="en-US" dirty="0">
                <a:cs typeface="Calibri"/>
              </a:rPr>
              <a:t>Housing</a:t>
            </a:r>
          </a:p>
          <a:p>
            <a:endParaRPr lang="en-US" dirty="0">
              <a:cs typeface="Calibri"/>
            </a:endParaRPr>
          </a:p>
          <a:p>
            <a:endParaRPr lang="en-US" dirty="0">
              <a:cs typeface="Calibri"/>
            </a:endParaRPr>
          </a:p>
        </p:txBody>
      </p:sp>
      <p:sp>
        <p:nvSpPr>
          <p:cNvPr id="6" name="TextBox 5">
            <a:extLst>
              <a:ext uri="{FF2B5EF4-FFF2-40B4-BE49-F238E27FC236}">
                <a16:creationId xmlns:a16="http://schemas.microsoft.com/office/drawing/2014/main" id="{39E7F94D-58B5-43FC-BDBA-E5ED0506D9F8}"/>
              </a:ext>
            </a:extLst>
          </p:cNvPr>
          <p:cNvSpPr txBox="1"/>
          <p:nvPr/>
        </p:nvSpPr>
        <p:spPr>
          <a:xfrm>
            <a:off x="5612763" y="1018657"/>
            <a:ext cx="2583977" cy="2821285"/>
          </a:xfrm>
          <a:prstGeom prst="rect">
            <a:avLst/>
          </a:prstGeom>
          <a:noFill/>
        </p:spPr>
        <p:txBody>
          <a:bodyPr wrap="none" rtlCol="0" anchor="t">
            <a:spAutoFit/>
          </a:bodyPr>
          <a:lstStyle/>
          <a:p>
            <a:pPr>
              <a:spcBef>
                <a:spcPts val="1000"/>
              </a:spcBef>
            </a:pPr>
            <a:r>
              <a:rPr lang="en-US" b="1" dirty="0"/>
              <a:t>Provider Factors</a:t>
            </a:r>
            <a:endParaRPr lang="en-US"/>
          </a:p>
          <a:p>
            <a:pPr>
              <a:spcBef>
                <a:spcPts val="1000"/>
              </a:spcBef>
            </a:pPr>
            <a:r>
              <a:rPr lang="en-US" dirty="0">
                <a:cs typeface="Calibri"/>
              </a:rPr>
              <a:t>Positive past experiences</a:t>
            </a:r>
          </a:p>
          <a:p>
            <a:pPr>
              <a:spcBef>
                <a:spcPts val="1000"/>
              </a:spcBef>
            </a:pPr>
            <a:r>
              <a:rPr lang="en-US" dirty="0">
                <a:cs typeface="Calibri"/>
              </a:rPr>
              <a:t>Care in Spanish</a:t>
            </a:r>
          </a:p>
          <a:p>
            <a:pPr>
              <a:spcBef>
                <a:spcPts val="1000"/>
              </a:spcBef>
            </a:pPr>
            <a:r>
              <a:rPr lang="en-US" dirty="0">
                <a:cs typeface="Calibri"/>
              </a:rPr>
              <a:t>Linkage Coordinator/Peer</a:t>
            </a:r>
          </a:p>
          <a:p>
            <a:pPr>
              <a:spcBef>
                <a:spcPts val="1000"/>
              </a:spcBef>
            </a:pPr>
            <a:r>
              <a:rPr lang="en-US" dirty="0">
                <a:cs typeface="Calibri"/>
              </a:rPr>
              <a:t>Navigator assistance</a:t>
            </a:r>
          </a:p>
          <a:p>
            <a:endParaRPr lang="en-US" dirty="0">
              <a:cs typeface="Calibri"/>
            </a:endParaRPr>
          </a:p>
          <a:p>
            <a:endParaRPr lang="en-US" dirty="0">
              <a:cs typeface="Calibri"/>
            </a:endParaRPr>
          </a:p>
          <a:p>
            <a:endParaRPr lang="en-US" dirty="0">
              <a:cs typeface="Calibri"/>
            </a:endParaRPr>
          </a:p>
        </p:txBody>
      </p:sp>
      <p:sp>
        <p:nvSpPr>
          <p:cNvPr id="7" name="TextBox 6">
            <a:extLst>
              <a:ext uri="{FF2B5EF4-FFF2-40B4-BE49-F238E27FC236}">
                <a16:creationId xmlns:a16="http://schemas.microsoft.com/office/drawing/2014/main" id="{D27DB804-3DAC-4E3F-9846-CE2A21FFC74C}"/>
              </a:ext>
            </a:extLst>
          </p:cNvPr>
          <p:cNvSpPr txBox="1"/>
          <p:nvPr/>
        </p:nvSpPr>
        <p:spPr>
          <a:xfrm>
            <a:off x="8481270" y="989902"/>
            <a:ext cx="3283206" cy="2267287"/>
          </a:xfrm>
          <a:prstGeom prst="rect">
            <a:avLst/>
          </a:prstGeom>
          <a:noFill/>
        </p:spPr>
        <p:txBody>
          <a:bodyPr wrap="none" rtlCol="0" anchor="t">
            <a:spAutoFit/>
          </a:bodyPr>
          <a:lstStyle/>
          <a:p>
            <a:pPr>
              <a:spcBef>
                <a:spcPts val="1000"/>
              </a:spcBef>
            </a:pPr>
            <a:r>
              <a:rPr lang="en-US" b="1" dirty="0"/>
              <a:t>Individual Factors</a:t>
            </a:r>
            <a:endParaRPr lang="en-US"/>
          </a:p>
          <a:p>
            <a:pPr>
              <a:spcBef>
                <a:spcPts val="1000"/>
              </a:spcBef>
            </a:pPr>
            <a:r>
              <a:rPr lang="en-US" dirty="0">
                <a:cs typeface="Calibri"/>
              </a:rPr>
              <a:t>Knowledge of HIV</a:t>
            </a:r>
          </a:p>
          <a:p>
            <a:pPr>
              <a:spcBef>
                <a:spcPts val="1000"/>
              </a:spcBef>
            </a:pPr>
            <a:r>
              <a:rPr lang="en-US" dirty="0">
                <a:cs typeface="Calibri"/>
              </a:rPr>
              <a:t>Knowledge of how to access care</a:t>
            </a:r>
          </a:p>
          <a:p>
            <a:pPr>
              <a:spcBef>
                <a:spcPts val="1000"/>
              </a:spcBef>
            </a:pPr>
            <a:r>
              <a:rPr lang="en-US" dirty="0">
                <a:cs typeface="Calibri"/>
              </a:rPr>
              <a:t>Positive outlook</a:t>
            </a:r>
          </a:p>
          <a:p>
            <a:pPr>
              <a:spcBef>
                <a:spcPts val="1000"/>
              </a:spcBef>
            </a:pPr>
            <a:r>
              <a:rPr lang="en-US" dirty="0">
                <a:cs typeface="Calibri"/>
              </a:rPr>
              <a:t>Mental health</a:t>
            </a:r>
          </a:p>
          <a:p>
            <a:endParaRPr lang="en-US" dirty="0">
              <a:cs typeface="Calibri"/>
            </a:endParaRPr>
          </a:p>
        </p:txBody>
      </p:sp>
    </p:spTree>
    <p:extLst>
      <p:ext uri="{BB962C8B-B14F-4D97-AF65-F5344CB8AC3E}">
        <p14:creationId xmlns:p14="http://schemas.microsoft.com/office/powerpoint/2010/main" val="294604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2CB5-7FAD-4289-8566-3C4DFDA96AC4}"/>
              </a:ext>
            </a:extLst>
          </p:cNvPr>
          <p:cNvSpPr>
            <a:spLocks noGrp="1"/>
          </p:cNvSpPr>
          <p:nvPr>
            <p:ph type="title"/>
          </p:nvPr>
        </p:nvSpPr>
        <p:spPr>
          <a:xfrm>
            <a:off x="838200" y="90235"/>
            <a:ext cx="10515600" cy="1169003"/>
          </a:xfrm>
        </p:spPr>
        <p:txBody>
          <a:bodyPr>
            <a:noAutofit/>
          </a:bodyPr>
          <a:lstStyle/>
          <a:p>
            <a:pPr algn="ctr"/>
            <a:br>
              <a:rPr lang="en-US" sz="4800" dirty="0">
                <a:cs typeface="Calibri"/>
              </a:rPr>
            </a:br>
            <a:r>
              <a:rPr lang="en-US" sz="4800" dirty="0">
                <a:cs typeface="Calibri"/>
              </a:rPr>
              <a:t>US-American and Mexican </a:t>
            </a:r>
            <a:br>
              <a:rPr lang="en-US" sz="4800" dirty="0">
                <a:cs typeface="Calibri"/>
              </a:rPr>
            </a:br>
            <a:r>
              <a:rPr lang="en-US" sz="4800" dirty="0">
                <a:cs typeface="Calibri"/>
              </a:rPr>
              <a:t>Transnational Identities</a:t>
            </a:r>
            <a:endParaRPr lang="en-US" sz="4800">
              <a:cs typeface="Calibri"/>
            </a:endParaRPr>
          </a:p>
        </p:txBody>
      </p:sp>
      <p:sp>
        <p:nvSpPr>
          <p:cNvPr id="3" name="Content Placeholder 2">
            <a:extLst>
              <a:ext uri="{FF2B5EF4-FFF2-40B4-BE49-F238E27FC236}">
                <a16:creationId xmlns:a16="http://schemas.microsoft.com/office/drawing/2014/main" id="{0ABBB385-76F4-457E-99BC-306EE1F8265D}"/>
              </a:ext>
            </a:extLst>
          </p:cNvPr>
          <p:cNvSpPr>
            <a:spLocks noGrp="1"/>
          </p:cNvSpPr>
          <p:nvPr>
            <p:ph sz="half" idx="10"/>
          </p:nvPr>
        </p:nvSpPr>
        <p:spPr/>
        <p:txBody>
          <a:bodyPr vert="horz" lIns="91440" tIns="45720" rIns="91440" bIns="45720" rtlCol="0" anchor="t">
            <a:normAutofit/>
          </a:bodyPr>
          <a:lstStyle/>
          <a:p>
            <a:pPr algn="ctr"/>
            <a:endParaRPr lang="en-US" sz="4300" b="1" dirty="0">
              <a:cs typeface="Calibri"/>
            </a:endParaRPr>
          </a:p>
          <a:p>
            <a:pPr algn="ctr"/>
            <a:endParaRPr lang="en-US" sz="4300" b="1" dirty="0">
              <a:cs typeface="Calibri"/>
            </a:endParaRPr>
          </a:p>
          <a:p>
            <a:pPr algn="ctr"/>
            <a:endParaRPr lang="en-US" sz="2600">
              <a:cs typeface="Calibri"/>
            </a:endParaRPr>
          </a:p>
          <a:p>
            <a:pPr algn="ctr"/>
            <a:endParaRPr lang="en-US" sz="2600" dirty="0">
              <a:cs typeface="Calibri"/>
            </a:endParaRPr>
          </a:p>
        </p:txBody>
      </p:sp>
      <p:pic>
        <p:nvPicPr>
          <p:cNvPr id="4" name="Picture 4" descr="A close up of a logo&#10;&#10;Description generated with very high confidence">
            <a:extLst>
              <a:ext uri="{FF2B5EF4-FFF2-40B4-BE49-F238E27FC236}">
                <a16:creationId xmlns:a16="http://schemas.microsoft.com/office/drawing/2014/main" id="{D791E97C-5124-4AD7-B9CA-63AF9B3FADD5}"/>
              </a:ext>
            </a:extLst>
          </p:cNvPr>
          <p:cNvPicPr>
            <a:picLocks noChangeAspect="1"/>
          </p:cNvPicPr>
          <p:nvPr/>
        </p:nvPicPr>
        <p:blipFill>
          <a:blip r:embed="rId2"/>
          <a:stretch>
            <a:fillRect/>
          </a:stretch>
        </p:blipFill>
        <p:spPr>
          <a:xfrm>
            <a:off x="1537264" y="2612387"/>
            <a:ext cx="3061821" cy="1688881"/>
          </a:xfrm>
          <a:prstGeom prst="rect">
            <a:avLst/>
          </a:prstGeom>
        </p:spPr>
      </p:pic>
      <p:pic>
        <p:nvPicPr>
          <p:cNvPr id="6" name="Picture 6">
            <a:extLst>
              <a:ext uri="{FF2B5EF4-FFF2-40B4-BE49-F238E27FC236}">
                <a16:creationId xmlns:a16="http://schemas.microsoft.com/office/drawing/2014/main" id="{F65E95AD-E20C-4590-9875-5ED8711259D3}"/>
              </a:ext>
            </a:extLst>
          </p:cNvPr>
          <p:cNvPicPr>
            <a:picLocks noChangeAspect="1"/>
          </p:cNvPicPr>
          <p:nvPr/>
        </p:nvPicPr>
        <p:blipFill>
          <a:blip r:embed="rId3"/>
          <a:stretch>
            <a:fillRect/>
          </a:stretch>
        </p:blipFill>
        <p:spPr>
          <a:xfrm>
            <a:off x="7608220" y="2467525"/>
            <a:ext cx="2743200" cy="1828800"/>
          </a:xfrm>
          <a:prstGeom prst="rect">
            <a:avLst/>
          </a:prstGeom>
        </p:spPr>
      </p:pic>
    </p:spTree>
    <p:extLst>
      <p:ext uri="{BB962C8B-B14F-4D97-AF65-F5344CB8AC3E}">
        <p14:creationId xmlns:p14="http://schemas.microsoft.com/office/powerpoint/2010/main" val="368459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4B44-563F-4B3B-A93A-992E54291585}"/>
              </a:ext>
            </a:extLst>
          </p:cNvPr>
          <p:cNvSpPr>
            <a:spLocks noGrp="1"/>
          </p:cNvSpPr>
          <p:nvPr>
            <p:ph type="title"/>
          </p:nvPr>
        </p:nvSpPr>
        <p:spPr/>
        <p:txBody>
          <a:bodyPr>
            <a:normAutofit fontScale="90000"/>
          </a:bodyPr>
          <a:lstStyle/>
          <a:p>
            <a:pPr algn="ctr"/>
            <a:r>
              <a:rPr lang="en-US">
                <a:cs typeface="Calibri"/>
              </a:rPr>
              <a:t>What is Transnationalism?</a:t>
            </a:r>
          </a:p>
        </p:txBody>
      </p:sp>
      <p:sp>
        <p:nvSpPr>
          <p:cNvPr id="3" name="Content Placeholder 2">
            <a:extLst>
              <a:ext uri="{FF2B5EF4-FFF2-40B4-BE49-F238E27FC236}">
                <a16:creationId xmlns:a16="http://schemas.microsoft.com/office/drawing/2014/main" id="{6ECBA4CB-BB87-4213-9015-D98DB00E9D5A}"/>
              </a:ext>
            </a:extLst>
          </p:cNvPr>
          <p:cNvSpPr>
            <a:spLocks noGrp="1"/>
          </p:cNvSpPr>
          <p:nvPr>
            <p:ph sz="half" idx="10"/>
          </p:nvPr>
        </p:nvSpPr>
        <p:spPr/>
        <p:txBody>
          <a:bodyPr vert="horz" lIns="91440" tIns="45720" rIns="91440" bIns="45720" rtlCol="0" anchor="t">
            <a:normAutofit/>
          </a:bodyPr>
          <a:lstStyle/>
          <a:p>
            <a:pPr algn="ctr"/>
            <a:endParaRPr lang="en-US">
              <a:cs typeface="Calibri"/>
            </a:endParaRPr>
          </a:p>
          <a:p>
            <a:pPr algn="ctr"/>
            <a:r>
              <a:rPr lang="en-US">
                <a:cs typeface="Calibri"/>
              </a:rPr>
              <a:t>Transnationalism can be defined as "those [activities] that take place on a recurrent basis across national borders and that require a regular and significant commitment of time by participants. Such activities may be conducted by relatively powerful actors, such as representatives of national governments and multinational corporations or may be initiated by more modest individuals, such as immigrants and their home country kin and relations. These activities are not limited to economic enterprises, but include political, cultural and religious initiatives as well" (Portes, 1999,  p. 464).  </a:t>
            </a:r>
            <a:endParaRPr lang="en-US" dirty="0">
              <a:cs typeface="Calibri"/>
            </a:endParaRPr>
          </a:p>
        </p:txBody>
      </p:sp>
    </p:spTree>
    <p:extLst>
      <p:ext uri="{BB962C8B-B14F-4D97-AF65-F5344CB8AC3E}">
        <p14:creationId xmlns:p14="http://schemas.microsoft.com/office/powerpoint/2010/main" val="379598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vert="horz" lIns="91440" tIns="45720" rIns="91440" bIns="45720" rtlCol="0" anchor="t">
            <a:normAutofit/>
          </a:bodyPr>
          <a:lstStyle/>
          <a:p>
            <a:pPr marL="45720"/>
            <a:r>
              <a:rPr lang="en-US" dirty="0"/>
              <a:t>At the conclusion of this activity, the participant will be able to:</a:t>
            </a:r>
          </a:p>
          <a:p>
            <a:pPr marL="502920" indent="-457200">
              <a:buFont typeface="+mj-lt"/>
              <a:buAutoNum type="arabicPeriod"/>
            </a:pPr>
            <a:r>
              <a:rPr lang="en-US">
                <a:cs typeface="Calibri"/>
              </a:rPr>
              <a:t>Identify and describe at least two methods staff and peers can employ to successfully engage and link HIV-positive Mexican MSM to HIV treatment and support services.</a:t>
            </a:r>
            <a:endParaRPr lang="en-US" dirty="0">
              <a:cs typeface="Calibri"/>
            </a:endParaRPr>
          </a:p>
          <a:p>
            <a:pPr marL="502920" indent="-457200">
              <a:buFont typeface="+mj-lt"/>
              <a:buAutoNum type="arabicPeriod"/>
            </a:pPr>
            <a:r>
              <a:rPr lang="en-US">
                <a:cs typeface="Calibri"/>
              </a:rPr>
              <a:t>Identify the importance of how access to support services supports linkage and retention in HIV care.</a:t>
            </a:r>
            <a:endParaRPr lang="en-US" dirty="0">
              <a:cs typeface="Calibri"/>
            </a:endParaRPr>
          </a:p>
          <a:p>
            <a:pPr marL="502920" indent="-457200">
              <a:buFont typeface="+mj-lt"/>
              <a:buAutoNum type="arabicPeriod"/>
            </a:pPr>
            <a:r>
              <a:rPr lang="en-US" dirty="0"/>
              <a:t>Describe the importance of patient perspectives on retention in care for </a:t>
            </a:r>
            <a:r>
              <a:rPr lang="en-US"/>
              <a:t>intervention and program development</a:t>
            </a:r>
            <a:r>
              <a:rPr lang="en-US">
                <a:cs typeface="Calibri"/>
              </a:rPr>
              <a:t>.</a:t>
            </a:r>
          </a:p>
          <a:p>
            <a:pPr marL="45720"/>
            <a:r>
              <a:rPr lang="en-US" dirty="0"/>
              <a:t> </a:t>
            </a:r>
          </a:p>
          <a:p>
            <a:endParaRPr lang="en-US" dirty="0"/>
          </a:p>
          <a:p>
            <a:endParaRPr lang="en-US" dirty="0"/>
          </a:p>
        </p:txBody>
      </p:sp>
    </p:spTree>
    <p:extLst>
      <p:ext uri="{BB962C8B-B14F-4D97-AF65-F5344CB8AC3E}">
        <p14:creationId xmlns:p14="http://schemas.microsoft.com/office/powerpoint/2010/main" val="138195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71FA-00E1-43D6-8ACA-16CACE91F953}"/>
              </a:ext>
            </a:extLst>
          </p:cNvPr>
          <p:cNvSpPr>
            <a:spLocks noGrp="1"/>
          </p:cNvSpPr>
          <p:nvPr>
            <p:ph type="title"/>
          </p:nvPr>
        </p:nvSpPr>
        <p:spPr/>
        <p:txBody>
          <a:bodyPr>
            <a:normAutofit fontScale="90000"/>
          </a:bodyPr>
          <a:lstStyle/>
          <a:p>
            <a:r>
              <a:rPr lang="en-US">
                <a:cs typeface="Calibri"/>
              </a:rPr>
              <a:t>Mexican Identity</a:t>
            </a:r>
            <a:endParaRPr lang="en-US"/>
          </a:p>
        </p:txBody>
      </p:sp>
      <p:sp>
        <p:nvSpPr>
          <p:cNvPr id="3" name="Content Placeholder 2">
            <a:extLst>
              <a:ext uri="{FF2B5EF4-FFF2-40B4-BE49-F238E27FC236}">
                <a16:creationId xmlns:a16="http://schemas.microsoft.com/office/drawing/2014/main" id="{8262869D-D9EE-4E09-BD11-586605D45AD2}"/>
              </a:ext>
            </a:extLst>
          </p:cNvPr>
          <p:cNvSpPr>
            <a:spLocks noGrp="1"/>
          </p:cNvSpPr>
          <p:nvPr>
            <p:ph sz="half" idx="10"/>
          </p:nvPr>
        </p:nvSpPr>
        <p:spPr/>
        <p:txBody>
          <a:bodyPr vert="horz" lIns="91440" tIns="45720" rIns="91440" bIns="45720" rtlCol="0" anchor="t">
            <a:normAutofit/>
          </a:bodyPr>
          <a:lstStyle/>
          <a:p>
            <a:r>
              <a:rPr lang="en-US">
                <a:cs typeface="Calibri"/>
              </a:rPr>
              <a:t>Majority of clients (93%) strongly agree that they identify as </a:t>
            </a:r>
            <a:r>
              <a:rPr lang="en-US" dirty="0">
                <a:cs typeface="Calibri"/>
              </a:rPr>
              <a:t>Mexican and are proud </a:t>
            </a:r>
            <a:r>
              <a:rPr lang="en-US">
                <a:cs typeface="Calibri"/>
              </a:rPr>
              <a:t>of being Mexican.  In addition:</a:t>
            </a:r>
            <a:endParaRPr lang="en-US" dirty="0">
              <a:cs typeface="Calibri"/>
            </a:endParaRPr>
          </a:p>
          <a:p>
            <a:pPr marL="342900" indent="-342900">
              <a:buChar char="•"/>
            </a:pPr>
            <a:r>
              <a:rPr lang="en-US">
                <a:cs typeface="Calibri"/>
              </a:rPr>
              <a:t>83% strongly agree that they feel that they are a part of Mexican culture and 84% have a strong sense of being Mexican </a:t>
            </a:r>
            <a:endParaRPr lang="en-US"/>
          </a:p>
          <a:p>
            <a:pPr marL="342900" indent="-342900">
              <a:buChar char="•"/>
            </a:pPr>
            <a:r>
              <a:rPr lang="en-US">
                <a:cs typeface="Calibri"/>
              </a:rPr>
              <a:t>73% communicate almost always in Spanish, and 20% often</a:t>
            </a:r>
          </a:p>
          <a:p>
            <a:pPr marL="342900" indent="-342900">
              <a:buChar char="•"/>
            </a:pPr>
            <a:r>
              <a:rPr lang="en-US">
                <a:cs typeface="Calibri"/>
              </a:rPr>
              <a:t>84% listen to music from Mexico (31% sometimes, 26% often and 28% always)</a:t>
            </a:r>
          </a:p>
          <a:p>
            <a:pPr marL="342900" indent="-342900">
              <a:buChar char="•"/>
            </a:pPr>
            <a:r>
              <a:rPr lang="en-US">
                <a:cs typeface="Calibri"/>
              </a:rPr>
              <a:t>77% use Facebook, Twitter, and/or other social media with people from Mexico (26% sometimes, 17% often and 34% always)</a:t>
            </a:r>
          </a:p>
          <a:p>
            <a:pPr marL="342900" indent="-342900">
              <a:buChar char="•"/>
            </a:pPr>
            <a:r>
              <a:rPr lang="en-US">
                <a:cs typeface="Calibri"/>
              </a:rPr>
              <a:t>72% call, Skype, or text family in Mexico at least once a month </a:t>
            </a:r>
            <a:endParaRPr lang="en-US" dirty="0">
              <a:cs typeface="Calibri"/>
            </a:endParaRPr>
          </a:p>
          <a:p>
            <a:pPr marL="342900" indent="-342900">
              <a:buChar char="•"/>
            </a:pPr>
            <a:r>
              <a:rPr lang="en-US">
                <a:cs typeface="Calibri"/>
              </a:rPr>
              <a:t>56% call, Skype, or text friends in Mexico at least once a month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23891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0D3D-116C-47DD-8C92-53AC4382D95C}"/>
              </a:ext>
            </a:extLst>
          </p:cNvPr>
          <p:cNvSpPr>
            <a:spLocks noGrp="1"/>
          </p:cNvSpPr>
          <p:nvPr>
            <p:ph type="title"/>
          </p:nvPr>
        </p:nvSpPr>
        <p:spPr/>
        <p:txBody>
          <a:bodyPr>
            <a:normAutofit fontScale="90000"/>
          </a:bodyPr>
          <a:lstStyle/>
          <a:p>
            <a:r>
              <a:rPr lang="en-US" dirty="0">
                <a:cs typeface="Calibri"/>
              </a:rPr>
              <a:t>US-American Identity</a:t>
            </a:r>
            <a:endParaRPr lang="en-US" dirty="0"/>
          </a:p>
        </p:txBody>
      </p:sp>
      <p:sp>
        <p:nvSpPr>
          <p:cNvPr id="3" name="Content Placeholder 2">
            <a:extLst>
              <a:ext uri="{FF2B5EF4-FFF2-40B4-BE49-F238E27FC236}">
                <a16:creationId xmlns:a16="http://schemas.microsoft.com/office/drawing/2014/main" id="{384B96C0-4301-4B94-9DE9-4D810C87F2E7}"/>
              </a:ext>
            </a:extLst>
          </p:cNvPr>
          <p:cNvSpPr>
            <a:spLocks noGrp="1"/>
          </p:cNvSpPr>
          <p:nvPr>
            <p:ph sz="half" idx="10"/>
          </p:nvPr>
        </p:nvSpPr>
        <p:spPr/>
        <p:txBody>
          <a:bodyPr vert="horz" lIns="91440" tIns="45720" rIns="91440" bIns="45720" rtlCol="0" anchor="t">
            <a:normAutofit/>
          </a:bodyPr>
          <a:lstStyle/>
          <a:p>
            <a:r>
              <a:rPr lang="en-US" dirty="0">
                <a:cs typeface="Calibri"/>
              </a:rPr>
              <a:t>Although less than half of participants (43%) identified with being US-American:</a:t>
            </a:r>
            <a:endParaRPr lang="en-US" dirty="0"/>
          </a:p>
          <a:p>
            <a:pPr marL="342900" indent="-342900">
              <a:buFont typeface="Arial,Sans-Serif" panose="020B0604020202020204" pitchFamily="34" charset="0"/>
              <a:buChar char="•"/>
            </a:pPr>
            <a:r>
              <a:rPr lang="en-US">
                <a:cs typeface="Calibri"/>
              </a:rPr>
              <a:t>33% strongly agree that feel that they are a part of US-American culture</a:t>
            </a:r>
          </a:p>
          <a:p>
            <a:pPr marL="342900" indent="-342900">
              <a:buFont typeface="Arial,Sans-Serif" panose="020B0604020202020204" pitchFamily="34" charset="0"/>
              <a:buChar char="•"/>
            </a:pPr>
            <a:r>
              <a:rPr lang="en-US">
                <a:cs typeface="Calibri"/>
              </a:rPr>
              <a:t>32% strongly agree that they have a strong sense of being US-American</a:t>
            </a:r>
            <a:endParaRPr lang="en-US"/>
          </a:p>
          <a:p>
            <a:pPr marL="342900" indent="-342900">
              <a:buChar char="•"/>
            </a:pPr>
            <a:r>
              <a:rPr lang="en-US" dirty="0">
                <a:cs typeface="Calibri"/>
              </a:rPr>
              <a:t>50% of participants reported feeling good about being US-American and that </a:t>
            </a:r>
            <a:r>
              <a:rPr lang="en-US">
                <a:cs typeface="Calibri"/>
              </a:rPr>
              <a:t>being US-American plays an important part in their lives </a:t>
            </a:r>
            <a:endParaRPr lang="en-US" dirty="0">
              <a:cs typeface="Calibri"/>
            </a:endParaRPr>
          </a:p>
          <a:p>
            <a:pPr marL="342900" indent="-342900">
              <a:buChar char="•"/>
            </a:pPr>
            <a:r>
              <a:rPr lang="en-US">
                <a:cs typeface="Calibri"/>
              </a:rPr>
              <a:t>15% communicate in English almost always, and 24% often</a:t>
            </a:r>
            <a:endParaRPr lang="en-US" dirty="0">
              <a:cs typeface="Calibri"/>
            </a:endParaRPr>
          </a:p>
          <a:p>
            <a:pPr marL="342900" indent="-342900">
              <a:buChar char="•"/>
            </a:pP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7711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1CD9-EED5-4DE2-A032-5F136A754198}"/>
              </a:ext>
            </a:extLst>
          </p:cNvPr>
          <p:cNvSpPr>
            <a:spLocks noGrp="1"/>
          </p:cNvSpPr>
          <p:nvPr>
            <p:ph type="title"/>
          </p:nvPr>
        </p:nvSpPr>
        <p:spPr/>
        <p:txBody>
          <a:bodyPr>
            <a:noAutofit/>
          </a:bodyPr>
          <a:lstStyle/>
          <a:p>
            <a:pPr algn="ctr"/>
            <a:br>
              <a:rPr lang="en-US" sz="3600" dirty="0">
                <a:cs typeface="Calibri"/>
              </a:rPr>
            </a:br>
            <a:endParaRPr lang="en-US" sz="3600">
              <a:cs typeface="Calibri"/>
            </a:endParaRPr>
          </a:p>
        </p:txBody>
      </p:sp>
      <p:sp>
        <p:nvSpPr>
          <p:cNvPr id="3" name="Content Placeholder 2">
            <a:extLst>
              <a:ext uri="{FF2B5EF4-FFF2-40B4-BE49-F238E27FC236}">
                <a16:creationId xmlns:a16="http://schemas.microsoft.com/office/drawing/2014/main" id="{A1B29F04-4AAC-4699-82B9-4A40A89CC77F}"/>
              </a:ext>
            </a:extLst>
          </p:cNvPr>
          <p:cNvSpPr>
            <a:spLocks noGrp="1"/>
          </p:cNvSpPr>
          <p:nvPr>
            <p:ph sz="half" idx="10"/>
          </p:nvPr>
        </p:nvSpPr>
        <p:spPr/>
        <p:txBody>
          <a:bodyPr vert="horz" lIns="91440" tIns="45720" rIns="91440" bIns="45720" rtlCol="0" anchor="t">
            <a:normAutofit/>
          </a:bodyPr>
          <a:lstStyle/>
          <a:p>
            <a:pPr algn="ctr"/>
            <a:r>
              <a:rPr lang="en-US" sz="5200" b="1">
                <a:solidFill>
                  <a:schemeClr val="accent1">
                    <a:lumMod val="75000"/>
                  </a:schemeClr>
                </a:solidFill>
                <a:cs typeface="Calibri"/>
              </a:rPr>
              <a:t>How might the intersection of </a:t>
            </a:r>
            <a:r>
              <a:rPr lang="en-US" sz="5200" b="1" dirty="0">
                <a:solidFill>
                  <a:schemeClr val="accent1">
                    <a:lumMod val="75000"/>
                  </a:schemeClr>
                </a:solidFill>
                <a:cs typeface="Calibri"/>
              </a:rPr>
              <a:t>these identities affect </a:t>
            </a:r>
            <a:endParaRPr lang="en-US" sz="5200" dirty="0">
              <a:solidFill>
                <a:schemeClr val="accent1">
                  <a:lumMod val="75000"/>
                </a:schemeClr>
              </a:solidFill>
              <a:cs typeface="Calibri"/>
            </a:endParaRPr>
          </a:p>
          <a:p>
            <a:pPr algn="ctr"/>
            <a:r>
              <a:rPr lang="en-US" sz="5200" b="1">
                <a:solidFill>
                  <a:schemeClr val="accent1">
                    <a:lumMod val="75000"/>
                  </a:schemeClr>
                </a:solidFill>
                <a:cs typeface="Calibri"/>
              </a:rPr>
              <a:t>retention and engagement in HIV care</a:t>
            </a:r>
            <a:r>
              <a:rPr lang="en-US" sz="5000" b="1">
                <a:solidFill>
                  <a:schemeClr val="accent1">
                    <a:lumMod val="75000"/>
                  </a:schemeClr>
                </a:solidFill>
                <a:cs typeface="Calibri"/>
              </a:rPr>
              <a:t>?</a:t>
            </a:r>
            <a:endParaRPr lang="en-US" sz="5000">
              <a:solidFill>
                <a:schemeClr val="accent1">
                  <a:lumMod val="75000"/>
                </a:schemeClr>
              </a:solidFill>
              <a:cs typeface="Calibri"/>
            </a:endParaRPr>
          </a:p>
          <a:p>
            <a:endParaRPr lang="en-US" b="1" dirty="0">
              <a:cs typeface="Calibri"/>
            </a:endParaRPr>
          </a:p>
        </p:txBody>
      </p:sp>
    </p:spTree>
    <p:extLst>
      <p:ext uri="{BB962C8B-B14F-4D97-AF65-F5344CB8AC3E}">
        <p14:creationId xmlns:p14="http://schemas.microsoft.com/office/powerpoint/2010/main" val="1082834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9BC4-2A08-48C2-BD2D-F2B87E94DB46}"/>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D19195F-F46D-4131-8C46-7F8778457100}"/>
              </a:ext>
            </a:extLst>
          </p:cNvPr>
          <p:cNvSpPr>
            <a:spLocks noGrp="1"/>
          </p:cNvSpPr>
          <p:nvPr>
            <p:ph sz="half" idx="10"/>
          </p:nvPr>
        </p:nvSpPr>
        <p:spPr/>
        <p:txBody>
          <a:bodyPr vert="horz" lIns="91440" tIns="45720" rIns="91440" bIns="45720" rtlCol="0" anchor="t">
            <a:normAutofit/>
          </a:bodyPr>
          <a:lstStyle/>
          <a:p>
            <a:pPr algn="ctr"/>
            <a:r>
              <a:rPr lang="en-US" sz="5400" b="1">
                <a:solidFill>
                  <a:schemeClr val="accent1">
                    <a:lumMod val="75000"/>
                  </a:schemeClr>
                </a:solidFill>
                <a:cs typeface="Calibri"/>
              </a:rPr>
              <a:t>How is a CBO like </a:t>
            </a:r>
            <a:r>
              <a:rPr lang="en-US" sz="5400" b="1" err="1">
                <a:solidFill>
                  <a:schemeClr val="accent1">
                    <a:lumMod val="75000"/>
                  </a:schemeClr>
                </a:solidFill>
                <a:cs typeface="Calibri"/>
              </a:rPr>
              <a:t>Bienestar</a:t>
            </a:r>
            <a:r>
              <a:rPr lang="en-US" sz="5400" b="1" dirty="0">
                <a:solidFill>
                  <a:schemeClr val="accent1">
                    <a:lumMod val="75000"/>
                  </a:schemeClr>
                </a:solidFill>
                <a:cs typeface="Calibri"/>
              </a:rPr>
              <a:t> uniquely suited to working with clients of transnational identities?</a:t>
            </a:r>
            <a:r>
              <a:rPr lang="en-US" sz="5400" b="1" dirty="0">
                <a:solidFill>
                  <a:schemeClr val="accent1"/>
                </a:solidFill>
                <a:cs typeface="Calibri"/>
              </a:rPr>
              <a:t>  </a:t>
            </a:r>
          </a:p>
        </p:txBody>
      </p:sp>
    </p:spTree>
    <p:extLst>
      <p:ext uri="{BB962C8B-B14F-4D97-AF65-F5344CB8AC3E}">
        <p14:creationId xmlns:p14="http://schemas.microsoft.com/office/powerpoint/2010/main" val="628468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1566-023F-4EE5-9558-A809014E9EC4}"/>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C4BB8FED-AABA-4128-957A-50C99EC9D151}"/>
              </a:ext>
            </a:extLst>
          </p:cNvPr>
          <p:cNvSpPr>
            <a:spLocks noGrp="1"/>
          </p:cNvSpPr>
          <p:nvPr>
            <p:ph sz="half" idx="10"/>
          </p:nvPr>
        </p:nvSpPr>
        <p:spPr/>
        <p:txBody>
          <a:bodyPr vert="horz" lIns="91440" tIns="45720" rIns="91440" bIns="45720" rtlCol="0" anchor="t">
            <a:normAutofit/>
          </a:bodyPr>
          <a:lstStyle/>
          <a:p>
            <a:pPr marL="342900" indent="-342900">
              <a:buChar char="•"/>
            </a:pPr>
            <a:r>
              <a:rPr lang="en-US" dirty="0">
                <a:cs typeface="Calibri"/>
              </a:rPr>
              <a:t>Nearly 30-year history in Los Angeles County</a:t>
            </a:r>
            <a:endParaRPr lang="en-US" dirty="0"/>
          </a:p>
          <a:p>
            <a:pPr marL="342900" indent="-342900">
              <a:buChar char="•"/>
            </a:pPr>
            <a:r>
              <a:rPr lang="en-US" dirty="0">
                <a:cs typeface="Calibri"/>
              </a:rPr>
              <a:t>Community engagement, advocacy and outreach</a:t>
            </a:r>
          </a:p>
          <a:p>
            <a:pPr marL="342900" indent="-342900">
              <a:buChar char="•"/>
            </a:pPr>
            <a:r>
              <a:rPr lang="en-US" dirty="0">
                <a:cs typeface="Calibri"/>
              </a:rPr>
              <a:t>Cultural events</a:t>
            </a:r>
          </a:p>
          <a:p>
            <a:pPr marL="342900" indent="-342900">
              <a:buChar char="•"/>
            </a:pPr>
            <a:r>
              <a:rPr lang="en-US" dirty="0">
                <a:cs typeface="Calibri"/>
              </a:rPr>
              <a:t>Community partnerships</a:t>
            </a:r>
          </a:p>
          <a:p>
            <a:pPr marL="342900" indent="-342900">
              <a:buChar char="•"/>
            </a:pPr>
            <a:r>
              <a:rPr lang="en-US" dirty="0">
                <a:cs typeface="Calibri"/>
              </a:rPr>
              <a:t>Holistic, culturally-informed and culturally-relevant client services </a:t>
            </a:r>
          </a:p>
          <a:p>
            <a:pPr marL="342900" indent="-342900">
              <a:buChar char="•"/>
            </a:pPr>
            <a:r>
              <a:rPr lang="en-US" dirty="0">
                <a:cs typeface="Calibri"/>
              </a:rPr>
              <a:t>Referrals to meaningful and accessible community resources and services</a:t>
            </a:r>
          </a:p>
          <a:p>
            <a:pPr marL="342900" indent="-342900">
              <a:buChar char="•"/>
            </a:pPr>
            <a:endParaRPr lang="en-US" dirty="0">
              <a:cs typeface="Calibri"/>
            </a:endParaRPr>
          </a:p>
          <a:p>
            <a:pPr marL="342900" indent="-342900">
              <a:buChar char="•"/>
            </a:pPr>
            <a:endParaRPr lang="en-US" dirty="0">
              <a:cs typeface="Calibri"/>
            </a:endParaRPr>
          </a:p>
          <a:p>
            <a:endParaRPr lang="en-US" dirty="0">
              <a:cs typeface="Calibri"/>
            </a:endParaRPr>
          </a:p>
          <a:p>
            <a:endParaRPr lang="en-US" dirty="0">
              <a:cs typeface="Calibri"/>
            </a:endParaRPr>
          </a:p>
        </p:txBody>
      </p:sp>
      <p:pic>
        <p:nvPicPr>
          <p:cNvPr id="4" name="Picture 4" descr="A close up of a logo&#10;&#10;Description generated with very high confidence">
            <a:extLst>
              <a:ext uri="{FF2B5EF4-FFF2-40B4-BE49-F238E27FC236}">
                <a16:creationId xmlns:a16="http://schemas.microsoft.com/office/drawing/2014/main" id="{96198F3D-AF8C-4D0B-B80C-A91F382D1E1A}"/>
              </a:ext>
            </a:extLst>
          </p:cNvPr>
          <p:cNvPicPr>
            <a:picLocks noChangeAspect="1"/>
          </p:cNvPicPr>
          <p:nvPr/>
        </p:nvPicPr>
        <p:blipFill>
          <a:blip r:embed="rId2"/>
          <a:stretch>
            <a:fillRect/>
          </a:stretch>
        </p:blipFill>
        <p:spPr>
          <a:xfrm>
            <a:off x="6195527" y="-887134"/>
            <a:ext cx="6839340" cy="4649128"/>
          </a:xfrm>
          <a:prstGeom prst="rect">
            <a:avLst/>
          </a:prstGeom>
        </p:spPr>
      </p:pic>
    </p:spTree>
    <p:extLst>
      <p:ext uri="{BB962C8B-B14F-4D97-AF65-F5344CB8AC3E}">
        <p14:creationId xmlns:p14="http://schemas.microsoft.com/office/powerpoint/2010/main" val="206329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D21-1594-4598-81D5-18A0197022F1}"/>
              </a:ext>
            </a:extLst>
          </p:cNvPr>
          <p:cNvSpPr>
            <a:spLocks noGrp="1"/>
          </p:cNvSpPr>
          <p:nvPr>
            <p:ph type="title"/>
          </p:nvPr>
        </p:nvSpPr>
        <p:spPr/>
        <p:txBody>
          <a:bodyPr>
            <a:normAutofit fontScale="90000"/>
          </a:bodyPr>
          <a:lstStyle/>
          <a:p>
            <a:pPr algn="ctr"/>
            <a:r>
              <a:rPr lang="en-US" sz="4000" dirty="0">
                <a:cs typeface="Calibri"/>
              </a:rPr>
              <a:t>How was </a:t>
            </a:r>
            <a:r>
              <a:rPr lang="en-US" sz="4000" i="1">
                <a:cs typeface="Calibri"/>
              </a:rPr>
              <a:t>Proyecto Vida</a:t>
            </a:r>
            <a:r>
              <a:rPr lang="en-US" sz="4000">
                <a:cs typeface="Calibri"/>
              </a:rPr>
              <a:t> successful at engaging clients into care?</a:t>
            </a:r>
            <a:endParaRPr lang="en-US" sz="4000" b="0">
              <a:cs typeface="Calibri"/>
            </a:endParaRPr>
          </a:p>
        </p:txBody>
      </p:sp>
      <p:sp>
        <p:nvSpPr>
          <p:cNvPr id="3" name="Content Placeholder 2">
            <a:extLst>
              <a:ext uri="{FF2B5EF4-FFF2-40B4-BE49-F238E27FC236}">
                <a16:creationId xmlns:a16="http://schemas.microsoft.com/office/drawing/2014/main" id="{7F8C0797-E0AF-41B3-8071-50CC9380E428}"/>
              </a:ext>
            </a:extLst>
          </p:cNvPr>
          <p:cNvSpPr>
            <a:spLocks noGrp="1"/>
          </p:cNvSpPr>
          <p:nvPr>
            <p:ph sz="half" idx="10"/>
          </p:nvPr>
        </p:nvSpPr>
        <p:spPr/>
        <p:txBody>
          <a:bodyPr vert="horz" lIns="91440" tIns="45720" rIns="91440" bIns="45720" rtlCol="0" anchor="t">
            <a:normAutofit/>
          </a:bodyPr>
          <a:lstStyle/>
          <a:p>
            <a:pPr marL="342900" indent="-342900">
              <a:buChar char="•"/>
            </a:pPr>
            <a:r>
              <a:rPr lang="en-US" dirty="0" err="1">
                <a:cs typeface="Calibri"/>
              </a:rPr>
              <a:t>Bienestar's</a:t>
            </a:r>
            <a:r>
              <a:rPr lang="en-US" dirty="0">
                <a:cs typeface="Calibri"/>
              </a:rPr>
              <a:t> 30-year history of working in Los Angeles County </a:t>
            </a:r>
          </a:p>
          <a:p>
            <a:pPr marL="342900" indent="-342900">
              <a:buChar char="•"/>
            </a:pPr>
            <a:r>
              <a:rPr lang="en-US" dirty="0">
                <a:cs typeface="Calibri"/>
              </a:rPr>
              <a:t>Peer Navigation Model</a:t>
            </a:r>
          </a:p>
          <a:p>
            <a:pPr marL="1028700" lvl="1" indent="-342900">
              <a:buFont typeface="Arial,Sans-Serif" panose="020B0604020202020204" pitchFamily="34" charset="0"/>
              <a:buChar char="•"/>
            </a:pPr>
            <a:r>
              <a:rPr lang="en-US" sz="1800" dirty="0">
                <a:cs typeface="Calibri"/>
              </a:rPr>
              <a:t>Bilingual, culturally-competent and culturally-trained staff</a:t>
            </a:r>
          </a:p>
          <a:p>
            <a:pPr marL="1028700" lvl="1" indent="-342900">
              <a:buFont typeface="Arial,Sans-Serif" panose="020B0604020202020204" pitchFamily="34" charset="0"/>
              <a:buChar char="•"/>
            </a:pPr>
            <a:r>
              <a:rPr lang="en-US" sz="1800" dirty="0">
                <a:cs typeface="Calibri"/>
              </a:rPr>
              <a:t>Use of Transtheoretical Model of Change and Motivational Interviewing</a:t>
            </a:r>
          </a:p>
          <a:p>
            <a:pPr marL="1028700" lvl="1" indent="-342900">
              <a:buFont typeface="Arial,Sans-Serif" panose="020B0604020202020204" pitchFamily="34" charset="0"/>
              <a:buChar char="•"/>
            </a:pPr>
            <a:r>
              <a:rPr lang="en-US" sz="1800" dirty="0">
                <a:cs typeface="Calibri"/>
              </a:rPr>
              <a:t>Individualized peer support </a:t>
            </a:r>
          </a:p>
          <a:p>
            <a:pPr marL="1028700" lvl="1" indent="-342900">
              <a:buFont typeface="Arial,Sans-Serif" panose="020B0604020202020204" pitchFamily="34" charset="0"/>
              <a:buChar char="•"/>
            </a:pPr>
            <a:r>
              <a:rPr lang="en-US" sz="1800" dirty="0">
                <a:cs typeface="Calibri"/>
              </a:rPr>
              <a:t>Holistic, client-centered care</a:t>
            </a:r>
            <a:endParaRPr lang="en-US" sz="1800" dirty="0"/>
          </a:p>
          <a:p>
            <a:pPr marL="342900" indent="-342900">
              <a:buFont typeface="Arial" panose="020B0604020202020204" pitchFamily="34" charset="0"/>
              <a:buChar char="•"/>
            </a:pPr>
            <a:r>
              <a:rPr lang="en-US" dirty="0">
                <a:cs typeface="Calibri"/>
              </a:rPr>
              <a:t>Incorporation of Mexican cultural components into program's design</a:t>
            </a:r>
          </a:p>
          <a:p>
            <a:pPr marL="1028700" lvl="1" indent="-342900">
              <a:buFont typeface="Arial" panose="020B0604020202020204" pitchFamily="34" charset="0"/>
              <a:buChar char="•"/>
            </a:pPr>
            <a:r>
              <a:rPr lang="en-US" sz="1800" i="1" dirty="0">
                <a:cs typeface="Calibri"/>
              </a:rPr>
              <a:t>Machismo</a:t>
            </a:r>
            <a:r>
              <a:rPr lang="en-US" sz="1800" dirty="0">
                <a:cs typeface="Calibri"/>
              </a:rPr>
              <a:t> versus </a:t>
            </a:r>
            <a:r>
              <a:rPr lang="en-US" sz="1800" i="1" dirty="0" err="1">
                <a:cs typeface="Calibri"/>
              </a:rPr>
              <a:t>caballerismo</a:t>
            </a:r>
            <a:endParaRPr lang="en-US" sz="1800" i="1" dirty="0">
              <a:cs typeface="Calibri"/>
            </a:endParaRPr>
          </a:p>
          <a:p>
            <a:pPr marL="1028700" lvl="1" indent="-342900">
              <a:buFont typeface="Arial" panose="020B0604020202020204" pitchFamily="34" charset="0"/>
              <a:buChar char="•"/>
            </a:pPr>
            <a:r>
              <a:rPr lang="en-US" sz="1800" i="1" dirty="0" err="1">
                <a:cs typeface="Calibri"/>
              </a:rPr>
              <a:t>Personalismo</a:t>
            </a:r>
            <a:endParaRPr lang="en-US" sz="1800" i="1" dirty="0">
              <a:cs typeface="Calibri"/>
            </a:endParaRPr>
          </a:p>
          <a:p>
            <a:pPr marL="1028700" lvl="1" indent="-342900">
              <a:buFont typeface="Arial" panose="020B0604020202020204" pitchFamily="34" charset="0"/>
              <a:buChar char="•"/>
            </a:pPr>
            <a:r>
              <a:rPr lang="en-US" sz="1800" dirty="0">
                <a:cs typeface="Calibri"/>
              </a:rPr>
              <a:t>Helping others</a:t>
            </a:r>
          </a:p>
          <a:p>
            <a:pPr marL="1028700" lvl="1" indent="-342900">
              <a:buFont typeface="Arial" panose="020B0604020202020204" pitchFamily="34" charset="0"/>
              <a:buChar char="•"/>
            </a:pPr>
            <a:r>
              <a:rPr lang="en-US" sz="1800" dirty="0" err="1">
                <a:cs typeface="Calibri"/>
              </a:rPr>
              <a:t>Religiousity</a:t>
            </a:r>
            <a:endParaRPr lang="en-US" sz="1800" dirty="0">
              <a:cs typeface="Calibri"/>
            </a:endParaRPr>
          </a:p>
          <a:p>
            <a:pPr marL="1028700" lvl="1" indent="-342900">
              <a:buFont typeface="Arial" panose="020B0604020202020204" pitchFamily="34" charset="0"/>
              <a:buChar char="•"/>
            </a:pPr>
            <a:endParaRPr lang="en-US" sz="1600" dirty="0">
              <a:cs typeface="Calibri"/>
            </a:endParaRPr>
          </a:p>
          <a:p>
            <a:pPr lvl="1" indent="0">
              <a:buNone/>
            </a:pPr>
            <a:endParaRPr lang="en-US" dirty="0">
              <a:cs typeface="Calibri"/>
            </a:endParaRPr>
          </a:p>
          <a:p>
            <a:pPr lvl="1" indent="0">
              <a:buNone/>
            </a:pPr>
            <a:endParaRPr lang="en-US" dirty="0">
              <a:cs typeface="Calibri"/>
            </a:endParaRPr>
          </a:p>
        </p:txBody>
      </p:sp>
      <p:sp>
        <p:nvSpPr>
          <p:cNvPr id="4" name="TextBox 3">
            <a:extLst>
              <a:ext uri="{FF2B5EF4-FFF2-40B4-BE49-F238E27FC236}">
                <a16:creationId xmlns:a16="http://schemas.microsoft.com/office/drawing/2014/main" id="{572198E1-0696-4434-B9B6-12BA5FDA6B79}"/>
              </a:ext>
            </a:extLst>
          </p:cNvPr>
          <p:cNvSpPr txBox="1"/>
          <p:nvPr/>
        </p:nvSpPr>
        <p:spPr>
          <a:xfrm>
            <a:off x="4822721" y="3728883"/>
            <a:ext cx="4107425" cy="96847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28700" lvl="1" indent="-342900">
              <a:lnSpc>
                <a:spcPct val="90000"/>
              </a:lnSpc>
              <a:spcBef>
                <a:spcPts val="500"/>
              </a:spcBef>
              <a:buClr>
                <a:srgbClr val="FF0000"/>
              </a:buClr>
              <a:buFont typeface="Arial,Sans-Serif"/>
              <a:buChar char="•"/>
            </a:pPr>
            <a:r>
              <a:rPr lang="en-US" i="1" dirty="0" err="1"/>
              <a:t>Familismo</a:t>
            </a:r>
            <a:endParaRPr lang="en-US" i="1" dirty="0">
              <a:cs typeface="Calibri"/>
            </a:endParaRPr>
          </a:p>
          <a:p>
            <a:pPr marL="1028700" lvl="1" indent="-342900">
              <a:lnSpc>
                <a:spcPct val="90000"/>
              </a:lnSpc>
              <a:spcBef>
                <a:spcPts val="500"/>
              </a:spcBef>
              <a:buClr>
                <a:srgbClr val="FF0000"/>
              </a:buClr>
              <a:buFont typeface="Arial,Sans-Serif"/>
              <a:buChar char="•"/>
            </a:pPr>
            <a:r>
              <a:rPr lang="en-US" dirty="0"/>
              <a:t>Personal Growth </a:t>
            </a:r>
            <a:endParaRPr lang="en-US" dirty="0">
              <a:cs typeface="Calibri"/>
            </a:endParaRPr>
          </a:p>
          <a:p>
            <a:pPr marL="1028700" lvl="1" indent="-342900">
              <a:lnSpc>
                <a:spcPct val="90000"/>
              </a:lnSpc>
              <a:spcBef>
                <a:spcPts val="500"/>
              </a:spcBef>
              <a:buClr>
                <a:srgbClr val="FF0000"/>
              </a:buClr>
              <a:buFont typeface="Arial,Sans-Serif"/>
              <a:buChar char="•"/>
            </a:pPr>
            <a:r>
              <a:rPr lang="en-US" dirty="0"/>
              <a:t>Fatalism </a:t>
            </a:r>
            <a:endParaRPr lang="en-US" dirty="0">
              <a:cs typeface="Calibri"/>
            </a:endParaRPr>
          </a:p>
        </p:txBody>
      </p:sp>
    </p:spTree>
    <p:extLst>
      <p:ext uri="{BB962C8B-B14F-4D97-AF65-F5344CB8AC3E}">
        <p14:creationId xmlns:p14="http://schemas.microsoft.com/office/powerpoint/2010/main" val="388501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B1D6-2579-4E2E-9922-36ED62D93D24}"/>
              </a:ext>
            </a:extLst>
          </p:cNvPr>
          <p:cNvSpPr>
            <a:spLocks noGrp="1"/>
          </p:cNvSpPr>
          <p:nvPr>
            <p:ph type="title"/>
          </p:nvPr>
        </p:nvSpPr>
        <p:spPr/>
        <p:txBody>
          <a:bodyPr>
            <a:normAutofit fontScale="90000"/>
          </a:bodyPr>
          <a:lstStyle/>
          <a:p>
            <a:r>
              <a:rPr lang="en-US">
                <a:cs typeface="Calibri"/>
              </a:rPr>
              <a:t>Recommendations for Service </a:t>
            </a:r>
            <a:r>
              <a:rPr lang="en-US" dirty="0">
                <a:cs typeface="Calibri"/>
              </a:rPr>
              <a:t>Providers</a:t>
            </a:r>
            <a:endParaRPr lang="en-US" dirty="0"/>
          </a:p>
        </p:txBody>
      </p:sp>
      <p:sp>
        <p:nvSpPr>
          <p:cNvPr id="3" name="Content Placeholder 2">
            <a:extLst>
              <a:ext uri="{FF2B5EF4-FFF2-40B4-BE49-F238E27FC236}">
                <a16:creationId xmlns:a16="http://schemas.microsoft.com/office/drawing/2014/main" id="{8F40D1A6-F39C-462A-9307-4D3893097B6A}"/>
              </a:ext>
            </a:extLst>
          </p:cNvPr>
          <p:cNvSpPr>
            <a:spLocks noGrp="1"/>
          </p:cNvSpPr>
          <p:nvPr>
            <p:ph sz="half" idx="10"/>
          </p:nvPr>
        </p:nvSpPr>
        <p:spPr/>
        <p:txBody>
          <a:bodyPr vert="horz" lIns="91440" tIns="45720" rIns="91440" bIns="45720" rtlCol="0" anchor="t">
            <a:normAutofit/>
          </a:bodyPr>
          <a:lstStyle/>
          <a:p>
            <a:r>
              <a:rPr lang="en-US" dirty="0">
                <a:cs typeface="Calibri"/>
              </a:rPr>
              <a:t>Service providers play an integral role in mitigating risk factors and strengthening </a:t>
            </a:r>
            <a:r>
              <a:rPr lang="en-US">
                <a:cs typeface="Calibri"/>
              </a:rPr>
              <a:t>protective factors </a:t>
            </a:r>
          </a:p>
          <a:p>
            <a:pPr marL="342900" indent="-342900">
              <a:buChar char="•"/>
            </a:pPr>
            <a:r>
              <a:rPr lang="en-US">
                <a:cs typeface="Calibri"/>
              </a:rPr>
              <a:t>Engage community and hire from within the community</a:t>
            </a:r>
          </a:p>
          <a:p>
            <a:pPr marL="342900" indent="-342900">
              <a:buChar char="•"/>
            </a:pPr>
            <a:r>
              <a:rPr lang="en-US">
                <a:cs typeface="Calibri"/>
              </a:rPr>
              <a:t>Maintain presence in community</a:t>
            </a:r>
            <a:endParaRPr lang="en-US" dirty="0">
              <a:cs typeface="Calibri"/>
            </a:endParaRPr>
          </a:p>
          <a:p>
            <a:pPr marL="342900" indent="-342900">
              <a:buChar char="•"/>
            </a:pPr>
            <a:r>
              <a:rPr lang="en-US">
                <a:cs typeface="Calibri"/>
              </a:rPr>
              <a:t>Stay informed on issues that affect community and advocate for community</a:t>
            </a:r>
          </a:p>
          <a:p>
            <a:pPr marL="1028700" lvl="1" indent="-342900">
              <a:buChar char="•"/>
            </a:pPr>
            <a:r>
              <a:rPr lang="en-US">
                <a:cs typeface="Calibri"/>
              </a:rPr>
              <a:t>Local, state and federal policies</a:t>
            </a:r>
            <a:endParaRPr lang="en-US" dirty="0">
              <a:cs typeface="Calibri"/>
            </a:endParaRPr>
          </a:p>
          <a:p>
            <a:pPr marL="1028700" lvl="1" indent="-342900"/>
            <a:r>
              <a:rPr lang="en-US">
                <a:cs typeface="Calibri"/>
              </a:rPr>
              <a:t>Health trends</a:t>
            </a:r>
          </a:p>
          <a:p>
            <a:pPr marL="342900" indent="-342900">
              <a:buChar char="•"/>
            </a:pPr>
            <a:r>
              <a:rPr lang="en-US">
                <a:cs typeface="Calibri"/>
              </a:rPr>
              <a:t>Offer client-centered, culturally-appropriate resources and services and/or refer client to relevant resources and services </a:t>
            </a:r>
            <a:endParaRPr lang="en-US" dirty="0">
              <a:cs typeface="Calibri"/>
            </a:endParaRPr>
          </a:p>
          <a:p>
            <a:pPr marL="342900" indent="-342900">
              <a:buChar char="•"/>
            </a:pPr>
            <a:endParaRPr lang="en-US" dirty="0">
              <a:cs typeface="Calibri"/>
            </a:endParaRPr>
          </a:p>
          <a:p>
            <a:endParaRPr lang="en-US" dirty="0">
              <a:cs typeface="Calibri"/>
            </a:endParaRPr>
          </a:p>
        </p:txBody>
      </p:sp>
    </p:spTree>
    <p:extLst>
      <p:ext uri="{BB962C8B-B14F-4D97-AF65-F5344CB8AC3E}">
        <p14:creationId xmlns:p14="http://schemas.microsoft.com/office/powerpoint/2010/main" val="2879225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7842-3775-4097-A43A-D17C4E7CBCEE}"/>
              </a:ext>
            </a:extLst>
          </p:cNvPr>
          <p:cNvSpPr>
            <a:spLocks noGrp="1"/>
          </p:cNvSpPr>
          <p:nvPr>
            <p:ph type="title"/>
          </p:nvPr>
        </p:nvSpPr>
        <p:spPr/>
        <p:txBody>
          <a:bodyPr>
            <a:normAutofit/>
          </a:bodyPr>
          <a:lstStyle/>
          <a:p>
            <a:r>
              <a:rPr lang="en-US" sz="4000" dirty="0">
                <a:cs typeface="Calibri"/>
              </a:rPr>
              <a:t>Next Steps in Evaluating </a:t>
            </a:r>
            <a:r>
              <a:rPr lang="en-US" sz="4000" i="1">
                <a:cs typeface="Calibri"/>
              </a:rPr>
              <a:t>Proyecto Vida</a:t>
            </a:r>
          </a:p>
        </p:txBody>
      </p:sp>
      <p:sp>
        <p:nvSpPr>
          <p:cNvPr id="3" name="Content Placeholder 2">
            <a:extLst>
              <a:ext uri="{FF2B5EF4-FFF2-40B4-BE49-F238E27FC236}">
                <a16:creationId xmlns:a16="http://schemas.microsoft.com/office/drawing/2014/main" id="{D44EFEE6-A82A-4EC9-94C9-5E6AE2AAA522}"/>
              </a:ext>
            </a:extLst>
          </p:cNvPr>
          <p:cNvSpPr>
            <a:spLocks noGrp="1"/>
          </p:cNvSpPr>
          <p:nvPr>
            <p:ph sz="half" idx="10"/>
          </p:nvPr>
        </p:nvSpPr>
        <p:spPr/>
        <p:txBody>
          <a:bodyPr vert="horz" lIns="91440" tIns="45720" rIns="91440" bIns="45720" rtlCol="0" anchor="t">
            <a:normAutofit/>
          </a:bodyPr>
          <a:lstStyle/>
          <a:p>
            <a:pPr marL="342900" indent="-342900">
              <a:buChar char="•"/>
            </a:pPr>
            <a:endParaRPr lang="en-US" dirty="0">
              <a:cs typeface="Calibri"/>
            </a:endParaRPr>
          </a:p>
          <a:p>
            <a:pPr marL="342900" indent="-342900">
              <a:buChar char="•"/>
            </a:pPr>
            <a:endParaRPr lang="en-US" dirty="0">
              <a:cs typeface="Calibri"/>
            </a:endParaRPr>
          </a:p>
          <a:p>
            <a:pPr marL="457200" indent="-457200">
              <a:buFont typeface="+mj-lt"/>
              <a:buAutoNum type="arabicPeriod"/>
            </a:pPr>
            <a:r>
              <a:rPr lang="en-US" dirty="0">
                <a:cs typeface="Calibri"/>
              </a:rPr>
              <a:t>Obtain and analyze results of follow-up ACASI surveys</a:t>
            </a:r>
            <a:endParaRPr lang="en-US" dirty="0"/>
          </a:p>
          <a:p>
            <a:pPr marL="457200" indent="-457200">
              <a:buFont typeface="+mj-lt"/>
              <a:buAutoNum type="arabicPeriod"/>
            </a:pPr>
            <a:r>
              <a:rPr lang="en-US" dirty="0">
                <a:cs typeface="Calibri"/>
              </a:rPr>
              <a:t>Obtain and analyze results of medical data extraction/WAVE data </a:t>
            </a:r>
          </a:p>
        </p:txBody>
      </p:sp>
    </p:spTree>
    <p:extLst>
      <p:ext uri="{BB962C8B-B14F-4D97-AF65-F5344CB8AC3E}">
        <p14:creationId xmlns:p14="http://schemas.microsoft.com/office/powerpoint/2010/main" val="738379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4327-6ED3-4523-9D80-91664D3F89C5}"/>
              </a:ext>
            </a:extLst>
          </p:cNvPr>
          <p:cNvSpPr>
            <a:spLocks noGrp="1"/>
          </p:cNvSpPr>
          <p:nvPr>
            <p:ph type="title"/>
          </p:nvPr>
        </p:nvSpPr>
        <p:spPr/>
        <p:txBody>
          <a:bodyPr>
            <a:normAutofit fontScale="90000"/>
          </a:bodyPr>
          <a:lstStyle/>
          <a:p>
            <a:pPr algn="ctr"/>
            <a:r>
              <a:rPr lang="en-US">
                <a:cs typeface="Calibri"/>
              </a:rPr>
              <a:t>Questions?</a:t>
            </a:r>
          </a:p>
        </p:txBody>
      </p:sp>
      <p:sp>
        <p:nvSpPr>
          <p:cNvPr id="3" name="Content Placeholder 2">
            <a:extLst>
              <a:ext uri="{FF2B5EF4-FFF2-40B4-BE49-F238E27FC236}">
                <a16:creationId xmlns:a16="http://schemas.microsoft.com/office/drawing/2014/main" id="{77F0AC55-BC2F-4434-A55D-7E1301817F8B}"/>
              </a:ext>
            </a:extLst>
          </p:cNvPr>
          <p:cNvSpPr>
            <a:spLocks noGrp="1"/>
          </p:cNvSpPr>
          <p:nvPr>
            <p:ph sz="half" idx="10"/>
          </p:nvPr>
        </p:nvSpPr>
        <p:spPr>
          <a:xfrm>
            <a:off x="838200" y="1196982"/>
            <a:ext cx="10515600" cy="4448443"/>
          </a:xfrm>
        </p:spPr>
        <p:txBody>
          <a:bodyPr vert="horz" lIns="91440" tIns="45720" rIns="91440" bIns="45720" rtlCol="0" anchor="t">
            <a:normAutofit/>
          </a:bodyPr>
          <a:lstStyle/>
          <a:p>
            <a:endParaRPr lang="en-US"/>
          </a:p>
          <a:p>
            <a:endParaRPr lang="en-US" dirty="0">
              <a:cs typeface="Calibri"/>
            </a:endParaRPr>
          </a:p>
          <a:p>
            <a:endParaRPr lang="en-US" dirty="0">
              <a:cs typeface="Calibri"/>
            </a:endParaRPr>
          </a:p>
          <a:p>
            <a:pPr algn="ctr"/>
            <a:endParaRPr lang="en-US" dirty="0">
              <a:cs typeface="Calibri"/>
            </a:endParaRPr>
          </a:p>
          <a:p>
            <a:pPr algn="ctr"/>
            <a:endParaRPr lang="en-US" dirty="0">
              <a:cs typeface="Calibri"/>
            </a:endParaRPr>
          </a:p>
          <a:p>
            <a:pPr algn="ctr"/>
            <a:endParaRPr lang="en-US" sz="2600" dirty="0">
              <a:cs typeface="Calibri"/>
            </a:endParaRPr>
          </a:p>
          <a:p>
            <a:pPr algn="ctr"/>
            <a:r>
              <a:rPr lang="en-US" sz="2600">
                <a:cs typeface="Calibri"/>
              </a:rPr>
              <a:t>Robyn Schweizer, MSW</a:t>
            </a:r>
            <a:endParaRPr lang="en-US">
              <a:cs typeface="Calibri"/>
            </a:endParaRPr>
          </a:p>
          <a:p>
            <a:pPr algn="ctr"/>
            <a:r>
              <a:rPr lang="en-US">
                <a:cs typeface="Calibri"/>
              </a:rPr>
              <a:t>Rschweizer@bienestar.org</a:t>
            </a:r>
            <a:endParaRPr lang="en-US" dirty="0">
              <a:cs typeface="Calibri"/>
            </a:endParaRPr>
          </a:p>
        </p:txBody>
      </p:sp>
      <p:pic>
        <p:nvPicPr>
          <p:cNvPr id="4" name="Picture 4" descr="A close up of a logo&#10;&#10;Description generated with very high confidence">
            <a:extLst>
              <a:ext uri="{FF2B5EF4-FFF2-40B4-BE49-F238E27FC236}">
                <a16:creationId xmlns:a16="http://schemas.microsoft.com/office/drawing/2014/main" id="{F27E5E23-CD43-46B0-99B0-6E8671B6B4B9}"/>
              </a:ext>
            </a:extLst>
          </p:cNvPr>
          <p:cNvPicPr>
            <a:picLocks noChangeAspect="1"/>
          </p:cNvPicPr>
          <p:nvPr/>
        </p:nvPicPr>
        <p:blipFill>
          <a:blip r:embed="rId2"/>
          <a:stretch>
            <a:fillRect/>
          </a:stretch>
        </p:blipFill>
        <p:spPr>
          <a:xfrm>
            <a:off x="2599021" y="-80215"/>
            <a:ext cx="7114379" cy="4836089"/>
          </a:xfrm>
          <a:prstGeom prst="rect">
            <a:avLst/>
          </a:prstGeom>
        </p:spPr>
      </p:pic>
    </p:spTree>
    <p:extLst>
      <p:ext uri="{BB962C8B-B14F-4D97-AF65-F5344CB8AC3E}">
        <p14:creationId xmlns:p14="http://schemas.microsoft.com/office/powerpoint/2010/main" val="314313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215215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F708-BB45-4702-BDD1-FF1B2C2A95C3}"/>
              </a:ext>
            </a:extLst>
          </p:cNvPr>
          <p:cNvSpPr>
            <a:spLocks noGrp="1"/>
          </p:cNvSpPr>
          <p:nvPr>
            <p:ph type="title"/>
          </p:nvPr>
        </p:nvSpPr>
        <p:spPr>
          <a:xfrm>
            <a:off x="838200" y="391886"/>
            <a:ext cx="10515600" cy="671704"/>
          </a:xfrm>
        </p:spPr>
        <p:txBody>
          <a:bodyPr>
            <a:noAutofit/>
          </a:bodyPr>
          <a:lstStyle/>
          <a:p>
            <a:pPr algn="ctr"/>
            <a:br>
              <a:rPr lang="en-US" sz="3200" i="1" dirty="0">
                <a:cs typeface="Calibri"/>
              </a:rPr>
            </a:br>
            <a:br>
              <a:rPr lang="en-US" sz="3200" i="1" dirty="0">
                <a:cs typeface="Calibri"/>
              </a:rPr>
            </a:br>
            <a:r>
              <a:rPr lang="en-US" sz="3200" i="1" dirty="0">
                <a:cs typeface="Calibri"/>
              </a:rPr>
              <a:t>Proyecto Vida</a:t>
            </a:r>
            <a:r>
              <a:rPr lang="en-US" sz="3200" dirty="0">
                <a:cs typeface="Calibri"/>
              </a:rPr>
              <a:t>: Addressing Barriers in Accessing HIV Treatment Among Mexican Men Who Have Sex with Men</a:t>
            </a:r>
            <a:br>
              <a:rPr lang="en-US" sz="3200" dirty="0">
                <a:cs typeface="Calibri"/>
              </a:rPr>
            </a:br>
            <a:endParaRPr lang="en-US" sz="3200" dirty="0"/>
          </a:p>
        </p:txBody>
      </p:sp>
      <p:sp>
        <p:nvSpPr>
          <p:cNvPr id="3" name="Content Placeholder 2">
            <a:extLst>
              <a:ext uri="{FF2B5EF4-FFF2-40B4-BE49-F238E27FC236}">
                <a16:creationId xmlns:a16="http://schemas.microsoft.com/office/drawing/2014/main" id="{E92B9E4C-27CB-4205-B84C-87AD83D87D33}"/>
              </a:ext>
            </a:extLst>
          </p:cNvPr>
          <p:cNvSpPr>
            <a:spLocks noGrp="1"/>
          </p:cNvSpPr>
          <p:nvPr>
            <p:ph sz="half" idx="10"/>
          </p:nvPr>
        </p:nvSpPr>
        <p:spPr/>
        <p:txBody>
          <a:bodyPr>
            <a:normAutofit/>
          </a:bodyPr>
          <a:lstStyle/>
          <a:p>
            <a:endParaRPr lang="en-US" dirty="0">
              <a:cs typeface="Calibri"/>
            </a:endParaRPr>
          </a:p>
          <a:p>
            <a:endParaRPr lang="en-US" dirty="0"/>
          </a:p>
          <a:p>
            <a:endParaRPr lang="en-US" dirty="0"/>
          </a:p>
          <a:p>
            <a:pPr algn="ctr">
              <a:lnSpc>
                <a:spcPct val="100000"/>
              </a:lnSpc>
              <a:spcBef>
                <a:spcPts val="0"/>
              </a:spcBef>
            </a:pPr>
            <a:endParaRPr lang="en-US" dirty="0"/>
          </a:p>
          <a:p>
            <a:pPr algn="ctr">
              <a:lnSpc>
                <a:spcPct val="100000"/>
              </a:lnSpc>
              <a:spcBef>
                <a:spcPts val="0"/>
              </a:spcBef>
            </a:pPr>
            <a:endParaRPr lang="en-US" dirty="0"/>
          </a:p>
          <a:p>
            <a:pPr algn="ctr">
              <a:lnSpc>
                <a:spcPct val="100000"/>
              </a:lnSpc>
              <a:spcBef>
                <a:spcPts val="0"/>
              </a:spcBef>
            </a:pPr>
            <a:endParaRPr lang="en-US" dirty="0"/>
          </a:p>
          <a:p>
            <a:pPr algn="ctr">
              <a:lnSpc>
                <a:spcPct val="100000"/>
              </a:lnSpc>
              <a:spcBef>
                <a:spcPts val="0"/>
              </a:spcBef>
            </a:pPr>
            <a:endParaRPr lang="en-US" dirty="0"/>
          </a:p>
          <a:p>
            <a:pPr algn="ctr">
              <a:lnSpc>
                <a:spcPct val="100000"/>
              </a:lnSpc>
              <a:spcBef>
                <a:spcPts val="0"/>
              </a:spcBef>
            </a:pPr>
            <a:r>
              <a:rPr lang="en-US" dirty="0"/>
              <a:t>Robyn Schweizer, MSW</a:t>
            </a:r>
          </a:p>
          <a:p>
            <a:pPr algn="ctr">
              <a:lnSpc>
                <a:spcPct val="100000"/>
              </a:lnSpc>
              <a:spcBef>
                <a:spcPts val="0"/>
              </a:spcBef>
            </a:pPr>
            <a:r>
              <a:rPr lang="en-US" dirty="0" err="1"/>
              <a:t>Bienestar</a:t>
            </a:r>
            <a:r>
              <a:rPr lang="en-US" dirty="0"/>
              <a:t> Human Services</a:t>
            </a:r>
          </a:p>
          <a:p>
            <a:pPr algn="ctr">
              <a:lnSpc>
                <a:spcPct val="100000"/>
              </a:lnSpc>
              <a:spcBef>
                <a:spcPts val="0"/>
              </a:spcBef>
            </a:pPr>
            <a:r>
              <a:rPr lang="en-US" dirty="0"/>
              <a:t>Los Angeles, CA</a:t>
            </a:r>
          </a:p>
        </p:txBody>
      </p:sp>
      <p:pic>
        <p:nvPicPr>
          <p:cNvPr id="8" name="Picture 7">
            <a:extLst>
              <a:ext uri="{FF2B5EF4-FFF2-40B4-BE49-F238E27FC236}">
                <a16:creationId xmlns:a16="http://schemas.microsoft.com/office/drawing/2014/main" id="{C5844AE5-5622-476F-8680-B539C76CE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503" y="-297304"/>
            <a:ext cx="7689905" cy="5942729"/>
          </a:xfrm>
          <a:prstGeom prst="rect">
            <a:avLst/>
          </a:prstGeom>
        </p:spPr>
      </p:pic>
    </p:spTree>
    <p:extLst>
      <p:ext uri="{BB962C8B-B14F-4D97-AF65-F5344CB8AC3E}">
        <p14:creationId xmlns:p14="http://schemas.microsoft.com/office/powerpoint/2010/main" val="41873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C381-2CFF-4CE1-BE8F-4E3007619D6F}"/>
              </a:ext>
            </a:extLst>
          </p:cNvPr>
          <p:cNvSpPr>
            <a:spLocks noGrp="1"/>
          </p:cNvSpPr>
          <p:nvPr>
            <p:ph type="title"/>
          </p:nvPr>
        </p:nvSpPr>
        <p:spPr/>
        <p:txBody>
          <a:bodyPr>
            <a:normAutofit fontScale="90000"/>
          </a:bodyPr>
          <a:lstStyle/>
          <a:p>
            <a:r>
              <a:rPr lang="en-US" sz="4900">
                <a:cs typeface="Calibri"/>
              </a:rPr>
              <a:t>Bienestar Human Services: Who We Are</a:t>
            </a:r>
            <a:r>
              <a:rPr lang="en-US" dirty="0">
                <a:cs typeface="Calibri"/>
              </a:rPr>
              <a:t> </a:t>
            </a:r>
            <a:endParaRPr lang="en-US" dirty="0"/>
          </a:p>
        </p:txBody>
      </p:sp>
      <p:pic>
        <p:nvPicPr>
          <p:cNvPr id="4" name="Picture 4" descr="A group of people posing for a photo&#10;&#10;Description generated with very high confidence">
            <a:extLst>
              <a:ext uri="{FF2B5EF4-FFF2-40B4-BE49-F238E27FC236}">
                <a16:creationId xmlns:a16="http://schemas.microsoft.com/office/drawing/2014/main" id="{DDCE0F94-7DEF-4A48-8D7D-78BAC22A9CEE}"/>
              </a:ext>
            </a:extLst>
          </p:cNvPr>
          <p:cNvPicPr>
            <a:picLocks noGrp="1" noChangeAspect="1"/>
          </p:cNvPicPr>
          <p:nvPr>
            <p:ph sz="half" idx="10"/>
          </p:nvPr>
        </p:nvPicPr>
        <p:blipFill>
          <a:blip r:embed="rId2"/>
          <a:stretch>
            <a:fillRect/>
          </a:stretch>
        </p:blipFill>
        <p:spPr>
          <a:xfrm>
            <a:off x="2872274" y="1123240"/>
            <a:ext cx="5931257" cy="4448443"/>
          </a:xfrm>
          <a:prstGeom prst="rect">
            <a:avLst/>
          </a:prstGeom>
        </p:spPr>
      </p:pic>
    </p:spTree>
    <p:extLst>
      <p:ext uri="{BB962C8B-B14F-4D97-AF65-F5344CB8AC3E}">
        <p14:creationId xmlns:p14="http://schemas.microsoft.com/office/powerpoint/2010/main" val="258199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12FF-94A8-47A5-852A-BFA113040EE4}"/>
              </a:ext>
            </a:extLst>
          </p:cNvPr>
          <p:cNvSpPr>
            <a:spLocks noGrp="1"/>
          </p:cNvSpPr>
          <p:nvPr>
            <p:ph type="title"/>
          </p:nvPr>
        </p:nvSpPr>
        <p:spPr/>
        <p:txBody>
          <a:bodyPr>
            <a:normAutofit fontScale="90000"/>
          </a:bodyPr>
          <a:lstStyle/>
          <a:p>
            <a:r>
              <a:rPr lang="en-US">
                <a:cs typeface="Calibri"/>
              </a:rPr>
              <a:t>Bienestar Human Services</a:t>
            </a:r>
            <a:endParaRPr lang="en-US"/>
          </a:p>
        </p:txBody>
      </p:sp>
      <p:sp>
        <p:nvSpPr>
          <p:cNvPr id="3" name="Content Placeholder 2">
            <a:extLst>
              <a:ext uri="{FF2B5EF4-FFF2-40B4-BE49-F238E27FC236}">
                <a16:creationId xmlns:a16="http://schemas.microsoft.com/office/drawing/2014/main" id="{E6E758D4-2B70-4900-8046-D0174AB8FB56}"/>
              </a:ext>
            </a:extLst>
          </p:cNvPr>
          <p:cNvSpPr>
            <a:spLocks noGrp="1"/>
          </p:cNvSpPr>
          <p:nvPr>
            <p:ph sz="half" idx="10"/>
          </p:nvPr>
        </p:nvSpPr>
        <p:spPr/>
        <p:txBody>
          <a:bodyPr vert="horz" lIns="91440" tIns="45720" rIns="91440" bIns="45720" rtlCol="0" anchor="t">
            <a:normAutofit/>
          </a:bodyPr>
          <a:lstStyle/>
          <a:p>
            <a:pPr marL="342900" indent="-342900">
              <a:lnSpc>
                <a:spcPct val="100000"/>
              </a:lnSpc>
              <a:spcBef>
                <a:spcPct val="20000"/>
              </a:spcBef>
              <a:spcAft>
                <a:spcPct val="0"/>
              </a:spcAft>
              <a:buChar char="•"/>
            </a:pPr>
            <a:r>
              <a:rPr lang="en-US">
                <a:cs typeface="Calibri"/>
              </a:rPr>
              <a:t>A grassroots, non-profit community service organization established in 1989 </a:t>
            </a:r>
            <a:endParaRPr lang="en-US" dirty="0">
              <a:cs typeface="Calibri"/>
            </a:endParaRPr>
          </a:p>
          <a:p>
            <a:pPr marL="342900" indent="-342900">
              <a:lnSpc>
                <a:spcPct val="100000"/>
              </a:lnSpc>
              <a:spcBef>
                <a:spcPct val="20000"/>
              </a:spcBef>
              <a:spcAft>
                <a:spcPct val="0"/>
              </a:spcAft>
              <a:buChar char="•"/>
            </a:pPr>
            <a:r>
              <a:rPr lang="en-US">
                <a:cs typeface="Calibri"/>
              </a:rPr>
              <a:t>Created due to a lack of HIV/AIDS services for the Latino community in Southern California</a:t>
            </a:r>
            <a:endParaRPr lang="en-US" dirty="0">
              <a:cs typeface="Calibri"/>
            </a:endParaRPr>
          </a:p>
          <a:p>
            <a:pPr marL="342900" indent="-342900">
              <a:lnSpc>
                <a:spcPct val="100000"/>
              </a:lnSpc>
              <a:spcBef>
                <a:spcPct val="20000"/>
              </a:spcBef>
              <a:spcAft>
                <a:spcPct val="0"/>
              </a:spcAft>
              <a:buChar char="•"/>
            </a:pPr>
            <a:r>
              <a:rPr lang="en-US">
                <a:cs typeface="Calibri"/>
              </a:rPr>
              <a:t>Six offices located throughout Los Angeles County</a:t>
            </a:r>
            <a:endParaRPr lang="en-US" dirty="0">
              <a:cs typeface="Calibri"/>
            </a:endParaRPr>
          </a:p>
          <a:p>
            <a:pPr>
              <a:lnSpc>
                <a:spcPct val="100000"/>
              </a:lnSpc>
              <a:spcBef>
                <a:spcPct val="20000"/>
              </a:spcBef>
              <a:spcAft>
                <a:spcPct val="0"/>
              </a:spcAft>
            </a:pPr>
            <a:endParaRPr lang="en-US" dirty="0">
              <a:cs typeface="Calibri"/>
            </a:endParaRPr>
          </a:p>
          <a:p>
            <a:pPr algn="ctr">
              <a:lnSpc>
                <a:spcPct val="100000"/>
              </a:lnSpc>
              <a:spcBef>
                <a:spcPct val="20000"/>
              </a:spcBef>
              <a:spcAft>
                <a:spcPct val="0"/>
              </a:spcAft>
            </a:pPr>
            <a:r>
              <a:rPr lang="en-US" b="1">
                <a:cs typeface="Calibri"/>
              </a:rPr>
              <a:t>Mission Statement:</a:t>
            </a:r>
            <a:r>
              <a:rPr lang="en-US" dirty="0">
                <a:cs typeface="Calibri"/>
              </a:rPr>
              <a:t> </a:t>
            </a:r>
          </a:p>
          <a:p>
            <a:pPr algn="ctr">
              <a:lnSpc>
                <a:spcPct val="100000"/>
              </a:lnSpc>
              <a:spcBef>
                <a:spcPct val="20000"/>
              </a:spcBef>
              <a:spcAft>
                <a:spcPct val="0"/>
              </a:spcAft>
            </a:pPr>
            <a:r>
              <a:rPr lang="en-US">
                <a:cs typeface="Calibri"/>
              </a:rPr>
              <a:t>"</a:t>
            </a:r>
            <a:r>
              <a:rPr lang="en-US" i="1">
                <a:cs typeface="Calibri"/>
              </a:rPr>
              <a:t>Bienestar Human Services</a:t>
            </a:r>
            <a:r>
              <a:rPr lang="en-US">
                <a:cs typeface="Calibri"/>
              </a:rPr>
              <a:t> is committed to enhancing the health and well-being of the Latino community and other underserved communities. Bienestar accomplishes this through: community education, prevention, mobilization, advocacy and the provision of direct social support services."</a:t>
            </a:r>
          </a:p>
        </p:txBody>
      </p:sp>
    </p:spTree>
    <p:extLst>
      <p:ext uri="{BB962C8B-B14F-4D97-AF65-F5344CB8AC3E}">
        <p14:creationId xmlns:p14="http://schemas.microsoft.com/office/powerpoint/2010/main" val="22699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68D1-35AD-46D4-9992-7ECE664A900C}"/>
              </a:ext>
            </a:extLst>
          </p:cNvPr>
          <p:cNvSpPr>
            <a:spLocks noGrp="1"/>
          </p:cNvSpPr>
          <p:nvPr>
            <p:ph type="title"/>
          </p:nvPr>
        </p:nvSpPr>
        <p:spPr/>
        <p:txBody>
          <a:bodyPr>
            <a:normAutofit fontScale="90000"/>
          </a:bodyPr>
          <a:lstStyle/>
          <a:p>
            <a:r>
              <a:rPr lang="en-US" dirty="0" err="1">
                <a:cs typeface="Calibri"/>
              </a:rPr>
              <a:t>Bienestar</a:t>
            </a:r>
            <a:r>
              <a:rPr lang="en-US" dirty="0">
                <a:cs typeface="Calibri"/>
              </a:rPr>
              <a:t> Services</a:t>
            </a:r>
            <a:endParaRPr lang="en-US" dirty="0"/>
          </a:p>
        </p:txBody>
      </p:sp>
      <p:sp>
        <p:nvSpPr>
          <p:cNvPr id="3" name="Content Placeholder 2">
            <a:extLst>
              <a:ext uri="{FF2B5EF4-FFF2-40B4-BE49-F238E27FC236}">
                <a16:creationId xmlns:a16="http://schemas.microsoft.com/office/drawing/2014/main" id="{7ACAB424-3BF7-45C3-8562-0763402C8718}"/>
              </a:ext>
            </a:extLst>
          </p:cNvPr>
          <p:cNvSpPr>
            <a:spLocks noGrp="1"/>
          </p:cNvSpPr>
          <p:nvPr>
            <p:ph sz="half" idx="1"/>
          </p:nvPr>
        </p:nvSpPr>
        <p:spPr/>
        <p:txBody>
          <a:bodyPr vert="horz" lIns="91440" tIns="45720" rIns="91440" bIns="45720" rtlCol="0" anchor="t">
            <a:normAutofit/>
          </a:bodyPr>
          <a:lstStyle/>
          <a:p>
            <a:pPr marL="342900" indent="-342900">
              <a:buChar char="•"/>
            </a:pPr>
            <a:r>
              <a:rPr lang="en-US" sz="2000">
                <a:cs typeface="Calibri"/>
              </a:rPr>
              <a:t>HIV/HCV/STI screening </a:t>
            </a:r>
          </a:p>
          <a:p>
            <a:pPr marL="342900" indent="-342900">
              <a:buChar char="•"/>
            </a:pPr>
            <a:r>
              <a:rPr lang="en-US" sz="2000">
                <a:cs typeface="Calibri"/>
              </a:rPr>
              <a:t>Mental health treatment </a:t>
            </a:r>
          </a:p>
          <a:p>
            <a:pPr marL="342900" indent="-342900">
              <a:buChar char="•"/>
            </a:pPr>
            <a:r>
              <a:rPr lang="en-US" sz="2000">
                <a:cs typeface="Calibri"/>
              </a:rPr>
              <a:t>Outpatient substance abuse treatment </a:t>
            </a:r>
          </a:p>
          <a:p>
            <a:pPr marL="342900" indent="-342900">
              <a:buChar char="•"/>
            </a:pPr>
            <a:r>
              <a:rPr lang="en-US" sz="2000">
                <a:cs typeface="Calibri"/>
              </a:rPr>
              <a:t>Syringe exchange (mobile and storefront)</a:t>
            </a:r>
          </a:p>
          <a:p>
            <a:pPr marL="342900" indent="-342900">
              <a:buChar char="•"/>
            </a:pPr>
            <a:r>
              <a:rPr lang="en-US" sz="2000">
                <a:cs typeface="Calibri"/>
              </a:rPr>
              <a:t>HIV linkage to care and peer navigation</a:t>
            </a:r>
          </a:p>
          <a:p>
            <a:pPr marL="0" indent="0" algn="just">
              <a:buNone/>
            </a:pPr>
            <a:endParaRPr lang="en-US">
              <a:cs typeface="Calibri"/>
            </a:endParaRPr>
          </a:p>
        </p:txBody>
      </p:sp>
      <p:sp>
        <p:nvSpPr>
          <p:cNvPr id="8" name="Content Placeholder 7">
            <a:extLst>
              <a:ext uri="{FF2B5EF4-FFF2-40B4-BE49-F238E27FC236}">
                <a16:creationId xmlns:a16="http://schemas.microsoft.com/office/drawing/2014/main" id="{161FE1A0-674F-41B8-B825-70B2FEEDB769}"/>
              </a:ext>
            </a:extLst>
          </p:cNvPr>
          <p:cNvSpPr>
            <a:spLocks noGrp="1"/>
          </p:cNvSpPr>
          <p:nvPr>
            <p:ph sz="half" idx="10"/>
          </p:nvPr>
        </p:nvSpPr>
        <p:spPr/>
        <p:txBody>
          <a:bodyPr vert="horz" lIns="91440" tIns="45720" rIns="91440" bIns="45720" rtlCol="0" anchor="t">
            <a:normAutofit/>
          </a:bodyPr>
          <a:lstStyle/>
          <a:p>
            <a:pPr marL="342900" indent="-342900" algn="just"/>
            <a:r>
              <a:rPr lang="en-US" sz="2000">
                <a:cs typeface="Calibri"/>
              </a:rPr>
              <a:t>Support groups </a:t>
            </a:r>
          </a:p>
          <a:p>
            <a:pPr marL="342900" indent="-342900" algn="just"/>
            <a:r>
              <a:rPr lang="en-US" sz="2000">
                <a:cs typeface="Calibri"/>
              </a:rPr>
              <a:t>HOPWA case management </a:t>
            </a:r>
          </a:p>
          <a:p>
            <a:pPr marL="342900" indent="-342900" algn="just"/>
            <a:r>
              <a:rPr lang="en-US" sz="2000">
                <a:cs typeface="Calibri"/>
              </a:rPr>
              <a:t>Food bank </a:t>
            </a:r>
          </a:p>
          <a:p>
            <a:pPr marL="342900" indent="-342900" algn="just"/>
            <a:r>
              <a:rPr lang="en-US" sz="2000">
                <a:cs typeface="Calibri"/>
              </a:rPr>
              <a:t>PrEP/PEP navigation</a:t>
            </a:r>
          </a:p>
          <a:p>
            <a:pPr marL="342900" indent="-342900" algn="just"/>
            <a:r>
              <a:rPr lang="en-US" sz="2000">
                <a:cs typeface="Calibri"/>
              </a:rPr>
              <a:t>HIV prevention programming and research</a:t>
            </a:r>
            <a:endParaRPr lang="en-US" sz="2000"/>
          </a:p>
        </p:txBody>
      </p:sp>
      <p:pic>
        <p:nvPicPr>
          <p:cNvPr id="6" name="Picture 6" descr="A group of people posing for the camera&#10;&#10;Description generated with very high confidence">
            <a:extLst>
              <a:ext uri="{FF2B5EF4-FFF2-40B4-BE49-F238E27FC236}">
                <a16:creationId xmlns:a16="http://schemas.microsoft.com/office/drawing/2014/main" id="{8C757E5F-0297-4D5E-AE56-0703B46A1931}"/>
              </a:ext>
            </a:extLst>
          </p:cNvPr>
          <p:cNvPicPr>
            <a:picLocks noChangeAspect="1"/>
          </p:cNvPicPr>
          <p:nvPr/>
        </p:nvPicPr>
        <p:blipFill>
          <a:blip r:embed="rId2"/>
          <a:stretch>
            <a:fillRect/>
          </a:stretch>
        </p:blipFill>
        <p:spPr>
          <a:xfrm>
            <a:off x="2479908" y="3416128"/>
            <a:ext cx="5902043" cy="2299916"/>
          </a:xfrm>
          <a:prstGeom prst="rect">
            <a:avLst/>
          </a:prstGeom>
        </p:spPr>
      </p:pic>
    </p:spTree>
    <p:extLst>
      <p:ext uri="{BB962C8B-B14F-4D97-AF65-F5344CB8AC3E}">
        <p14:creationId xmlns:p14="http://schemas.microsoft.com/office/powerpoint/2010/main" val="351221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C6B7-E808-4172-8C57-DACAC77345FC}"/>
              </a:ext>
            </a:extLst>
          </p:cNvPr>
          <p:cNvSpPr>
            <a:spLocks noGrp="1"/>
          </p:cNvSpPr>
          <p:nvPr>
            <p:ph type="title"/>
          </p:nvPr>
        </p:nvSpPr>
        <p:spPr/>
        <p:txBody>
          <a:bodyPr>
            <a:normAutofit fontScale="90000"/>
          </a:bodyPr>
          <a:lstStyle/>
          <a:p>
            <a:r>
              <a:rPr lang="en-US">
                <a:cs typeface="Calibri"/>
              </a:rPr>
              <a:t>Social Justice</a:t>
            </a:r>
            <a:endParaRPr lang="en-US"/>
          </a:p>
        </p:txBody>
      </p:sp>
      <p:pic>
        <p:nvPicPr>
          <p:cNvPr id="4" name="Picture 4" descr="A group of people standing in front of a crowd&#10;&#10;Description generated with very high confidence">
            <a:extLst>
              <a:ext uri="{FF2B5EF4-FFF2-40B4-BE49-F238E27FC236}">
                <a16:creationId xmlns:a16="http://schemas.microsoft.com/office/drawing/2014/main" id="{43094E1D-9F09-49BD-ADD1-18AF14A4F2DC}"/>
              </a:ext>
            </a:extLst>
          </p:cNvPr>
          <p:cNvPicPr>
            <a:picLocks noGrp="1" noChangeAspect="1"/>
          </p:cNvPicPr>
          <p:nvPr>
            <p:ph sz="half" idx="10"/>
          </p:nvPr>
        </p:nvPicPr>
        <p:blipFill>
          <a:blip r:embed="rId2"/>
          <a:stretch>
            <a:fillRect/>
          </a:stretch>
        </p:blipFill>
        <p:spPr>
          <a:xfrm>
            <a:off x="386566" y="2004101"/>
            <a:ext cx="5770423" cy="2764871"/>
          </a:xfrm>
          <a:prstGeom prst="rect">
            <a:avLst/>
          </a:prstGeom>
        </p:spPr>
      </p:pic>
      <p:pic>
        <p:nvPicPr>
          <p:cNvPr id="6" name="Picture 6" descr="A group of people holding a sign posing for the camera&#10;&#10;Description generated with very high confidence">
            <a:extLst>
              <a:ext uri="{FF2B5EF4-FFF2-40B4-BE49-F238E27FC236}">
                <a16:creationId xmlns:a16="http://schemas.microsoft.com/office/drawing/2014/main" id="{673E21CD-2576-4941-99CA-86B7B06E2D47}"/>
              </a:ext>
            </a:extLst>
          </p:cNvPr>
          <p:cNvPicPr>
            <a:picLocks noChangeAspect="1"/>
          </p:cNvPicPr>
          <p:nvPr/>
        </p:nvPicPr>
        <p:blipFill>
          <a:blip r:embed="rId3"/>
          <a:stretch>
            <a:fillRect/>
          </a:stretch>
        </p:blipFill>
        <p:spPr>
          <a:xfrm>
            <a:off x="6463831" y="80481"/>
            <a:ext cx="5186885" cy="2699439"/>
          </a:xfrm>
          <a:prstGeom prst="rect">
            <a:avLst/>
          </a:prstGeom>
        </p:spPr>
      </p:pic>
      <p:pic>
        <p:nvPicPr>
          <p:cNvPr id="12" name="Picture 12" descr="A group of people standing in front of a crowd posing for the camera&#10;&#10;Description generated with very high confidence">
            <a:extLst>
              <a:ext uri="{FF2B5EF4-FFF2-40B4-BE49-F238E27FC236}">
                <a16:creationId xmlns:a16="http://schemas.microsoft.com/office/drawing/2014/main" id="{89FC4D7A-A71A-4CAB-A765-E0F7C8BC87C9}"/>
              </a:ext>
            </a:extLst>
          </p:cNvPr>
          <p:cNvPicPr>
            <a:picLocks noChangeAspect="1"/>
          </p:cNvPicPr>
          <p:nvPr/>
        </p:nvPicPr>
        <p:blipFill>
          <a:blip r:embed="rId4"/>
          <a:stretch>
            <a:fillRect/>
          </a:stretch>
        </p:blipFill>
        <p:spPr>
          <a:xfrm>
            <a:off x="7306758" y="2860610"/>
            <a:ext cx="3936056" cy="2958765"/>
          </a:xfrm>
          <a:prstGeom prst="rect">
            <a:avLst/>
          </a:prstGeom>
        </p:spPr>
      </p:pic>
    </p:spTree>
    <p:extLst>
      <p:ext uri="{BB962C8B-B14F-4D97-AF65-F5344CB8AC3E}">
        <p14:creationId xmlns:p14="http://schemas.microsoft.com/office/powerpoint/2010/main" val="2719461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1BD40-3C52-4783-9844-7AC2606F7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59FDB6-3442-4242-8A4B-4B9C3F1CFA17}">
  <ds:schemaRefs>
    <ds:schemaRef ds:uri="75e813ae-c565-40db-b37c-cfdb0e13b5d9"/>
    <ds:schemaRef ds:uri="763191c0-b165-402f-a2d4-8ae261e3ae05"/>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BD518FA-6DB5-4964-8D9F-6DA09C7A1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7107</TotalTime>
  <Words>1172</Words>
  <Application>Microsoft Office PowerPoint</Application>
  <PresentationFormat>Widescreen</PresentationFormat>
  <Paragraphs>360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Addressing barriers and facilitators accessing treatment and retention in care among HIV-positive Mexican MSM</vt:lpstr>
      <vt:lpstr>Disclosures</vt:lpstr>
      <vt:lpstr>Learning Objectives</vt:lpstr>
      <vt:lpstr>Obtaining CME/CE Credit</vt:lpstr>
      <vt:lpstr>  Proyecto Vida: Addressing Barriers in Accessing HIV Treatment Among Mexican Men Who Have Sex with Men </vt:lpstr>
      <vt:lpstr>Bienestar Human Services: Who We Are </vt:lpstr>
      <vt:lpstr>Bienestar Human Services</vt:lpstr>
      <vt:lpstr>Bienestar Services</vt:lpstr>
      <vt:lpstr>Social Justice</vt:lpstr>
      <vt:lpstr>Community Education</vt:lpstr>
      <vt:lpstr>Community Outreach</vt:lpstr>
      <vt:lpstr>Social &amp; Cultural Events</vt:lpstr>
      <vt:lpstr>Proyecto Vida: Project Overview</vt:lpstr>
      <vt:lpstr>Proyecto Vida: Project Overview, cont.</vt:lpstr>
      <vt:lpstr>Proyecto Vida: Project Overview, cont.</vt:lpstr>
      <vt:lpstr>Focus on Mexican Participants</vt:lpstr>
      <vt:lpstr>ACASI Surveys</vt:lpstr>
      <vt:lpstr> ACASI Survey Variables </vt:lpstr>
      <vt:lpstr>Mexican Cultural Factors</vt:lpstr>
      <vt:lpstr>PowerPoint Presentation</vt:lpstr>
      <vt:lpstr>HIV Medical History</vt:lpstr>
      <vt:lpstr>Risk Factors Impacting HIV Care </vt:lpstr>
      <vt:lpstr>Structural-Level Barriers to Care </vt:lpstr>
      <vt:lpstr>Provider-Level Barriers to Care</vt:lpstr>
      <vt:lpstr>Individual-Level Barriers to Care</vt:lpstr>
      <vt:lpstr>Cultural-Level Barriers to Care</vt:lpstr>
      <vt:lpstr>Protective Factors Improving HIV Care </vt:lpstr>
      <vt:lpstr> US-American and Mexican  Transnational Identities</vt:lpstr>
      <vt:lpstr>What is Transnationalism?</vt:lpstr>
      <vt:lpstr>Mexican Identity</vt:lpstr>
      <vt:lpstr>US-American Identity</vt:lpstr>
      <vt:lpstr> </vt:lpstr>
      <vt:lpstr>PowerPoint Presentation</vt:lpstr>
      <vt:lpstr>PowerPoint Presentation</vt:lpstr>
      <vt:lpstr>How was Proyecto Vida successful at engaging clients into care?</vt:lpstr>
      <vt:lpstr>Recommendations for Service Providers</vt:lpstr>
      <vt:lpstr>Next Steps in Evaluating Proyecto Vida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Robyn Schweizer</cp:lastModifiedBy>
  <cp:revision>2747</cp:revision>
  <dcterms:created xsi:type="dcterms:W3CDTF">2018-09-04T17:07:24Z</dcterms:created>
  <dcterms:modified xsi:type="dcterms:W3CDTF">2018-11-27T14:44:05Z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