
<file path=[Content_Types].xml><?xml version="1.0" encoding="utf-8"?>
<Types xmlns="http://schemas.openxmlformats.org/package/2006/content-types">
  <Default Extension="emf" ContentType="image/x-emf"/>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 id="2147483690" r:id="rId2"/>
    <p:sldMasterId id="2147483691" r:id="rId3"/>
    <p:sldMasterId id="2147483692" r:id="rId4"/>
  </p:sldMasterIdLst>
  <p:notesMasterIdLst>
    <p:notesMasterId r:id="rId4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95" r:id="rId24"/>
    <p:sldId id="296" r:id="rId25"/>
    <p:sldId id="297" r:id="rId26"/>
    <p:sldId id="298" r:id="rId27"/>
    <p:sldId id="299" r:id="rId28"/>
    <p:sldId id="300" r:id="rId29"/>
    <p:sldId id="301" r:id="rId30"/>
    <p:sldId id="302"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Lst>
  <p:sldSz cx="12192000" cy="6858000"/>
  <p:notesSz cx="6950075" cy="9236075"/>
  <p:embeddedFontLst>
    <p:embeddedFont>
      <p:font typeface="Calibri" panose="020F0502020204030204" pitchFamily="34" charset="0"/>
      <p:regular r:id="rId49"/>
      <p:bold r:id="rId50"/>
      <p:italic r:id="rId51"/>
      <p:boldItalic r:id="rId52"/>
    </p:embeddedFont>
    <p:embeddedFont>
      <p:font typeface="Roboto" panose="020B0604020202020204" charset="0"/>
      <p:regular r:id="rId53"/>
      <p:bold r:id="rId54"/>
      <p:italic r:id="rId55"/>
      <p:boldItalic r:id="rId56"/>
    </p:embeddedFont>
    <p:embeddedFont>
      <p:font typeface="Rockwell" panose="02060603020205020403" pitchFamily="18" charset="0"/>
      <p:regular r:id="rId57"/>
      <p:bold r:id="rId58"/>
      <p:italic r:id="rId59"/>
      <p:boldItalic r:id="rId60"/>
    </p:embeddedFont>
    <p:embeddedFont>
      <p:font typeface="Rokkitt" panose="020B0604020202020204" charset="0"/>
      <p:regular r:id="rId61"/>
      <p:bold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60" autoAdjust="0"/>
    <p:restoredTop sz="85730" autoAdjust="0"/>
  </p:normalViewPr>
  <p:slideViewPr>
    <p:cSldViewPr snapToGrid="0">
      <p:cViewPr varScale="1">
        <p:scale>
          <a:sx n="61" d="100"/>
          <a:sy n="61" d="100"/>
        </p:scale>
        <p:origin x="7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font" Target="fonts/font13.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3.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6.fntdata"/><Relationship Id="rId62"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1699" cy="463408"/>
          </a:xfrm>
          <a:prstGeom prst="rect">
            <a:avLst/>
          </a:prstGeom>
          <a:noFill/>
          <a:ln>
            <a:noFill/>
          </a:ln>
        </p:spPr>
        <p:txBody>
          <a:bodyPr spcFirstLastPara="1" wrap="square" lIns="92476" tIns="46226" rIns="92476" bIns="46226"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36768" y="0"/>
            <a:ext cx="3011699" cy="463408"/>
          </a:xfrm>
          <a:prstGeom prst="rect">
            <a:avLst/>
          </a:prstGeom>
          <a:noFill/>
          <a:ln>
            <a:noFill/>
          </a:ln>
        </p:spPr>
        <p:txBody>
          <a:bodyPr spcFirstLastPara="1" wrap="square" lIns="92476" tIns="46226" rIns="92476" bIns="46226"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2669"/>
            <a:ext cx="3011699" cy="463407"/>
          </a:xfrm>
          <a:prstGeom prst="rect">
            <a:avLst/>
          </a:prstGeom>
          <a:noFill/>
          <a:ln>
            <a:noFill/>
          </a:ln>
        </p:spPr>
        <p:txBody>
          <a:bodyPr spcFirstLastPara="1" wrap="square" lIns="92476" tIns="46226" rIns="92476" bIns="46226"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fld id="{00000000-1234-1234-1234-123412341234}" type="slidenum">
              <a:rPr lang="es-MX" sz="1200" smtClean="0">
                <a:solidFill>
                  <a:schemeClr val="dk1"/>
                </a:solidFill>
                <a:latin typeface="Calibri"/>
                <a:ea typeface="Calibri"/>
                <a:cs typeface="Calibri"/>
                <a:sym typeface="Calibri"/>
              </a:rPr>
              <a:pPr algn="r"/>
              <a:t>‹#›</a:t>
            </a:fld>
            <a:endParaRPr lang="es-MX"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hab.hrsa.gov/abouthab/files/109415reauth06.pdf"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hab.hrsa.gov/sites/default/files/hab/Global/adapmanual.pdf" TargetMode="Externa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s://www.cdc.gov/diabetes/statistics/prev/national/figraceethsex.htm" TargetMode="External"/><Relationship Id="rId3" Type="http://schemas.openxmlformats.org/officeDocument/2006/relationships/hyperlink" Target="https://hab.hrsa.gov/sites/default/files/hab/program-grants-management/ServiceCategoryPCN_16-02Final.pdf" TargetMode="External"/><Relationship Id="rId7" Type="http://schemas.openxmlformats.org/officeDocument/2006/relationships/hyperlink" Target="https://aidsinfo.nih.gov/understanding-hiv-aids/fact-sheets/22/59/hiv-and-diabetes" TargetMode="External"/><Relationship Id="rId2" Type="http://schemas.openxmlformats.org/officeDocument/2006/relationships/slide" Target="../slides/slide33.xml"/><Relationship Id="rId1" Type="http://schemas.openxmlformats.org/officeDocument/2006/relationships/notesMaster" Target="../notesMasters/notesMaster1.xml"/><Relationship Id="rId6" Type="http://schemas.openxmlformats.org/officeDocument/2006/relationships/hyperlink" Target="https://www.ncbi.nlm.nih.gov/pmc/articles/PMC5372333/" TargetMode="External"/><Relationship Id="rId11" Type="http://schemas.openxmlformats.org/officeDocument/2006/relationships/hyperlink" Target="https://www.ncbi.nlm.nih.gov/pmc/articles/PMC4406484/#R32" TargetMode="External"/><Relationship Id="rId5" Type="http://schemas.openxmlformats.org/officeDocument/2006/relationships/hyperlink" Target="https://www.cdc.gov/dhdsp/data_statistics/fact_sheets/fs_aa.htm" TargetMode="External"/><Relationship Id="rId10" Type="http://schemas.openxmlformats.org/officeDocument/2006/relationships/hyperlink" Target="https://www.ncbi.nlm.nih.gov/pmc/articles/PMC5366075/" TargetMode="External"/><Relationship Id="rId4" Type="http://schemas.openxmlformats.org/officeDocument/2006/relationships/hyperlink" Target="https://www.cdc.gov/bloodpressure/docs/african_american_executive_summary.pdf" TargetMode="External"/><Relationship Id="rId9" Type="http://schemas.openxmlformats.org/officeDocument/2006/relationships/hyperlink" Target="https://www.ncbi.nlm.nih.gov/pmc/articles/PMC2882936/"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1: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endParaRPr/>
          </a:p>
        </p:txBody>
      </p:sp>
      <p:sp>
        <p:nvSpPr>
          <p:cNvPr id="358" name="Google Shape;358;p1: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s-MX" sz="1200">
                <a:latin typeface="Calibri"/>
                <a:ea typeface="Calibri"/>
                <a:cs typeface="Calibri"/>
                <a:sym typeface="Calibri"/>
              </a:rPr>
              <a:pPr algn="r">
                <a:buSzPts val="1200"/>
              </a:pPr>
              <a:t>1</a:t>
            </a:fld>
            <a:endParaRPr sz="1200">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5: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2" name="Google Shape;422;p5: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endParaRPr/>
          </a:p>
        </p:txBody>
      </p:sp>
      <p:sp>
        <p:nvSpPr>
          <p:cNvPr id="423" name="Google Shape;423;p5: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s-MX" sz="1200">
                <a:latin typeface="Calibri"/>
                <a:ea typeface="Calibri"/>
                <a:cs typeface="Calibri"/>
                <a:sym typeface="Calibri"/>
              </a:rPr>
              <a:pPr algn="r">
                <a:buSzPts val="1200"/>
              </a:pPr>
              <a:t>10</a:t>
            </a:fld>
            <a:endParaRPr sz="120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9: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9: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endParaRPr/>
          </a:p>
        </p:txBody>
      </p:sp>
      <p:sp>
        <p:nvSpPr>
          <p:cNvPr id="430" name="Google Shape;430;p9: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s-MX" sz="1200">
                <a:latin typeface="Calibri"/>
                <a:ea typeface="Calibri"/>
                <a:cs typeface="Calibri"/>
                <a:sym typeface="Calibri"/>
              </a:rPr>
              <a:pPr algn="r">
                <a:buSzPts val="1200"/>
              </a:pPr>
              <a:t>11</a:t>
            </a:fld>
            <a:endParaRPr sz="1200">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0: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10: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175416" indent="-175416">
              <a:buClr>
                <a:schemeClr val="dk1"/>
              </a:buClr>
              <a:buSzPts val="1200"/>
              <a:buFont typeface="Arial"/>
              <a:buChar char="•"/>
            </a:pPr>
            <a:r>
              <a:rPr lang="es-MX" i="1"/>
              <a:t>Gender identity</a:t>
            </a:r>
            <a:r>
              <a:rPr lang="es-MX"/>
              <a:t>: Sexual abuse among women is common, affecting 15% - 25% of women. </a:t>
            </a:r>
            <a:endParaRPr/>
          </a:p>
          <a:p>
            <a:pPr marL="175416" indent="-175416">
              <a:buClr>
                <a:schemeClr val="dk1"/>
              </a:buClr>
              <a:buSzPts val="1200"/>
              <a:buFont typeface="Arial"/>
              <a:buChar char="•"/>
            </a:pPr>
            <a:r>
              <a:rPr lang="es-MX" i="1"/>
              <a:t>Sexual orientation: </a:t>
            </a:r>
            <a:r>
              <a:rPr lang="es-MX"/>
              <a:t>Individuals who identify as lesbian, gay, or bisexual are likely to experience higher rates of trauma. </a:t>
            </a:r>
            <a:endParaRPr/>
          </a:p>
          <a:p>
            <a:pPr marL="175416" indent="-175416">
              <a:buClr>
                <a:schemeClr val="dk1"/>
              </a:buClr>
              <a:buSzPts val="1200"/>
              <a:buFont typeface="Arial"/>
              <a:buChar char="•"/>
            </a:pPr>
            <a:r>
              <a:rPr lang="es-MX"/>
              <a:t>People of color: Communities of color are disproportionately impacted by trauma. The 2016 National Survey of Children’s Health (NSCH) found that 61% of Black, non-Hispanic children and 51% of Hispanic children have experienced at least one ACE, compared with 40% of White, non-Hispanic children</a:t>
            </a:r>
            <a:endParaRPr/>
          </a:p>
          <a:p>
            <a:pPr marL="175416" indent="-175416">
              <a:buClr>
                <a:schemeClr val="dk1"/>
              </a:buClr>
              <a:buSzPts val="1200"/>
              <a:buFont typeface="Arial"/>
              <a:buChar char="•"/>
            </a:pPr>
            <a:r>
              <a:rPr lang="es-MX" i="1"/>
              <a:t>Addictions and Mental health: </a:t>
            </a:r>
            <a:r>
              <a:rPr lang="es-MX"/>
              <a:t>The link between trauma exposure and substance use and mental health challenges is well-established. </a:t>
            </a:r>
            <a:endParaRPr/>
          </a:p>
          <a:p>
            <a:pPr marL="175416" indent="-175416">
              <a:buClr>
                <a:schemeClr val="dk1"/>
              </a:buClr>
              <a:buSzPts val="1200"/>
              <a:buFont typeface="Arial"/>
              <a:buChar char="•"/>
            </a:pPr>
            <a:r>
              <a:rPr lang="es-MX" i="1"/>
              <a:t>Poverty and homelessness: </a:t>
            </a:r>
            <a:r>
              <a:rPr lang="es-MX"/>
              <a:t>The experience of living with little to no income is traumatic</a:t>
            </a:r>
            <a:endParaRPr/>
          </a:p>
        </p:txBody>
      </p:sp>
      <p:sp>
        <p:nvSpPr>
          <p:cNvPr id="440" name="Google Shape;440;p10: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s-MX" sz="1200">
                <a:latin typeface="Calibri"/>
                <a:ea typeface="Calibri"/>
                <a:cs typeface="Calibri"/>
                <a:sym typeface="Calibri"/>
              </a:rPr>
              <a:pPr algn="r">
                <a:buSzPts val="1200"/>
              </a:pPr>
              <a:t>12</a:t>
            </a:fld>
            <a:endParaRPr sz="120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1: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11: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r>
              <a:rPr lang="es-MX"/>
              <a:t>Now that you’ve learned about NEAR Science and Intersectionality, what we have proposed here is an HIV ACEs pyramid  -- Adapted from the ACEs and Racing ACEs pyramid, the following diagram illustrates the relationship between epigenetic trauma, systems of oppression, adoption of HIV-related risk behaviors, and progression of HIV disease. The base of the diagram indicates intersectional factors that influence a person’s health outcomes at the highest level (i.e., the “30,000-foot view,” so-to-speak). As you continue to read up the diagram, the factors listed indicate the structural, community, interpersonal and individual level influences and potential traumas that may lead to an HIV diagnosis and related health outcomes. </a:t>
            </a:r>
            <a:endParaRPr/>
          </a:p>
        </p:txBody>
      </p:sp>
      <p:sp>
        <p:nvSpPr>
          <p:cNvPr id="447" name="Google Shape;447;p11: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s-MX" sz="1200">
                <a:latin typeface="Calibri"/>
                <a:ea typeface="Calibri"/>
                <a:cs typeface="Calibri"/>
                <a:sym typeface="Calibri"/>
              </a:rPr>
              <a:pPr algn="r">
                <a:buSzPts val="1200"/>
              </a:pPr>
              <a:t>13</a:t>
            </a:fld>
            <a:endParaRPr sz="120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2: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p12: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r>
              <a:rPr lang="es-MX"/>
              <a:t>Past and current traumatic experiences have impacts along the HIV care continuum and contribute greatly to whether or not a person contracts HIV, is diagnosed, is linked to care, retained in care, and maintains viral suppression. When considered with comorbidities such as substance use disorders and mental health issues, addressing the effects of trauma at every stage of the continuum becomes imperative. </a:t>
            </a:r>
            <a:endParaRPr/>
          </a:p>
        </p:txBody>
      </p:sp>
      <p:sp>
        <p:nvSpPr>
          <p:cNvPr id="454" name="Google Shape;454;p12: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s-MX" sz="1200">
                <a:latin typeface="Calibri"/>
                <a:ea typeface="Calibri"/>
                <a:cs typeface="Calibri"/>
                <a:sym typeface="Calibri"/>
              </a:rPr>
              <a:pPr algn="r">
                <a:buSzPts val="1200"/>
              </a:pPr>
              <a:t>14</a:t>
            </a:fld>
            <a:endParaRPr sz="120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p13: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Google Shape;460;p13: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endParaRPr/>
          </a:p>
        </p:txBody>
      </p:sp>
      <p:sp>
        <p:nvSpPr>
          <p:cNvPr id="461" name="Google Shape;461;p13: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s-MX" sz="1200">
                <a:latin typeface="Calibri"/>
                <a:ea typeface="Calibri"/>
                <a:cs typeface="Calibri"/>
                <a:sym typeface="Calibri"/>
              </a:rPr>
              <a:pPr algn="r">
                <a:buSzPts val="1200"/>
              </a:pPr>
              <a:t>15</a:t>
            </a:fld>
            <a:endParaRPr sz="120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4: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14: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endParaRPr/>
          </a:p>
        </p:txBody>
      </p:sp>
      <p:sp>
        <p:nvSpPr>
          <p:cNvPr id="468" name="Google Shape;468;p14: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s-MX" sz="1200">
                <a:latin typeface="Calibri"/>
                <a:ea typeface="Calibri"/>
                <a:cs typeface="Calibri"/>
                <a:sym typeface="Calibri"/>
              </a:rPr>
              <a:pPr algn="r">
                <a:buSzPts val="1200"/>
              </a:pPr>
              <a:t>16</a:t>
            </a:fld>
            <a:endParaRPr sz="1200">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15: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15: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endParaRPr/>
          </a:p>
        </p:txBody>
      </p:sp>
      <p:sp>
        <p:nvSpPr>
          <p:cNvPr id="476" name="Google Shape;476;p15: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s-MX" sz="1200">
                <a:latin typeface="Calibri"/>
                <a:ea typeface="Calibri"/>
                <a:cs typeface="Calibri"/>
                <a:sym typeface="Calibri"/>
              </a:rPr>
              <a:pPr algn="r">
                <a:buSzPts val="1200"/>
              </a:pPr>
              <a:t>17</a:t>
            </a:fld>
            <a:endParaRPr sz="1200">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16: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16: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endParaRPr/>
          </a:p>
        </p:txBody>
      </p:sp>
      <p:sp>
        <p:nvSpPr>
          <p:cNvPr id="482" name="Google Shape;482;p16: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s-MX" sz="1200">
                <a:latin typeface="Calibri"/>
                <a:ea typeface="Calibri"/>
                <a:cs typeface="Calibri"/>
                <a:sym typeface="Calibri"/>
              </a:rPr>
              <a:pPr algn="r">
                <a:buSzPts val="1200"/>
              </a:pPr>
              <a:t>18</a:t>
            </a:fld>
            <a:endParaRPr sz="1200">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7: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7" name="Google Shape;487;p17: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r>
              <a:rPr lang="es-MX"/>
              <a:t>Recognition &amp; Awareness; </a:t>
            </a:r>
            <a:endParaRPr/>
          </a:p>
          <a:p>
            <a:pPr marL="0" indent="0"/>
            <a:r>
              <a:rPr lang="es-MX"/>
              <a:t>Foundational Knowledge; </a:t>
            </a:r>
            <a:endParaRPr/>
          </a:p>
          <a:p>
            <a:pPr marL="0" indent="0"/>
            <a:r>
              <a:rPr lang="es-MX"/>
              <a:t>Agency Readiness; </a:t>
            </a:r>
            <a:endParaRPr/>
          </a:p>
          <a:p>
            <a:pPr marL="0" indent="0"/>
            <a:r>
              <a:rPr lang="es-MX"/>
              <a:t>Process &amp; Infrastructure; </a:t>
            </a:r>
            <a:endParaRPr/>
          </a:p>
          <a:p>
            <a:pPr marL="0" indent="0"/>
            <a:r>
              <a:rPr lang="es-MX"/>
              <a:t>Gather Information &amp; Identify Opportunities; </a:t>
            </a:r>
            <a:endParaRPr/>
          </a:p>
          <a:p>
            <a:pPr marL="0" indent="0"/>
            <a:r>
              <a:rPr lang="es-MX"/>
              <a:t>Prioritize and Create a Work Plan; </a:t>
            </a:r>
            <a:endParaRPr/>
          </a:p>
          <a:p>
            <a:pPr marL="0" indent="0"/>
            <a:r>
              <a:rPr lang="es-MX"/>
              <a:t>Implement and Monitor; </a:t>
            </a:r>
            <a:endParaRPr/>
          </a:p>
          <a:p>
            <a:pPr marL="0" indent="0"/>
            <a:r>
              <a:rPr lang="es-MX"/>
              <a:t>Celebrate &amp; Maintain</a:t>
            </a:r>
            <a:endParaRPr/>
          </a:p>
          <a:p>
            <a:pPr marL="0" indent="0"/>
            <a:endParaRPr/>
          </a:p>
        </p:txBody>
      </p:sp>
      <p:sp>
        <p:nvSpPr>
          <p:cNvPr id="488" name="Google Shape;488;p17: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s-MX" sz="1200">
                <a:latin typeface="Calibri"/>
                <a:ea typeface="Calibri"/>
                <a:cs typeface="Calibri"/>
                <a:sym typeface="Calibri"/>
              </a:rPr>
              <a:pPr algn="r">
                <a:buSzPts val="1200"/>
              </a:pPr>
              <a:t>19</a:t>
            </a:fld>
            <a:endParaRPr sz="1200">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2: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endParaRPr/>
          </a:p>
        </p:txBody>
      </p:sp>
      <p:sp>
        <p:nvSpPr>
          <p:cNvPr id="367" name="Google Shape;367;p2: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s-MX" sz="1200">
                <a:latin typeface="Calibri"/>
                <a:ea typeface="Calibri"/>
                <a:cs typeface="Calibri"/>
                <a:sym typeface="Calibri"/>
              </a:rPr>
              <a:pPr algn="r">
                <a:buSzPts val="1200"/>
              </a:pPr>
              <a:t>2</a:t>
            </a:fld>
            <a:endParaRPr sz="1200">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s-MX" sz="1200">
                <a:solidFill>
                  <a:schemeClr val="dk1"/>
                </a:solidFill>
                <a:latin typeface="Calibri"/>
                <a:ea typeface="Calibri"/>
                <a:cs typeface="Calibri"/>
                <a:sym typeface="Calibri"/>
              </a:rPr>
              <a:pPr algn="r"/>
              <a:t>20</a:t>
            </a:fld>
            <a:endParaRPr lang="es-MX"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6216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s-MX" sz="1200">
                <a:solidFill>
                  <a:schemeClr val="dk1"/>
                </a:solidFill>
                <a:latin typeface="Calibri"/>
                <a:ea typeface="Calibri"/>
                <a:cs typeface="Calibri"/>
                <a:sym typeface="Calibri"/>
              </a:rPr>
              <a:pPr algn="r"/>
              <a:t>21</a:t>
            </a:fld>
            <a:endParaRPr lang="es-MX"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34989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s-MX" sz="1200">
                <a:solidFill>
                  <a:schemeClr val="dk1"/>
                </a:solidFill>
                <a:latin typeface="Calibri"/>
                <a:ea typeface="Calibri"/>
                <a:cs typeface="Calibri"/>
                <a:sym typeface="Calibri"/>
              </a:rPr>
              <a:pPr algn="r"/>
              <a:t>22</a:t>
            </a:fld>
            <a:endParaRPr lang="es-MX"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39293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s-MX" sz="1200">
                <a:solidFill>
                  <a:schemeClr val="dk1"/>
                </a:solidFill>
                <a:latin typeface="Calibri"/>
                <a:ea typeface="Calibri"/>
                <a:cs typeface="Calibri"/>
                <a:sym typeface="Calibri"/>
              </a:rPr>
              <a:pPr algn="r"/>
              <a:t>23</a:t>
            </a:fld>
            <a:endParaRPr lang="es-MX"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8790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s-MX" sz="1200">
                <a:solidFill>
                  <a:schemeClr val="dk1"/>
                </a:solidFill>
                <a:latin typeface="Calibri"/>
                <a:ea typeface="Calibri"/>
                <a:cs typeface="Calibri"/>
                <a:sym typeface="Calibri"/>
              </a:rPr>
              <a:pPr algn="r"/>
              <a:t>24</a:t>
            </a:fld>
            <a:endParaRPr lang="es-MX"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2236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s-MX" sz="1200">
                <a:solidFill>
                  <a:schemeClr val="dk1"/>
                </a:solidFill>
                <a:latin typeface="Calibri"/>
                <a:ea typeface="Calibri"/>
                <a:cs typeface="Calibri"/>
                <a:sym typeface="Calibri"/>
              </a:rPr>
              <a:pPr algn="r"/>
              <a:t>25</a:t>
            </a:fld>
            <a:endParaRPr lang="es-MX"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57319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s-MX" sz="1200">
                <a:solidFill>
                  <a:schemeClr val="dk1"/>
                </a:solidFill>
                <a:latin typeface="Calibri"/>
                <a:ea typeface="Calibri"/>
                <a:cs typeface="Calibri"/>
                <a:sym typeface="Calibri"/>
              </a:rPr>
              <a:pPr algn="r"/>
              <a:t>26</a:t>
            </a:fld>
            <a:endParaRPr lang="es-MX"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22497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s-MX" sz="1200">
                <a:solidFill>
                  <a:schemeClr val="dk1"/>
                </a:solidFill>
                <a:latin typeface="Calibri"/>
                <a:ea typeface="Calibri"/>
                <a:cs typeface="Calibri"/>
                <a:sym typeface="Calibri"/>
              </a:rPr>
              <a:pPr algn="r"/>
              <a:t>27</a:t>
            </a:fld>
            <a:endParaRPr lang="es-MX"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60258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21: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4" name="Google Shape;514;p21: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r>
              <a:rPr lang="es-MX"/>
              <a:t>Similar to our Aging PLWH segment, we are going to take a look at how ADAPs and Ryan White HIV/AIDS Program Part B Programs can support access to medications and tailor related services for Black men living with HIV. I’ll provides a summary of HRSA/HAB guidance related to outreach and education services for minoriti populations, specifically those from communities of color. </a:t>
            </a:r>
            <a:endParaRPr/>
          </a:p>
        </p:txBody>
      </p:sp>
      <p:sp>
        <p:nvSpPr>
          <p:cNvPr id="515" name="Google Shape;515;p21: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s-MX" sz="1200">
                <a:latin typeface="Calibri"/>
                <a:ea typeface="Calibri"/>
                <a:cs typeface="Calibri"/>
                <a:sym typeface="Calibri"/>
              </a:rPr>
              <a:pPr algn="r">
                <a:buSzPts val="1200"/>
              </a:pPr>
              <a:t>28</a:t>
            </a:fld>
            <a:endParaRPr sz="1200">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22: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p22: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172138" indent="-172138">
              <a:buClr>
                <a:schemeClr val="dk1"/>
              </a:buClr>
              <a:buSzPts val="1200"/>
              <a:buFont typeface="Arial"/>
              <a:buChar char="•"/>
            </a:pPr>
            <a:r>
              <a:rPr lang="es-MX" dirty="0" err="1"/>
              <a:t>Firstly</a:t>
            </a:r>
            <a:r>
              <a:rPr lang="es-MX" dirty="0"/>
              <a:t>, I </a:t>
            </a:r>
            <a:r>
              <a:rPr lang="es-MX" dirty="0" err="1"/>
              <a:t>want</a:t>
            </a:r>
            <a:r>
              <a:rPr lang="es-MX" dirty="0"/>
              <a:t> </a:t>
            </a:r>
            <a:r>
              <a:rPr lang="es-MX" dirty="0" err="1"/>
              <a:t>to</a:t>
            </a:r>
            <a:r>
              <a:rPr lang="es-MX" dirty="0"/>
              <a:t> set </a:t>
            </a:r>
            <a:r>
              <a:rPr lang="es-MX" dirty="0" err="1"/>
              <a:t>the</a:t>
            </a:r>
            <a:r>
              <a:rPr lang="es-MX" dirty="0"/>
              <a:t> </a:t>
            </a:r>
            <a:r>
              <a:rPr lang="es-MX" dirty="0" err="1"/>
              <a:t>tone</a:t>
            </a:r>
            <a:r>
              <a:rPr lang="es-MX" dirty="0"/>
              <a:t> </a:t>
            </a:r>
            <a:r>
              <a:rPr lang="es-MX" dirty="0" err="1"/>
              <a:t>for</a:t>
            </a:r>
            <a:r>
              <a:rPr lang="es-MX" dirty="0"/>
              <a:t> </a:t>
            </a:r>
            <a:r>
              <a:rPr lang="es-MX" dirty="0" err="1"/>
              <a:t>this</a:t>
            </a:r>
            <a:r>
              <a:rPr lang="es-MX" dirty="0"/>
              <a:t> </a:t>
            </a:r>
            <a:r>
              <a:rPr lang="es-MX" dirty="0" err="1"/>
              <a:t>conversation</a:t>
            </a:r>
            <a:r>
              <a:rPr lang="es-MX" dirty="0"/>
              <a:t> and share a bit </a:t>
            </a:r>
            <a:r>
              <a:rPr lang="es-MX" dirty="0" err="1"/>
              <a:t>about</a:t>
            </a:r>
            <a:r>
              <a:rPr lang="es-MX" dirty="0"/>
              <a:t> </a:t>
            </a:r>
            <a:r>
              <a:rPr lang="es-MX" dirty="0" err="1"/>
              <a:t>why</a:t>
            </a:r>
            <a:r>
              <a:rPr lang="es-MX" dirty="0"/>
              <a:t> </a:t>
            </a:r>
            <a:r>
              <a:rPr lang="es-MX" dirty="0" err="1"/>
              <a:t>we</a:t>
            </a:r>
            <a:r>
              <a:rPr lang="es-MX" dirty="0"/>
              <a:t> are </a:t>
            </a:r>
            <a:r>
              <a:rPr lang="es-MX" dirty="0" err="1"/>
              <a:t>focusing</a:t>
            </a:r>
            <a:r>
              <a:rPr lang="es-MX" dirty="0"/>
              <a:t> </a:t>
            </a:r>
            <a:r>
              <a:rPr lang="es-MX" dirty="0" err="1"/>
              <a:t>our</a:t>
            </a:r>
            <a:r>
              <a:rPr lang="es-MX" dirty="0"/>
              <a:t> </a:t>
            </a:r>
            <a:r>
              <a:rPr lang="es-MX" dirty="0" err="1"/>
              <a:t>efforts</a:t>
            </a:r>
            <a:r>
              <a:rPr lang="es-MX" dirty="0"/>
              <a:t> </a:t>
            </a:r>
            <a:r>
              <a:rPr lang="es-MX" dirty="0" err="1"/>
              <a:t>on</a:t>
            </a:r>
            <a:r>
              <a:rPr lang="es-MX" dirty="0"/>
              <a:t> Black </a:t>
            </a:r>
            <a:r>
              <a:rPr lang="es-MX" dirty="0" err="1"/>
              <a:t>men</a:t>
            </a:r>
            <a:r>
              <a:rPr lang="es-MX" dirty="0"/>
              <a:t> living </a:t>
            </a:r>
            <a:r>
              <a:rPr lang="es-MX" dirty="0" err="1"/>
              <a:t>with</a:t>
            </a:r>
            <a:r>
              <a:rPr lang="es-MX" dirty="0"/>
              <a:t> HIV. As </a:t>
            </a:r>
            <a:r>
              <a:rPr lang="es-MX" dirty="0" err="1"/>
              <a:t>you</a:t>
            </a:r>
            <a:r>
              <a:rPr lang="es-MX" dirty="0"/>
              <a:t> can </a:t>
            </a:r>
            <a:r>
              <a:rPr lang="es-MX" dirty="0" err="1"/>
              <a:t>see</a:t>
            </a:r>
            <a:r>
              <a:rPr lang="es-MX" dirty="0"/>
              <a:t> </a:t>
            </a:r>
            <a:r>
              <a:rPr lang="es-MX" dirty="0" err="1"/>
              <a:t>from</a:t>
            </a:r>
            <a:r>
              <a:rPr lang="es-MX" dirty="0"/>
              <a:t> </a:t>
            </a:r>
            <a:r>
              <a:rPr lang="es-MX" dirty="0" err="1"/>
              <a:t>this</a:t>
            </a:r>
            <a:r>
              <a:rPr lang="es-MX" dirty="0"/>
              <a:t> chart </a:t>
            </a:r>
            <a:r>
              <a:rPr lang="es-MX" dirty="0" err="1"/>
              <a:t>developed</a:t>
            </a:r>
            <a:r>
              <a:rPr lang="es-MX" dirty="0"/>
              <a:t> </a:t>
            </a:r>
            <a:r>
              <a:rPr lang="es-MX" dirty="0" err="1"/>
              <a:t>using</a:t>
            </a:r>
            <a:r>
              <a:rPr lang="es-MX" dirty="0"/>
              <a:t> 2015 </a:t>
            </a:r>
            <a:r>
              <a:rPr lang="es-MX" dirty="0" err="1"/>
              <a:t>surveillance</a:t>
            </a:r>
            <a:r>
              <a:rPr lang="es-MX" dirty="0"/>
              <a:t> data </a:t>
            </a:r>
            <a:r>
              <a:rPr lang="es-MX" dirty="0" err="1"/>
              <a:t>from</a:t>
            </a:r>
            <a:r>
              <a:rPr lang="es-MX" dirty="0"/>
              <a:t> </a:t>
            </a:r>
            <a:r>
              <a:rPr lang="es-MX" dirty="0" err="1"/>
              <a:t>the</a:t>
            </a:r>
            <a:r>
              <a:rPr lang="es-MX" dirty="0"/>
              <a:t> centers </a:t>
            </a:r>
            <a:r>
              <a:rPr lang="es-MX" dirty="0" err="1"/>
              <a:t>for</a:t>
            </a:r>
            <a:r>
              <a:rPr lang="es-MX" dirty="0"/>
              <a:t> </a:t>
            </a:r>
            <a:r>
              <a:rPr lang="es-MX" dirty="0" err="1"/>
              <a:t>disease</a:t>
            </a:r>
            <a:r>
              <a:rPr lang="es-MX" dirty="0"/>
              <a:t> control and </a:t>
            </a:r>
            <a:r>
              <a:rPr lang="es-MX" dirty="0" err="1"/>
              <a:t>prevention</a:t>
            </a:r>
            <a:r>
              <a:rPr lang="es-MX" dirty="0"/>
              <a:t> (CDC), Black </a:t>
            </a:r>
            <a:r>
              <a:rPr lang="es-MX" dirty="0" err="1"/>
              <a:t>people</a:t>
            </a:r>
            <a:r>
              <a:rPr lang="es-MX" dirty="0"/>
              <a:t> are </a:t>
            </a:r>
            <a:r>
              <a:rPr lang="es-MX" dirty="0" err="1"/>
              <a:t>disproportionately</a:t>
            </a:r>
            <a:r>
              <a:rPr lang="es-MX" dirty="0"/>
              <a:t> </a:t>
            </a:r>
            <a:r>
              <a:rPr lang="es-MX" dirty="0" err="1"/>
              <a:t>affected</a:t>
            </a:r>
            <a:r>
              <a:rPr lang="es-MX" dirty="0"/>
              <a:t> </a:t>
            </a:r>
            <a:r>
              <a:rPr lang="es-MX" dirty="0" err="1"/>
              <a:t>by</a:t>
            </a:r>
            <a:r>
              <a:rPr lang="es-MX" dirty="0"/>
              <a:t> </a:t>
            </a:r>
            <a:r>
              <a:rPr lang="es-MX" dirty="0" err="1"/>
              <a:t>the</a:t>
            </a:r>
            <a:r>
              <a:rPr lang="es-MX" dirty="0"/>
              <a:t> HIV </a:t>
            </a:r>
            <a:r>
              <a:rPr lang="es-MX" dirty="0" err="1"/>
              <a:t>epidemic</a:t>
            </a:r>
            <a:r>
              <a:rPr lang="es-MX" dirty="0"/>
              <a:t>. </a:t>
            </a:r>
            <a:endParaRPr dirty="0"/>
          </a:p>
          <a:p>
            <a:pPr marL="172138" indent="-172138">
              <a:buClr>
                <a:schemeClr val="dk1"/>
              </a:buClr>
              <a:buSzPts val="1200"/>
              <a:buFont typeface="Arial"/>
              <a:buChar char="•"/>
            </a:pPr>
            <a:r>
              <a:rPr lang="es-MX" dirty="0" err="1"/>
              <a:t>Blacks</a:t>
            </a:r>
            <a:r>
              <a:rPr lang="es-MX" dirty="0"/>
              <a:t>/</a:t>
            </a:r>
            <a:r>
              <a:rPr lang="es-MX" dirty="0" err="1"/>
              <a:t>African</a:t>
            </a:r>
            <a:r>
              <a:rPr lang="es-MX" dirty="0"/>
              <a:t> </a:t>
            </a:r>
            <a:r>
              <a:rPr lang="es-MX" dirty="0" err="1"/>
              <a:t>Americans</a:t>
            </a:r>
            <a:r>
              <a:rPr lang="es-MX" dirty="0"/>
              <a:t> </a:t>
            </a:r>
            <a:r>
              <a:rPr lang="es-MX" dirty="0" err="1"/>
              <a:t>account</a:t>
            </a:r>
            <a:r>
              <a:rPr lang="es-MX" dirty="0"/>
              <a:t> </a:t>
            </a:r>
            <a:r>
              <a:rPr lang="es-MX" dirty="0" err="1"/>
              <a:t>for</a:t>
            </a:r>
            <a:r>
              <a:rPr lang="es-MX" dirty="0"/>
              <a:t> a </a:t>
            </a:r>
            <a:r>
              <a:rPr lang="es-MX" dirty="0" err="1"/>
              <a:t>higher</a:t>
            </a:r>
            <a:r>
              <a:rPr lang="es-MX" dirty="0"/>
              <a:t> </a:t>
            </a:r>
            <a:r>
              <a:rPr lang="es-MX" dirty="0" err="1"/>
              <a:t>proportion</a:t>
            </a:r>
            <a:r>
              <a:rPr lang="es-MX" dirty="0"/>
              <a:t> </a:t>
            </a:r>
            <a:r>
              <a:rPr lang="es-MX" dirty="0" err="1"/>
              <a:t>of</a:t>
            </a:r>
            <a:r>
              <a:rPr lang="es-MX" dirty="0"/>
              <a:t> new HIV </a:t>
            </a:r>
            <a:r>
              <a:rPr lang="es-MX" dirty="0" err="1"/>
              <a:t>diagnoses</a:t>
            </a:r>
            <a:r>
              <a:rPr lang="es-MX" dirty="0"/>
              <a:t>, </a:t>
            </a:r>
            <a:r>
              <a:rPr lang="es-MX" dirty="0" err="1"/>
              <a:t>those</a:t>
            </a:r>
            <a:r>
              <a:rPr lang="es-MX" dirty="0"/>
              <a:t> living </a:t>
            </a:r>
            <a:r>
              <a:rPr lang="es-MX" dirty="0" err="1"/>
              <a:t>with</a:t>
            </a:r>
            <a:r>
              <a:rPr lang="es-MX" dirty="0"/>
              <a:t> HIV, and </a:t>
            </a:r>
            <a:r>
              <a:rPr lang="es-MX" dirty="0" err="1"/>
              <a:t>those</a:t>
            </a:r>
            <a:r>
              <a:rPr lang="es-MX" dirty="0"/>
              <a:t> </a:t>
            </a:r>
            <a:r>
              <a:rPr lang="es-MX" dirty="0" err="1"/>
              <a:t>ever</a:t>
            </a:r>
            <a:r>
              <a:rPr lang="es-MX" dirty="0"/>
              <a:t> </a:t>
            </a:r>
            <a:r>
              <a:rPr lang="es-MX" dirty="0" err="1"/>
              <a:t>diagnosed</a:t>
            </a:r>
            <a:r>
              <a:rPr lang="es-MX" dirty="0"/>
              <a:t> </a:t>
            </a:r>
            <a:r>
              <a:rPr lang="es-MX" dirty="0" err="1"/>
              <a:t>with</a:t>
            </a:r>
            <a:r>
              <a:rPr lang="es-MX" dirty="0"/>
              <a:t> AIDS, </a:t>
            </a:r>
            <a:r>
              <a:rPr lang="es-MX" dirty="0" err="1"/>
              <a:t>compared</a:t>
            </a:r>
            <a:r>
              <a:rPr lang="es-MX" dirty="0"/>
              <a:t> </a:t>
            </a:r>
            <a:r>
              <a:rPr lang="es-MX" dirty="0" err="1"/>
              <a:t>to</a:t>
            </a:r>
            <a:r>
              <a:rPr lang="es-MX" dirty="0"/>
              <a:t> </a:t>
            </a:r>
            <a:r>
              <a:rPr lang="es-MX" dirty="0" err="1"/>
              <a:t>other</a:t>
            </a:r>
            <a:r>
              <a:rPr lang="es-MX" dirty="0"/>
              <a:t> </a:t>
            </a:r>
            <a:r>
              <a:rPr lang="es-MX" dirty="0" err="1"/>
              <a:t>races</a:t>
            </a:r>
            <a:r>
              <a:rPr lang="es-MX" dirty="0"/>
              <a:t>/</a:t>
            </a:r>
            <a:r>
              <a:rPr lang="es-MX" dirty="0" err="1"/>
              <a:t>ethnicities</a:t>
            </a:r>
            <a:r>
              <a:rPr lang="es-MX" dirty="0"/>
              <a:t>. In 2015, </a:t>
            </a:r>
            <a:r>
              <a:rPr lang="es-MX" dirty="0" err="1"/>
              <a:t>African</a:t>
            </a:r>
            <a:r>
              <a:rPr lang="es-MX" dirty="0"/>
              <a:t> </a:t>
            </a:r>
            <a:r>
              <a:rPr lang="es-MX" dirty="0" err="1"/>
              <a:t>Americans</a:t>
            </a:r>
            <a:r>
              <a:rPr lang="es-MX" dirty="0"/>
              <a:t> </a:t>
            </a:r>
            <a:r>
              <a:rPr lang="es-MX" dirty="0" err="1"/>
              <a:t>accounted</a:t>
            </a:r>
            <a:r>
              <a:rPr lang="es-MX" dirty="0"/>
              <a:t> </a:t>
            </a:r>
            <a:r>
              <a:rPr lang="es-MX" dirty="0" err="1"/>
              <a:t>for</a:t>
            </a:r>
            <a:r>
              <a:rPr lang="es-MX" dirty="0"/>
              <a:t> 45% </a:t>
            </a:r>
            <a:r>
              <a:rPr lang="es-MX" dirty="0" err="1"/>
              <a:t>of</a:t>
            </a:r>
            <a:r>
              <a:rPr lang="es-MX" dirty="0"/>
              <a:t> HIV </a:t>
            </a:r>
            <a:r>
              <a:rPr lang="es-MX" dirty="0" err="1"/>
              <a:t>diagnoses</a:t>
            </a:r>
            <a:r>
              <a:rPr lang="es-MX" dirty="0"/>
              <a:t>, </a:t>
            </a:r>
            <a:r>
              <a:rPr lang="es-MX" dirty="0" err="1"/>
              <a:t>though</a:t>
            </a:r>
            <a:r>
              <a:rPr lang="es-MX" dirty="0"/>
              <a:t> </a:t>
            </a:r>
            <a:r>
              <a:rPr lang="es-MX" dirty="0" err="1"/>
              <a:t>they</a:t>
            </a:r>
            <a:r>
              <a:rPr lang="es-MX" dirty="0"/>
              <a:t> </a:t>
            </a:r>
            <a:r>
              <a:rPr lang="es-MX" dirty="0" err="1"/>
              <a:t>comprise</a:t>
            </a:r>
            <a:r>
              <a:rPr lang="es-MX" dirty="0"/>
              <a:t> 12% </a:t>
            </a:r>
            <a:r>
              <a:rPr lang="es-MX" dirty="0" err="1"/>
              <a:t>of</a:t>
            </a:r>
            <a:r>
              <a:rPr lang="es-MX" dirty="0"/>
              <a:t> </a:t>
            </a:r>
            <a:r>
              <a:rPr lang="es-MX" dirty="0" err="1"/>
              <a:t>the</a:t>
            </a:r>
            <a:r>
              <a:rPr lang="es-MX" dirty="0"/>
              <a:t> U.S. </a:t>
            </a:r>
            <a:r>
              <a:rPr lang="es-MX" dirty="0" err="1"/>
              <a:t>population</a:t>
            </a:r>
            <a:endParaRPr dirty="0"/>
          </a:p>
        </p:txBody>
      </p:sp>
      <p:sp>
        <p:nvSpPr>
          <p:cNvPr id="522" name="Google Shape;522;p22: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s-MX" sz="1200">
                <a:latin typeface="Calibri"/>
                <a:ea typeface="Calibri"/>
                <a:cs typeface="Calibri"/>
                <a:sym typeface="Calibri"/>
              </a:rPr>
              <a:pPr algn="r">
                <a:buSzPts val="1200"/>
              </a:pPr>
              <a:t>29</a:t>
            </a:fld>
            <a:endParaRPr sz="12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4a4ee2a4e2_1_2: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4a4ee2a4e2_1_2:notes"/>
          <p:cNvSpPr txBox="1">
            <a:spLocks noGrp="1"/>
          </p:cNvSpPr>
          <p:nvPr>
            <p:ph type="body" idx="1"/>
          </p:nvPr>
        </p:nvSpPr>
        <p:spPr>
          <a:xfrm>
            <a:off x="695008" y="4444861"/>
            <a:ext cx="5560060" cy="3636856"/>
          </a:xfrm>
          <a:prstGeom prst="rect">
            <a:avLst/>
          </a:prstGeom>
          <a:noFill/>
          <a:ln>
            <a:noFill/>
          </a:ln>
        </p:spPr>
        <p:txBody>
          <a:bodyPr spcFirstLastPara="1" wrap="square" lIns="92476" tIns="46226" rIns="92476" bIns="46226" anchor="t" anchorCtr="0">
            <a:noAutofit/>
          </a:bodyPr>
          <a:lstStyle/>
          <a:p>
            <a:pPr marL="0" indent="0"/>
            <a:endParaRPr/>
          </a:p>
        </p:txBody>
      </p:sp>
      <p:sp>
        <p:nvSpPr>
          <p:cNvPr id="375" name="Google Shape;375;g4a4ee2a4e2_1_2:notes"/>
          <p:cNvSpPr txBox="1">
            <a:spLocks noGrp="1"/>
          </p:cNvSpPr>
          <p:nvPr>
            <p:ph type="sldNum" idx="12"/>
          </p:nvPr>
        </p:nvSpPr>
        <p:spPr>
          <a:xfrm>
            <a:off x="3936768" y="8772668"/>
            <a:ext cx="3011699" cy="463319"/>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s-MX" sz="1200">
                <a:latin typeface="Calibri"/>
                <a:ea typeface="Calibri"/>
                <a:cs typeface="Calibri"/>
                <a:sym typeface="Calibri"/>
              </a:rPr>
              <a:pPr algn="r">
                <a:buSzPts val="1200"/>
              </a:pPr>
              <a:t>3</a:t>
            </a:fld>
            <a:endParaRPr sz="1200">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3: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23: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172138" indent="-172138">
              <a:buClr>
                <a:schemeClr val="dk1"/>
              </a:buClr>
              <a:buSzPts val="1200"/>
              <a:buFont typeface="Arial"/>
              <a:buChar char="•"/>
            </a:pPr>
            <a:r>
              <a:rPr lang="es-MX"/>
              <a:t>When we take an even closer look, it is abundantly clear that Black men who have sex with men (MSM), specifically, are experiencing the highest burden of new infections. </a:t>
            </a:r>
            <a:endParaRPr/>
          </a:p>
          <a:p>
            <a:pPr marL="172138" indent="-172138">
              <a:buClr>
                <a:schemeClr val="dk1"/>
              </a:buClr>
              <a:buSzPts val="1200"/>
              <a:buFont typeface="Arial"/>
              <a:buChar char="•"/>
            </a:pPr>
            <a:r>
              <a:rPr lang="es-MX"/>
              <a:t>In 2015, of those African Americans diagnosed with HIV, more than half (58%) were gay or bisexual men. </a:t>
            </a:r>
            <a:endParaRPr/>
          </a:p>
        </p:txBody>
      </p:sp>
      <p:sp>
        <p:nvSpPr>
          <p:cNvPr id="531" name="Google Shape;531;p23: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s-MX" sz="1200">
                <a:latin typeface="Calibri"/>
                <a:ea typeface="Calibri"/>
                <a:cs typeface="Calibri"/>
                <a:sym typeface="Calibri"/>
              </a:rPr>
              <a:pPr algn="r">
                <a:buSzPts val="1200"/>
              </a:pPr>
              <a:t>30</a:t>
            </a:fld>
            <a:endParaRPr sz="1200">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24: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24: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172138" indent="-172138">
              <a:buClr>
                <a:schemeClr val="dk1"/>
              </a:buClr>
              <a:buSzPts val="1200"/>
              <a:buFont typeface="Arial"/>
              <a:buChar char="•"/>
            </a:pPr>
            <a:r>
              <a:rPr lang="es-MX"/>
              <a:t>Research indicates that HIV affects the body in a way that results in an increased risk of cardiovascular disease compared to HIV- negative persons. Although HIV infection can now be treated effectively with combination antiretroviral (ARV) medications, significant toxicities such as high cholesterol, diabetes, and excess cardiovascular co-morbidity, present challenges for providers managing HIV care. </a:t>
            </a:r>
            <a:endParaRPr/>
          </a:p>
          <a:p>
            <a:pPr marL="172138" indent="-172138">
              <a:buClr>
                <a:schemeClr val="dk1"/>
              </a:buClr>
              <a:buSzPts val="1200"/>
              <a:buFont typeface="Arial"/>
              <a:buChar char="•"/>
            </a:pPr>
            <a:r>
              <a:rPr lang="es-MX"/>
              <a:t>Black men experience these co-morbid conditions at disproportionately higher rates. Taken together, these issues affect clients’ adherence to ARV treatment and, in turn, their viral load suppression. </a:t>
            </a:r>
            <a:endParaRPr/>
          </a:p>
          <a:p>
            <a:pPr marL="172138" indent="-172138">
              <a:buClr>
                <a:schemeClr val="dk1"/>
              </a:buClr>
              <a:buSzPts val="1200"/>
              <a:buFont typeface="Arial"/>
              <a:buChar char="•"/>
            </a:pPr>
            <a:r>
              <a:rPr lang="es-MX"/>
              <a:t>One thing to bear in mind as we proceed, these disproportionately poor health outcomes are largely due factors outside of health care (i.e., social and economic factors – such as education and employment, physical environments – such as housing options and transit systems, and health behaviors – such as sexual activity and alcohol and drug use), however, access to health care can improve health outcomes. </a:t>
            </a:r>
            <a:endParaRPr/>
          </a:p>
        </p:txBody>
      </p:sp>
      <p:sp>
        <p:nvSpPr>
          <p:cNvPr id="541" name="Google Shape;541;p24: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s-MX" sz="1200">
                <a:latin typeface="Calibri"/>
                <a:ea typeface="Calibri"/>
                <a:cs typeface="Calibri"/>
                <a:sym typeface="Calibri"/>
              </a:rPr>
              <a:pPr algn="r">
                <a:buSzPts val="1200"/>
              </a:pPr>
              <a:t>31</a:t>
            </a:fld>
            <a:endParaRPr sz="1200">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25: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25: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229517" indent="-229517" algn="just">
              <a:lnSpc>
                <a:spcPct val="115000"/>
              </a:lnSpc>
              <a:buClr>
                <a:schemeClr val="dk1"/>
              </a:buClr>
              <a:buSzPts val="1200"/>
              <a:buFont typeface="Calibri"/>
              <a:buAutoNum type="arabicPeriod"/>
            </a:pPr>
            <a:r>
              <a:rPr lang="es-MX" sz="1000" dirty="0" err="1">
                <a:latin typeface="+mn-lt"/>
                <a:ea typeface="Calibri"/>
                <a:cs typeface="Calibri"/>
                <a:sym typeface="Calibri"/>
              </a:rPr>
              <a:t>Through</a:t>
            </a:r>
            <a:r>
              <a:rPr lang="es-MX" sz="1000" dirty="0">
                <a:latin typeface="+mn-lt"/>
                <a:ea typeface="Calibri"/>
                <a:cs typeface="Calibri"/>
                <a:sym typeface="Calibri"/>
              </a:rPr>
              <a:t> </a:t>
            </a:r>
            <a:r>
              <a:rPr lang="es-MX" sz="1000" dirty="0" err="1">
                <a:latin typeface="+mn-lt"/>
                <a:ea typeface="Calibri"/>
                <a:cs typeface="Calibri"/>
                <a:sym typeface="Calibri"/>
              </a:rPr>
              <a:t>the</a:t>
            </a:r>
            <a:r>
              <a:rPr lang="es-MX" sz="1000" dirty="0">
                <a:latin typeface="+mn-lt"/>
                <a:ea typeface="Calibri"/>
                <a:cs typeface="Calibri"/>
                <a:sym typeface="Calibri"/>
              </a:rPr>
              <a:t> </a:t>
            </a:r>
            <a:r>
              <a:rPr lang="es-MX" sz="1000" u="sng" dirty="0">
                <a:solidFill>
                  <a:schemeClr val="hlink"/>
                </a:solidFill>
                <a:latin typeface="+mn-lt"/>
                <a:ea typeface="Calibri"/>
                <a:cs typeface="Calibri"/>
                <a:sym typeface="Calibri"/>
                <a:hlinkClick r:id="rId3"/>
              </a:rPr>
              <a:t>Ryan White HIV/AIDS </a:t>
            </a:r>
            <a:r>
              <a:rPr lang="es-MX" sz="1000" u="sng" dirty="0" err="1">
                <a:solidFill>
                  <a:schemeClr val="hlink"/>
                </a:solidFill>
                <a:latin typeface="+mn-lt"/>
                <a:ea typeface="Calibri"/>
                <a:cs typeface="Calibri"/>
                <a:sym typeface="Calibri"/>
                <a:hlinkClick r:id="rId3"/>
              </a:rPr>
              <a:t>Program</a:t>
            </a:r>
            <a:r>
              <a:rPr lang="es-MX" sz="1000" u="sng" dirty="0">
                <a:solidFill>
                  <a:schemeClr val="hlink"/>
                </a:solidFill>
                <a:latin typeface="+mn-lt"/>
                <a:ea typeface="Calibri"/>
                <a:cs typeface="Calibri"/>
                <a:sym typeface="Calibri"/>
                <a:hlinkClick r:id="rId3"/>
              </a:rPr>
              <a:t> </a:t>
            </a:r>
            <a:r>
              <a:rPr lang="es-MX" sz="1000" u="sng" dirty="0" err="1">
                <a:solidFill>
                  <a:schemeClr val="hlink"/>
                </a:solidFill>
                <a:latin typeface="+mn-lt"/>
                <a:ea typeface="Calibri"/>
                <a:cs typeface="Calibri"/>
                <a:sym typeface="Calibri"/>
                <a:hlinkClick r:id="rId3"/>
              </a:rPr>
              <a:t>Section</a:t>
            </a:r>
            <a:r>
              <a:rPr lang="es-MX" sz="1000" u="sng" dirty="0">
                <a:solidFill>
                  <a:schemeClr val="hlink"/>
                </a:solidFill>
                <a:latin typeface="+mn-lt"/>
                <a:ea typeface="Calibri"/>
                <a:cs typeface="Calibri"/>
                <a:sym typeface="Calibri"/>
                <a:hlinkClick r:id="rId3"/>
              </a:rPr>
              <a:t> 2616(c)(6)</a:t>
            </a:r>
            <a:r>
              <a:rPr lang="es-MX" sz="1000" dirty="0">
                <a:latin typeface="+mn-lt"/>
                <a:ea typeface="Calibri"/>
                <a:cs typeface="Calibri"/>
                <a:sym typeface="Calibri"/>
              </a:rPr>
              <a:t> </a:t>
            </a:r>
            <a:r>
              <a:rPr lang="es-MX" sz="1000" dirty="0" err="1">
                <a:latin typeface="+mn-lt"/>
                <a:ea typeface="Calibri"/>
                <a:cs typeface="Calibri"/>
                <a:sym typeface="Calibri"/>
              </a:rPr>
              <a:t>of</a:t>
            </a:r>
            <a:r>
              <a:rPr lang="es-MX" sz="1000" dirty="0">
                <a:latin typeface="+mn-lt"/>
                <a:ea typeface="Calibri"/>
                <a:cs typeface="Calibri"/>
                <a:sym typeface="Calibri"/>
              </a:rPr>
              <a:t> </a:t>
            </a:r>
            <a:r>
              <a:rPr lang="es-MX" sz="1000" dirty="0" err="1">
                <a:latin typeface="+mn-lt"/>
                <a:ea typeface="Calibri"/>
                <a:cs typeface="Calibri"/>
                <a:sym typeface="Calibri"/>
              </a:rPr>
              <a:t>the</a:t>
            </a:r>
            <a:r>
              <a:rPr lang="es-MX" sz="1000" dirty="0">
                <a:latin typeface="+mn-lt"/>
                <a:ea typeface="Calibri"/>
                <a:cs typeface="Calibri"/>
                <a:sym typeface="Calibri"/>
              </a:rPr>
              <a:t> </a:t>
            </a:r>
            <a:r>
              <a:rPr lang="es-MX" sz="1000" dirty="0" err="1">
                <a:latin typeface="+mn-lt"/>
                <a:ea typeface="Calibri"/>
                <a:cs typeface="Calibri"/>
                <a:sym typeface="Calibri"/>
              </a:rPr>
              <a:t>Public</a:t>
            </a:r>
            <a:r>
              <a:rPr lang="es-MX" sz="1000" dirty="0">
                <a:latin typeface="+mn-lt"/>
                <a:ea typeface="Calibri"/>
                <a:cs typeface="Calibri"/>
                <a:sym typeface="Calibri"/>
              </a:rPr>
              <a:t> Health </a:t>
            </a:r>
            <a:r>
              <a:rPr lang="es-MX" sz="1000" dirty="0" err="1">
                <a:latin typeface="+mn-lt"/>
                <a:ea typeface="Calibri"/>
                <a:cs typeface="Calibri"/>
                <a:sym typeface="Calibri"/>
              </a:rPr>
              <a:t>Service</a:t>
            </a:r>
            <a:r>
              <a:rPr lang="es-MX" sz="1000" dirty="0">
                <a:latin typeface="+mn-lt"/>
                <a:ea typeface="Calibri"/>
                <a:cs typeface="Calibri"/>
                <a:sym typeface="Calibri"/>
              </a:rPr>
              <a:t> </a:t>
            </a:r>
            <a:r>
              <a:rPr lang="es-MX" sz="1000" dirty="0" err="1">
                <a:latin typeface="+mn-lt"/>
                <a:ea typeface="Calibri"/>
                <a:cs typeface="Calibri"/>
                <a:sym typeface="Calibri"/>
              </a:rPr>
              <a:t>Act</a:t>
            </a:r>
            <a:r>
              <a:rPr lang="es-MX" sz="1000" dirty="0">
                <a:latin typeface="+mn-lt"/>
                <a:ea typeface="Calibri"/>
                <a:cs typeface="Calibri"/>
                <a:sym typeface="Calibri"/>
              </a:rPr>
              <a:t> and HRSA </a:t>
            </a:r>
            <a:r>
              <a:rPr lang="es-MX" sz="1000" dirty="0" err="1">
                <a:latin typeface="+mn-lt"/>
                <a:ea typeface="Calibri"/>
                <a:cs typeface="Calibri"/>
                <a:sym typeface="Calibri"/>
              </a:rPr>
              <a:t>policy</a:t>
            </a:r>
            <a:r>
              <a:rPr lang="es-MX" sz="1000" dirty="0">
                <a:latin typeface="+mn-lt"/>
                <a:ea typeface="Calibri"/>
                <a:cs typeface="Calibri"/>
                <a:sym typeface="Calibri"/>
              </a:rPr>
              <a:t>, </a:t>
            </a:r>
            <a:r>
              <a:rPr lang="es-MX" sz="1000" dirty="0" err="1">
                <a:latin typeface="+mn-lt"/>
                <a:ea typeface="Calibri"/>
                <a:cs typeface="Calibri"/>
                <a:sym typeface="Calibri"/>
              </a:rPr>
              <a:t>requirements</a:t>
            </a:r>
            <a:r>
              <a:rPr lang="es-MX" sz="1000" dirty="0">
                <a:latin typeface="+mn-lt"/>
                <a:ea typeface="Calibri"/>
                <a:cs typeface="Calibri"/>
                <a:sym typeface="Calibri"/>
              </a:rPr>
              <a:t> placed </a:t>
            </a:r>
            <a:r>
              <a:rPr lang="es-MX" sz="1000" dirty="0" err="1">
                <a:latin typeface="+mn-lt"/>
                <a:ea typeface="Calibri"/>
                <a:cs typeface="Calibri"/>
                <a:sym typeface="Calibri"/>
              </a:rPr>
              <a:t>on</a:t>
            </a:r>
            <a:r>
              <a:rPr lang="es-MX" sz="1000" dirty="0">
                <a:latin typeface="+mn-lt"/>
                <a:ea typeface="Calibri"/>
                <a:cs typeface="Calibri"/>
                <a:sym typeface="Calibri"/>
              </a:rPr>
              <a:t> ADAP </a:t>
            </a:r>
            <a:r>
              <a:rPr lang="es-MX" sz="1000" dirty="0" err="1">
                <a:latin typeface="+mn-lt"/>
                <a:ea typeface="Calibri"/>
                <a:cs typeface="Calibri"/>
                <a:sym typeface="Calibri"/>
              </a:rPr>
              <a:t>formularies</a:t>
            </a:r>
            <a:r>
              <a:rPr lang="es-MX" sz="1000" dirty="0">
                <a:latin typeface="+mn-lt"/>
                <a:ea typeface="Calibri"/>
                <a:cs typeface="Calibri"/>
                <a:sym typeface="Calibri"/>
              </a:rPr>
              <a:t> </a:t>
            </a:r>
            <a:r>
              <a:rPr lang="es-MX" sz="1000" dirty="0" err="1">
                <a:latin typeface="+mn-lt"/>
                <a:ea typeface="Calibri"/>
                <a:cs typeface="Calibri"/>
                <a:sym typeface="Calibri"/>
              </a:rPr>
              <a:t>enable</a:t>
            </a:r>
            <a:r>
              <a:rPr lang="es-MX" sz="1000" dirty="0">
                <a:latin typeface="+mn-lt"/>
                <a:ea typeface="Calibri"/>
                <a:cs typeface="Calibri"/>
                <a:sym typeface="Calibri"/>
              </a:rPr>
              <a:t> </a:t>
            </a:r>
            <a:r>
              <a:rPr lang="es-MX" sz="1000" dirty="0" err="1">
                <a:latin typeface="+mn-lt"/>
                <a:ea typeface="Calibri"/>
                <a:cs typeface="Calibri"/>
                <a:sym typeface="Calibri"/>
              </a:rPr>
              <a:t>them</a:t>
            </a:r>
            <a:r>
              <a:rPr lang="es-MX" sz="1000" dirty="0">
                <a:latin typeface="+mn-lt"/>
                <a:ea typeface="Calibri"/>
                <a:cs typeface="Calibri"/>
                <a:sym typeface="Calibri"/>
              </a:rPr>
              <a:t> </a:t>
            </a:r>
            <a:r>
              <a:rPr lang="es-MX" sz="1000" dirty="0" err="1">
                <a:latin typeface="+mn-lt"/>
                <a:ea typeface="Calibri"/>
                <a:cs typeface="Calibri"/>
                <a:sym typeface="Calibri"/>
              </a:rPr>
              <a:t>to</a:t>
            </a:r>
            <a:r>
              <a:rPr lang="es-MX" sz="1000" dirty="0">
                <a:latin typeface="+mn-lt"/>
                <a:ea typeface="Calibri"/>
                <a:cs typeface="Calibri"/>
                <a:sym typeface="Calibri"/>
              </a:rPr>
              <a:t> </a:t>
            </a:r>
            <a:r>
              <a:rPr lang="es-MX" sz="1000" dirty="0" err="1">
                <a:latin typeface="+mn-lt"/>
                <a:ea typeface="Calibri"/>
                <a:cs typeface="Calibri"/>
                <a:sym typeface="Calibri"/>
              </a:rPr>
              <a:t>include</a:t>
            </a:r>
            <a:r>
              <a:rPr lang="es-MX" sz="1000" dirty="0">
                <a:latin typeface="+mn-lt"/>
                <a:ea typeface="Calibri"/>
                <a:cs typeface="Calibri"/>
                <a:sym typeface="Calibri"/>
              </a:rPr>
              <a:t> </a:t>
            </a:r>
            <a:r>
              <a:rPr lang="es-MX" sz="1000" dirty="0" err="1">
                <a:latin typeface="+mn-lt"/>
                <a:ea typeface="Calibri"/>
                <a:cs typeface="Calibri"/>
                <a:sym typeface="Calibri"/>
              </a:rPr>
              <a:t>medications</a:t>
            </a:r>
            <a:r>
              <a:rPr lang="es-MX" sz="1000" dirty="0">
                <a:latin typeface="+mn-lt"/>
                <a:ea typeface="Calibri"/>
                <a:cs typeface="Calibri"/>
                <a:sym typeface="Calibri"/>
              </a:rPr>
              <a:t> </a:t>
            </a:r>
            <a:r>
              <a:rPr lang="es-MX" sz="1000" dirty="0" err="1">
                <a:latin typeface="+mn-lt"/>
                <a:ea typeface="Calibri"/>
                <a:cs typeface="Calibri"/>
                <a:sym typeface="Calibri"/>
              </a:rPr>
              <a:t>for</a:t>
            </a:r>
            <a:r>
              <a:rPr lang="es-MX" sz="1000" dirty="0">
                <a:latin typeface="+mn-lt"/>
                <a:ea typeface="Calibri"/>
                <a:cs typeface="Calibri"/>
                <a:sym typeface="Calibri"/>
              </a:rPr>
              <a:t> </a:t>
            </a:r>
            <a:r>
              <a:rPr lang="es-MX" sz="1000" dirty="0" err="1">
                <a:latin typeface="+mn-lt"/>
                <a:ea typeface="Calibri"/>
                <a:cs typeface="Calibri"/>
                <a:sym typeface="Calibri"/>
              </a:rPr>
              <a:t>many</a:t>
            </a:r>
            <a:r>
              <a:rPr lang="es-MX" sz="1000" dirty="0">
                <a:latin typeface="+mn-lt"/>
                <a:ea typeface="Calibri"/>
                <a:cs typeface="Calibri"/>
                <a:sym typeface="Calibri"/>
              </a:rPr>
              <a:t> </a:t>
            </a:r>
            <a:r>
              <a:rPr lang="es-MX" sz="1000" dirty="0" err="1">
                <a:latin typeface="+mn-lt"/>
                <a:ea typeface="Calibri"/>
                <a:cs typeface="Calibri"/>
                <a:sym typeface="Calibri"/>
              </a:rPr>
              <a:t>comorbid</a:t>
            </a:r>
            <a:r>
              <a:rPr lang="es-MX" sz="1000" dirty="0">
                <a:latin typeface="+mn-lt"/>
                <a:ea typeface="Calibri"/>
                <a:cs typeface="Calibri"/>
                <a:sym typeface="Calibri"/>
              </a:rPr>
              <a:t> </a:t>
            </a:r>
            <a:r>
              <a:rPr lang="es-MX" sz="1000" dirty="0" err="1">
                <a:latin typeface="+mn-lt"/>
                <a:ea typeface="Calibri"/>
                <a:cs typeface="Calibri"/>
                <a:sym typeface="Calibri"/>
              </a:rPr>
              <a:t>conditions</a:t>
            </a:r>
            <a:r>
              <a:rPr lang="es-MX" sz="1000" dirty="0">
                <a:latin typeface="+mn-lt"/>
                <a:ea typeface="Calibri"/>
                <a:cs typeface="Calibri"/>
                <a:sym typeface="Calibri"/>
              </a:rPr>
              <a:t> </a:t>
            </a:r>
            <a:r>
              <a:rPr lang="es-MX" sz="1000" dirty="0" err="1">
                <a:latin typeface="+mn-lt"/>
                <a:ea typeface="Calibri"/>
                <a:cs typeface="Calibri"/>
                <a:sym typeface="Calibri"/>
              </a:rPr>
              <a:t>that</a:t>
            </a:r>
            <a:r>
              <a:rPr lang="es-MX" sz="1000" dirty="0">
                <a:latin typeface="+mn-lt"/>
                <a:ea typeface="Calibri"/>
                <a:cs typeface="Calibri"/>
                <a:sym typeface="Calibri"/>
              </a:rPr>
              <a:t> </a:t>
            </a:r>
            <a:r>
              <a:rPr lang="es-MX" sz="1000" dirty="0" err="1">
                <a:latin typeface="+mn-lt"/>
                <a:ea typeface="Calibri"/>
                <a:cs typeface="Calibri"/>
                <a:sym typeface="Calibri"/>
              </a:rPr>
              <a:t>may</a:t>
            </a:r>
            <a:r>
              <a:rPr lang="es-MX" sz="1000" dirty="0">
                <a:latin typeface="+mn-lt"/>
                <a:ea typeface="Calibri"/>
                <a:cs typeface="Calibri"/>
                <a:sym typeface="Calibri"/>
              </a:rPr>
              <a:t> </a:t>
            </a:r>
            <a:r>
              <a:rPr lang="es-MX" sz="1000" dirty="0" err="1">
                <a:latin typeface="+mn-lt"/>
                <a:ea typeface="Calibri"/>
                <a:cs typeface="Calibri"/>
                <a:sym typeface="Calibri"/>
              </a:rPr>
              <a:t>impact</a:t>
            </a:r>
            <a:r>
              <a:rPr lang="es-MX" sz="1000" dirty="0">
                <a:latin typeface="+mn-lt"/>
                <a:ea typeface="Calibri"/>
                <a:cs typeface="Calibri"/>
                <a:sym typeface="Calibri"/>
              </a:rPr>
              <a:t> PLWH, </a:t>
            </a:r>
            <a:r>
              <a:rPr lang="es-MX" sz="1000" dirty="0" err="1">
                <a:latin typeface="+mn-lt"/>
                <a:ea typeface="Calibri"/>
                <a:cs typeface="Calibri"/>
                <a:sym typeface="Calibri"/>
              </a:rPr>
              <a:t>including</a:t>
            </a:r>
            <a:r>
              <a:rPr lang="es-MX" sz="1000" dirty="0">
                <a:latin typeface="+mn-lt"/>
                <a:ea typeface="Calibri"/>
                <a:cs typeface="Calibri"/>
                <a:sym typeface="Calibri"/>
              </a:rPr>
              <a:t> </a:t>
            </a:r>
            <a:r>
              <a:rPr lang="es-MX" sz="1000" dirty="0" err="1">
                <a:latin typeface="+mn-lt"/>
                <a:ea typeface="Calibri"/>
                <a:cs typeface="Calibri"/>
                <a:sym typeface="Calibri"/>
              </a:rPr>
              <a:t>those</a:t>
            </a:r>
            <a:r>
              <a:rPr lang="es-MX" sz="1000" dirty="0">
                <a:latin typeface="+mn-lt"/>
                <a:ea typeface="Calibri"/>
                <a:cs typeface="Calibri"/>
                <a:sym typeface="Calibri"/>
              </a:rPr>
              <a:t> </a:t>
            </a:r>
            <a:r>
              <a:rPr lang="es-MX" sz="1000" dirty="0" err="1">
                <a:latin typeface="+mn-lt"/>
                <a:ea typeface="Calibri"/>
                <a:cs typeface="Calibri"/>
                <a:sym typeface="Calibri"/>
              </a:rPr>
              <a:t>comorbid</a:t>
            </a:r>
            <a:r>
              <a:rPr lang="es-MX" sz="1000" dirty="0">
                <a:latin typeface="+mn-lt"/>
                <a:ea typeface="Calibri"/>
                <a:cs typeface="Calibri"/>
                <a:sym typeface="Calibri"/>
              </a:rPr>
              <a:t> </a:t>
            </a:r>
            <a:r>
              <a:rPr lang="es-MX" sz="1000" dirty="0" err="1">
                <a:latin typeface="+mn-lt"/>
                <a:ea typeface="Calibri"/>
                <a:cs typeface="Calibri"/>
                <a:sym typeface="Calibri"/>
              </a:rPr>
              <a:t>conditions</a:t>
            </a:r>
            <a:r>
              <a:rPr lang="es-MX" sz="1000" dirty="0">
                <a:latin typeface="+mn-lt"/>
                <a:ea typeface="Calibri"/>
                <a:cs typeface="Calibri"/>
                <a:sym typeface="Calibri"/>
              </a:rPr>
              <a:t> </a:t>
            </a:r>
            <a:r>
              <a:rPr lang="es-MX" sz="1000" dirty="0" err="1">
                <a:latin typeface="+mn-lt"/>
                <a:ea typeface="Calibri"/>
                <a:cs typeface="Calibri"/>
                <a:sym typeface="Calibri"/>
              </a:rPr>
              <a:t>disproportionately</a:t>
            </a:r>
            <a:r>
              <a:rPr lang="es-MX" sz="1000" dirty="0">
                <a:latin typeface="+mn-lt"/>
                <a:ea typeface="Calibri"/>
                <a:cs typeface="Calibri"/>
                <a:sym typeface="Calibri"/>
              </a:rPr>
              <a:t> </a:t>
            </a:r>
            <a:r>
              <a:rPr lang="es-MX" sz="1000" dirty="0" err="1">
                <a:latin typeface="+mn-lt"/>
                <a:ea typeface="Calibri"/>
                <a:cs typeface="Calibri"/>
                <a:sym typeface="Calibri"/>
              </a:rPr>
              <a:t>experienced</a:t>
            </a:r>
            <a:r>
              <a:rPr lang="es-MX" sz="1000" dirty="0">
                <a:latin typeface="+mn-lt"/>
                <a:ea typeface="Calibri"/>
                <a:cs typeface="Calibri"/>
                <a:sym typeface="Calibri"/>
              </a:rPr>
              <a:t> </a:t>
            </a:r>
            <a:r>
              <a:rPr lang="es-MX" sz="1000" dirty="0" err="1">
                <a:latin typeface="+mn-lt"/>
                <a:ea typeface="Calibri"/>
                <a:cs typeface="Calibri"/>
                <a:sym typeface="Calibri"/>
              </a:rPr>
              <a:t>by</a:t>
            </a:r>
            <a:r>
              <a:rPr lang="es-MX" sz="1000" dirty="0">
                <a:latin typeface="+mn-lt"/>
                <a:ea typeface="Calibri"/>
                <a:cs typeface="Calibri"/>
                <a:sym typeface="Calibri"/>
              </a:rPr>
              <a:t> Black </a:t>
            </a:r>
            <a:r>
              <a:rPr lang="es-MX" sz="1000" dirty="0" err="1">
                <a:latin typeface="+mn-lt"/>
                <a:ea typeface="Calibri"/>
                <a:cs typeface="Calibri"/>
                <a:sym typeface="Calibri"/>
              </a:rPr>
              <a:t>men</a:t>
            </a:r>
            <a:r>
              <a:rPr lang="es-MX" sz="1000" dirty="0">
                <a:latin typeface="+mn-lt"/>
                <a:ea typeface="Calibri"/>
                <a:cs typeface="Calibri"/>
                <a:sym typeface="Calibri"/>
              </a:rPr>
              <a:t>. </a:t>
            </a:r>
            <a:endParaRPr sz="1000" dirty="0">
              <a:latin typeface="+mn-lt"/>
            </a:endParaRPr>
          </a:p>
          <a:p>
            <a:pPr marL="229517" indent="-229517" algn="just">
              <a:lnSpc>
                <a:spcPct val="115000"/>
              </a:lnSpc>
              <a:buClr>
                <a:schemeClr val="dk1"/>
              </a:buClr>
              <a:buSzPts val="1200"/>
              <a:buFont typeface="Calibri"/>
              <a:buAutoNum type="arabicPeriod"/>
            </a:pPr>
            <a:r>
              <a:rPr lang="es-MX" sz="1000" dirty="0">
                <a:latin typeface="+mn-lt"/>
                <a:ea typeface="Calibri"/>
                <a:cs typeface="Calibri"/>
                <a:sym typeface="Calibri"/>
              </a:rPr>
              <a:t>Next, as </a:t>
            </a:r>
            <a:r>
              <a:rPr lang="es-MX" sz="1000" dirty="0" err="1">
                <a:latin typeface="+mn-lt"/>
                <a:ea typeface="Calibri"/>
                <a:cs typeface="Calibri"/>
                <a:sym typeface="Calibri"/>
              </a:rPr>
              <a:t>stated</a:t>
            </a:r>
            <a:r>
              <a:rPr lang="es-MX" sz="1000" dirty="0">
                <a:latin typeface="+mn-lt"/>
                <a:ea typeface="Calibri"/>
                <a:cs typeface="Calibri"/>
                <a:sym typeface="Calibri"/>
              </a:rPr>
              <a:t> in </a:t>
            </a:r>
            <a:r>
              <a:rPr lang="es-MX" sz="1000" dirty="0" err="1">
                <a:latin typeface="+mn-lt"/>
                <a:ea typeface="Calibri"/>
                <a:cs typeface="Calibri"/>
                <a:sym typeface="Calibri"/>
              </a:rPr>
              <a:t>the</a:t>
            </a:r>
            <a:r>
              <a:rPr lang="es-MX" sz="1000" dirty="0">
                <a:latin typeface="+mn-lt"/>
                <a:ea typeface="Calibri"/>
                <a:cs typeface="Calibri"/>
                <a:sym typeface="Calibri"/>
              </a:rPr>
              <a:t> </a:t>
            </a:r>
            <a:r>
              <a:rPr lang="es-MX" sz="1000" u="sng" dirty="0">
                <a:solidFill>
                  <a:schemeClr val="hlink"/>
                </a:solidFill>
                <a:latin typeface="+mn-lt"/>
                <a:ea typeface="Calibri"/>
                <a:cs typeface="Calibri"/>
                <a:sym typeface="Calibri"/>
                <a:hlinkClick r:id="rId4"/>
              </a:rPr>
              <a:t>HRSA ADAP Manual</a:t>
            </a:r>
            <a:r>
              <a:rPr lang="es-MX" sz="1000" dirty="0">
                <a:latin typeface="+mn-lt"/>
                <a:ea typeface="Calibri"/>
                <a:cs typeface="Calibri"/>
                <a:sym typeface="Calibri"/>
              </a:rPr>
              <a:t>, “RWHAP </a:t>
            </a:r>
            <a:r>
              <a:rPr lang="es-MX" sz="1000" dirty="0" err="1">
                <a:latin typeface="+mn-lt"/>
                <a:ea typeface="Calibri"/>
                <a:cs typeface="Calibri"/>
                <a:sym typeface="Calibri"/>
              </a:rPr>
              <a:t>legislation</a:t>
            </a:r>
            <a:r>
              <a:rPr lang="es-MX" sz="1000" dirty="0">
                <a:latin typeface="+mn-lt"/>
                <a:ea typeface="Calibri"/>
                <a:cs typeface="Calibri"/>
                <a:sym typeface="Calibri"/>
              </a:rPr>
              <a:t> </a:t>
            </a:r>
            <a:r>
              <a:rPr lang="es-MX" sz="1000" dirty="0" err="1">
                <a:latin typeface="+mn-lt"/>
                <a:ea typeface="Calibri"/>
                <a:cs typeface="Calibri"/>
                <a:sym typeface="Calibri"/>
              </a:rPr>
              <a:t>states</a:t>
            </a:r>
            <a:r>
              <a:rPr lang="es-MX" sz="1000" dirty="0">
                <a:latin typeface="+mn-lt"/>
                <a:ea typeface="Calibri"/>
                <a:cs typeface="Calibri"/>
                <a:sym typeface="Calibri"/>
              </a:rPr>
              <a:t> </a:t>
            </a:r>
            <a:r>
              <a:rPr lang="es-MX" sz="1000" dirty="0" err="1">
                <a:latin typeface="+mn-lt"/>
                <a:ea typeface="Calibri"/>
                <a:cs typeface="Calibri"/>
                <a:sym typeface="Calibri"/>
              </a:rPr>
              <a:t>that</a:t>
            </a:r>
            <a:r>
              <a:rPr lang="es-MX" sz="1000" dirty="0">
                <a:latin typeface="+mn-lt"/>
                <a:ea typeface="Calibri"/>
                <a:cs typeface="Calibri"/>
                <a:sym typeface="Calibri"/>
              </a:rPr>
              <a:t> </a:t>
            </a:r>
            <a:r>
              <a:rPr lang="es-MX" sz="1000" dirty="0" err="1">
                <a:latin typeface="+mn-lt"/>
                <a:ea typeface="Calibri"/>
                <a:cs typeface="Calibri"/>
                <a:sym typeface="Calibri"/>
              </a:rPr>
              <a:t>Minority</a:t>
            </a:r>
            <a:r>
              <a:rPr lang="es-MX" sz="1000" dirty="0">
                <a:latin typeface="+mn-lt"/>
                <a:ea typeface="Calibri"/>
                <a:cs typeface="Calibri"/>
                <a:sym typeface="Calibri"/>
              </a:rPr>
              <a:t> AIDS </a:t>
            </a:r>
            <a:r>
              <a:rPr lang="es-MX" sz="1000" dirty="0" err="1">
                <a:latin typeface="+mn-lt"/>
                <a:ea typeface="Calibri"/>
                <a:cs typeface="Calibri"/>
                <a:sym typeface="Calibri"/>
              </a:rPr>
              <a:t>Initiative</a:t>
            </a:r>
            <a:r>
              <a:rPr lang="es-MX" sz="1000" dirty="0">
                <a:latin typeface="+mn-lt"/>
                <a:ea typeface="Calibri"/>
                <a:cs typeface="Calibri"/>
                <a:sym typeface="Calibri"/>
              </a:rPr>
              <a:t> (MAI) </a:t>
            </a:r>
            <a:r>
              <a:rPr lang="es-MX" sz="1000" dirty="0" err="1">
                <a:latin typeface="+mn-lt"/>
                <a:ea typeface="Calibri"/>
                <a:cs typeface="Calibri"/>
                <a:sym typeface="Calibri"/>
              </a:rPr>
              <a:t>funds</a:t>
            </a:r>
            <a:r>
              <a:rPr lang="es-MX" sz="1000" dirty="0">
                <a:latin typeface="+mn-lt"/>
                <a:ea typeface="Calibri"/>
                <a:cs typeface="Calibri"/>
                <a:sym typeface="Calibri"/>
              </a:rPr>
              <a:t> </a:t>
            </a:r>
            <a:r>
              <a:rPr lang="es-MX" sz="1000" dirty="0" err="1">
                <a:latin typeface="+mn-lt"/>
                <a:ea typeface="Calibri"/>
                <a:cs typeface="Calibri"/>
                <a:sym typeface="Calibri"/>
              </a:rPr>
              <a:t>awarded</a:t>
            </a:r>
            <a:r>
              <a:rPr lang="es-MX" sz="1000" dirty="0">
                <a:latin typeface="+mn-lt"/>
                <a:ea typeface="Calibri"/>
                <a:cs typeface="Calibri"/>
                <a:sym typeface="Calibri"/>
              </a:rPr>
              <a:t> </a:t>
            </a:r>
            <a:r>
              <a:rPr lang="es-MX" sz="1000" dirty="0" err="1">
                <a:latin typeface="+mn-lt"/>
                <a:ea typeface="Calibri"/>
                <a:cs typeface="Calibri"/>
                <a:sym typeface="Calibri"/>
              </a:rPr>
              <a:t>to</a:t>
            </a:r>
            <a:r>
              <a:rPr lang="es-MX" sz="1000" dirty="0">
                <a:latin typeface="+mn-lt"/>
                <a:ea typeface="Calibri"/>
                <a:cs typeface="Calibri"/>
                <a:sym typeface="Calibri"/>
              </a:rPr>
              <a:t> RWHAP </a:t>
            </a:r>
            <a:r>
              <a:rPr lang="es-MX" sz="1000" dirty="0" err="1">
                <a:latin typeface="+mn-lt"/>
                <a:ea typeface="Calibri"/>
                <a:cs typeface="Calibri"/>
                <a:sym typeface="Calibri"/>
              </a:rPr>
              <a:t>Part</a:t>
            </a:r>
            <a:r>
              <a:rPr lang="es-MX" sz="1000" dirty="0">
                <a:latin typeface="+mn-lt"/>
                <a:ea typeface="Calibri"/>
                <a:cs typeface="Calibri"/>
                <a:sym typeface="Calibri"/>
              </a:rPr>
              <a:t> B </a:t>
            </a:r>
            <a:r>
              <a:rPr lang="es-MX" sz="1000" dirty="0" err="1">
                <a:latin typeface="+mn-lt"/>
                <a:ea typeface="Calibri"/>
                <a:cs typeface="Calibri"/>
                <a:sym typeface="Calibri"/>
              </a:rPr>
              <a:t>recipients</a:t>
            </a:r>
            <a:r>
              <a:rPr lang="es-MX" sz="1000" dirty="0">
                <a:latin typeface="+mn-lt"/>
                <a:ea typeface="Calibri"/>
                <a:cs typeface="Calibri"/>
                <a:sym typeface="Calibri"/>
              </a:rPr>
              <a:t> are “</a:t>
            </a:r>
            <a:r>
              <a:rPr lang="es-MX" sz="1000" dirty="0" err="1">
                <a:latin typeface="+mn-lt"/>
                <a:ea typeface="Calibri"/>
                <a:cs typeface="Calibri"/>
                <a:sym typeface="Calibri"/>
              </a:rPr>
              <a:t>for</a:t>
            </a:r>
            <a:r>
              <a:rPr lang="es-MX" sz="1000" dirty="0">
                <a:latin typeface="+mn-lt"/>
                <a:ea typeface="Calibri"/>
                <a:cs typeface="Calibri"/>
                <a:sym typeface="Calibri"/>
              </a:rPr>
              <a:t> </a:t>
            </a:r>
            <a:r>
              <a:rPr lang="es-MX" sz="1000" dirty="0" err="1">
                <a:latin typeface="+mn-lt"/>
                <a:ea typeface="Calibri"/>
                <a:cs typeface="Calibri"/>
                <a:sym typeface="Calibri"/>
              </a:rPr>
              <a:t>grants</a:t>
            </a:r>
            <a:r>
              <a:rPr lang="es-MX" sz="1000" dirty="0">
                <a:latin typeface="+mn-lt"/>
                <a:ea typeface="Calibri"/>
                <a:cs typeface="Calibri"/>
                <a:sym typeface="Calibri"/>
              </a:rPr>
              <a:t> </a:t>
            </a:r>
            <a:r>
              <a:rPr lang="es-MX" sz="1000" dirty="0" err="1">
                <a:latin typeface="+mn-lt"/>
                <a:ea typeface="Calibri"/>
                <a:cs typeface="Calibri"/>
                <a:sym typeface="Calibri"/>
              </a:rPr>
              <a:t>used</a:t>
            </a:r>
            <a:r>
              <a:rPr lang="es-MX" sz="1000" dirty="0">
                <a:latin typeface="+mn-lt"/>
                <a:ea typeface="Calibri"/>
                <a:cs typeface="Calibri"/>
                <a:sym typeface="Calibri"/>
              </a:rPr>
              <a:t> </a:t>
            </a:r>
            <a:r>
              <a:rPr lang="es-MX" sz="1000" dirty="0" err="1">
                <a:latin typeface="+mn-lt"/>
                <a:ea typeface="Calibri"/>
                <a:cs typeface="Calibri"/>
                <a:sym typeface="Calibri"/>
              </a:rPr>
              <a:t>for</a:t>
            </a:r>
            <a:r>
              <a:rPr lang="es-MX" sz="1000" dirty="0">
                <a:latin typeface="+mn-lt"/>
                <a:ea typeface="Calibri"/>
                <a:cs typeface="Calibri"/>
                <a:sym typeface="Calibri"/>
              </a:rPr>
              <a:t> </a:t>
            </a:r>
            <a:r>
              <a:rPr lang="es-MX" sz="1000" dirty="0" err="1">
                <a:latin typeface="+mn-lt"/>
                <a:ea typeface="Calibri"/>
                <a:cs typeface="Calibri"/>
                <a:sym typeface="Calibri"/>
              </a:rPr>
              <a:t>supplemental</a:t>
            </a:r>
            <a:r>
              <a:rPr lang="es-MX" sz="1000" dirty="0">
                <a:latin typeface="+mn-lt"/>
                <a:ea typeface="Calibri"/>
                <a:cs typeface="Calibri"/>
                <a:sym typeface="Calibri"/>
              </a:rPr>
              <a:t> </a:t>
            </a:r>
            <a:r>
              <a:rPr lang="es-MX" sz="1000" dirty="0" err="1">
                <a:latin typeface="+mn-lt"/>
                <a:ea typeface="Calibri"/>
                <a:cs typeface="Calibri"/>
                <a:sym typeface="Calibri"/>
              </a:rPr>
              <a:t>support</a:t>
            </a:r>
            <a:r>
              <a:rPr lang="es-MX" sz="1000" dirty="0">
                <a:latin typeface="+mn-lt"/>
                <a:ea typeface="Calibri"/>
                <a:cs typeface="Calibri"/>
                <a:sym typeface="Calibri"/>
              </a:rPr>
              <a:t> </a:t>
            </a:r>
            <a:r>
              <a:rPr lang="es-MX" sz="1000" dirty="0" err="1">
                <a:latin typeface="+mn-lt"/>
                <a:ea typeface="Calibri"/>
                <a:cs typeface="Calibri"/>
                <a:sym typeface="Calibri"/>
              </a:rPr>
              <a:t>education</a:t>
            </a:r>
            <a:r>
              <a:rPr lang="es-MX" sz="1000" dirty="0">
                <a:latin typeface="+mn-lt"/>
                <a:ea typeface="Calibri"/>
                <a:cs typeface="Calibri"/>
                <a:sym typeface="Calibri"/>
              </a:rPr>
              <a:t> and </a:t>
            </a:r>
            <a:r>
              <a:rPr lang="es-MX" sz="1000" dirty="0" err="1">
                <a:latin typeface="+mn-lt"/>
                <a:ea typeface="Calibri"/>
                <a:cs typeface="Calibri"/>
                <a:sym typeface="Calibri"/>
              </a:rPr>
              <a:t>outreach</a:t>
            </a:r>
            <a:r>
              <a:rPr lang="es-MX" sz="1000" dirty="0">
                <a:latin typeface="+mn-lt"/>
                <a:ea typeface="Calibri"/>
                <a:cs typeface="Calibri"/>
                <a:sym typeface="Calibri"/>
              </a:rPr>
              <a:t> </a:t>
            </a:r>
            <a:r>
              <a:rPr lang="es-MX" sz="1000" dirty="0" err="1">
                <a:latin typeface="+mn-lt"/>
                <a:ea typeface="Calibri"/>
                <a:cs typeface="Calibri"/>
                <a:sym typeface="Calibri"/>
              </a:rPr>
              <a:t>services</a:t>
            </a:r>
            <a:r>
              <a:rPr lang="es-MX" sz="1000" dirty="0">
                <a:latin typeface="+mn-lt"/>
                <a:ea typeface="Calibri"/>
                <a:cs typeface="Calibri"/>
                <a:sym typeface="Calibri"/>
              </a:rPr>
              <a:t> </a:t>
            </a:r>
            <a:r>
              <a:rPr lang="es-MX" sz="1000" dirty="0" err="1">
                <a:latin typeface="+mn-lt"/>
                <a:ea typeface="Calibri"/>
                <a:cs typeface="Calibri"/>
                <a:sym typeface="Calibri"/>
              </a:rPr>
              <a:t>to</a:t>
            </a:r>
            <a:r>
              <a:rPr lang="es-MX" sz="1000" dirty="0">
                <a:latin typeface="+mn-lt"/>
                <a:ea typeface="Calibri"/>
                <a:cs typeface="Calibri"/>
                <a:sym typeface="Calibri"/>
              </a:rPr>
              <a:t> </a:t>
            </a:r>
            <a:r>
              <a:rPr lang="es-MX" sz="1000" dirty="0" err="1">
                <a:latin typeface="+mn-lt"/>
                <a:ea typeface="Calibri"/>
                <a:cs typeface="Calibri"/>
                <a:sym typeface="Calibri"/>
              </a:rPr>
              <a:t>increase</a:t>
            </a:r>
            <a:r>
              <a:rPr lang="es-MX" sz="1000" dirty="0">
                <a:latin typeface="+mn-lt"/>
                <a:ea typeface="Calibri"/>
                <a:cs typeface="Calibri"/>
                <a:sym typeface="Calibri"/>
              </a:rPr>
              <a:t> </a:t>
            </a:r>
            <a:r>
              <a:rPr lang="es-MX" sz="1000" dirty="0" err="1">
                <a:latin typeface="+mn-lt"/>
                <a:ea typeface="Calibri"/>
                <a:cs typeface="Calibri"/>
                <a:sym typeface="Calibri"/>
              </a:rPr>
              <a:t>the</a:t>
            </a:r>
            <a:r>
              <a:rPr lang="es-MX" sz="1000" dirty="0">
                <a:latin typeface="+mn-lt"/>
                <a:ea typeface="Calibri"/>
                <a:cs typeface="Calibri"/>
                <a:sym typeface="Calibri"/>
              </a:rPr>
              <a:t> </a:t>
            </a:r>
            <a:r>
              <a:rPr lang="es-MX" sz="1000" dirty="0" err="1">
                <a:latin typeface="+mn-lt"/>
                <a:ea typeface="Calibri"/>
                <a:cs typeface="Calibri"/>
                <a:sym typeface="Calibri"/>
              </a:rPr>
              <a:t>number</a:t>
            </a:r>
            <a:r>
              <a:rPr lang="es-MX" sz="1000" dirty="0">
                <a:latin typeface="+mn-lt"/>
                <a:ea typeface="Calibri"/>
                <a:cs typeface="Calibri"/>
                <a:sym typeface="Calibri"/>
              </a:rPr>
              <a:t> </a:t>
            </a:r>
            <a:r>
              <a:rPr lang="es-MX" sz="1000" dirty="0" err="1">
                <a:latin typeface="+mn-lt"/>
                <a:ea typeface="Calibri"/>
                <a:cs typeface="Calibri"/>
                <a:sym typeface="Calibri"/>
              </a:rPr>
              <a:t>of</a:t>
            </a:r>
            <a:r>
              <a:rPr lang="es-MX" sz="1000" dirty="0">
                <a:latin typeface="+mn-lt"/>
                <a:ea typeface="Calibri"/>
                <a:cs typeface="Calibri"/>
                <a:sym typeface="Calibri"/>
              </a:rPr>
              <a:t> </a:t>
            </a:r>
            <a:r>
              <a:rPr lang="es-MX" sz="1000" dirty="0" err="1">
                <a:latin typeface="+mn-lt"/>
                <a:ea typeface="Calibri"/>
                <a:cs typeface="Calibri"/>
                <a:sym typeface="Calibri"/>
              </a:rPr>
              <a:t>eligible</a:t>
            </a:r>
            <a:r>
              <a:rPr lang="es-MX" sz="1000" dirty="0">
                <a:latin typeface="+mn-lt"/>
                <a:ea typeface="Calibri"/>
                <a:cs typeface="Calibri"/>
                <a:sym typeface="Calibri"/>
              </a:rPr>
              <a:t> racial and </a:t>
            </a:r>
            <a:r>
              <a:rPr lang="es-MX" sz="1000" dirty="0" err="1">
                <a:latin typeface="+mn-lt"/>
                <a:ea typeface="Calibri"/>
                <a:cs typeface="Calibri"/>
                <a:sym typeface="Calibri"/>
              </a:rPr>
              <a:t>ethnic</a:t>
            </a:r>
            <a:r>
              <a:rPr lang="es-MX" sz="1000" dirty="0">
                <a:latin typeface="+mn-lt"/>
                <a:ea typeface="Calibri"/>
                <a:cs typeface="Calibri"/>
                <a:sym typeface="Calibri"/>
              </a:rPr>
              <a:t> </a:t>
            </a:r>
            <a:r>
              <a:rPr lang="es-MX" sz="1000" dirty="0" err="1">
                <a:latin typeface="+mn-lt"/>
                <a:ea typeface="Calibri"/>
                <a:cs typeface="Calibri"/>
                <a:sym typeface="Calibri"/>
              </a:rPr>
              <a:t>minorities</a:t>
            </a:r>
            <a:r>
              <a:rPr lang="es-MX" sz="1000" dirty="0">
                <a:latin typeface="+mn-lt"/>
                <a:ea typeface="Calibri"/>
                <a:cs typeface="Calibri"/>
                <a:sym typeface="Calibri"/>
              </a:rPr>
              <a:t> </a:t>
            </a:r>
            <a:r>
              <a:rPr lang="es-MX" sz="1000" dirty="0" err="1">
                <a:latin typeface="+mn-lt"/>
                <a:ea typeface="Calibri"/>
                <a:cs typeface="Calibri"/>
                <a:sym typeface="Calibri"/>
              </a:rPr>
              <a:t>who</a:t>
            </a:r>
            <a:r>
              <a:rPr lang="es-MX" sz="1000" dirty="0">
                <a:latin typeface="+mn-lt"/>
                <a:ea typeface="Calibri"/>
                <a:cs typeface="Calibri"/>
                <a:sym typeface="Calibri"/>
              </a:rPr>
              <a:t> </a:t>
            </a:r>
            <a:r>
              <a:rPr lang="es-MX" sz="1000" dirty="0" err="1">
                <a:latin typeface="+mn-lt"/>
                <a:ea typeface="Calibri"/>
                <a:cs typeface="Calibri"/>
                <a:sym typeface="Calibri"/>
              </a:rPr>
              <a:t>have</a:t>
            </a:r>
            <a:r>
              <a:rPr lang="es-MX" sz="1000" dirty="0">
                <a:latin typeface="+mn-lt"/>
                <a:ea typeface="Calibri"/>
                <a:cs typeface="Calibri"/>
                <a:sym typeface="Calibri"/>
              </a:rPr>
              <a:t> </a:t>
            </a:r>
            <a:r>
              <a:rPr lang="es-MX" sz="1000" dirty="0" err="1">
                <a:latin typeface="+mn-lt"/>
                <a:ea typeface="Calibri"/>
                <a:cs typeface="Calibri"/>
                <a:sym typeface="Calibri"/>
              </a:rPr>
              <a:t>access</a:t>
            </a:r>
            <a:r>
              <a:rPr lang="es-MX" sz="1000" dirty="0">
                <a:latin typeface="+mn-lt"/>
                <a:ea typeface="Calibri"/>
                <a:cs typeface="Calibri"/>
                <a:sym typeface="Calibri"/>
              </a:rPr>
              <a:t> </a:t>
            </a:r>
            <a:r>
              <a:rPr lang="es-MX" sz="1000" dirty="0" err="1">
                <a:latin typeface="+mn-lt"/>
                <a:ea typeface="Calibri"/>
                <a:cs typeface="Calibri"/>
                <a:sym typeface="Calibri"/>
              </a:rPr>
              <a:t>to</a:t>
            </a:r>
            <a:r>
              <a:rPr lang="es-MX" sz="1000" dirty="0">
                <a:latin typeface="+mn-lt"/>
                <a:ea typeface="Calibri"/>
                <a:cs typeface="Calibri"/>
                <a:sym typeface="Calibri"/>
              </a:rPr>
              <a:t> </a:t>
            </a:r>
            <a:r>
              <a:rPr lang="es-MX" sz="1000" dirty="0" err="1">
                <a:latin typeface="+mn-lt"/>
                <a:ea typeface="Calibri"/>
                <a:cs typeface="Calibri"/>
                <a:sym typeface="Calibri"/>
              </a:rPr>
              <a:t>treatment</a:t>
            </a:r>
            <a:r>
              <a:rPr lang="es-MX" sz="1000" dirty="0">
                <a:latin typeface="+mn-lt"/>
                <a:ea typeface="Calibri"/>
                <a:cs typeface="Calibri"/>
                <a:sym typeface="Calibri"/>
              </a:rPr>
              <a:t> </a:t>
            </a:r>
            <a:r>
              <a:rPr lang="es-MX" sz="1000" dirty="0" err="1">
                <a:latin typeface="+mn-lt"/>
                <a:ea typeface="Calibri"/>
                <a:cs typeface="Calibri"/>
                <a:sym typeface="Calibri"/>
              </a:rPr>
              <a:t>through</a:t>
            </a:r>
            <a:r>
              <a:rPr lang="es-MX" sz="1000" dirty="0">
                <a:latin typeface="+mn-lt"/>
                <a:ea typeface="Calibri"/>
                <a:cs typeface="Calibri"/>
                <a:sym typeface="Calibri"/>
              </a:rPr>
              <a:t> (ADAP)” </a:t>
            </a:r>
            <a:r>
              <a:rPr lang="es-MX" sz="1000" dirty="0" err="1">
                <a:latin typeface="+mn-lt"/>
                <a:ea typeface="Calibri"/>
                <a:cs typeface="Calibri"/>
                <a:sym typeface="Calibri"/>
              </a:rPr>
              <a:t>This</a:t>
            </a:r>
            <a:r>
              <a:rPr lang="es-MX" sz="1000" dirty="0">
                <a:latin typeface="+mn-lt"/>
                <a:ea typeface="Calibri"/>
                <a:cs typeface="Calibri"/>
                <a:sym typeface="Calibri"/>
              </a:rPr>
              <a:t> </a:t>
            </a:r>
            <a:r>
              <a:rPr lang="es-MX" sz="1000" dirty="0" err="1">
                <a:latin typeface="+mn-lt"/>
                <a:ea typeface="Calibri"/>
                <a:cs typeface="Calibri"/>
                <a:sym typeface="Calibri"/>
              </a:rPr>
              <a:t>legislation</a:t>
            </a:r>
            <a:r>
              <a:rPr lang="es-MX" sz="1000" dirty="0">
                <a:latin typeface="+mn-lt"/>
                <a:ea typeface="Calibri"/>
                <a:cs typeface="Calibri"/>
                <a:sym typeface="Calibri"/>
              </a:rPr>
              <a:t> </a:t>
            </a:r>
            <a:r>
              <a:rPr lang="es-MX" sz="1000" dirty="0" err="1">
                <a:latin typeface="+mn-lt"/>
                <a:ea typeface="Calibri"/>
                <a:cs typeface="Calibri"/>
                <a:sym typeface="Calibri"/>
              </a:rPr>
              <a:t>states</a:t>
            </a:r>
            <a:r>
              <a:rPr lang="es-MX" sz="1000" dirty="0">
                <a:latin typeface="+mn-lt"/>
                <a:ea typeface="Calibri"/>
                <a:cs typeface="Calibri"/>
                <a:sym typeface="Calibri"/>
              </a:rPr>
              <a:t> </a:t>
            </a:r>
            <a:r>
              <a:rPr lang="es-MX" sz="1000" dirty="0" err="1">
                <a:latin typeface="+mn-lt"/>
                <a:ea typeface="Calibri"/>
                <a:cs typeface="Calibri"/>
                <a:sym typeface="Calibri"/>
              </a:rPr>
              <a:t>that</a:t>
            </a:r>
            <a:r>
              <a:rPr lang="es-MX" sz="1000" dirty="0">
                <a:latin typeface="+mn-lt"/>
                <a:ea typeface="Calibri"/>
                <a:cs typeface="Calibri"/>
                <a:sym typeface="Calibri"/>
              </a:rPr>
              <a:t> racial and </a:t>
            </a:r>
            <a:r>
              <a:rPr lang="es-MX" sz="1000" dirty="0" err="1">
                <a:latin typeface="+mn-lt"/>
                <a:ea typeface="Calibri"/>
                <a:cs typeface="Calibri"/>
                <a:sym typeface="Calibri"/>
              </a:rPr>
              <a:t>ethnic</a:t>
            </a:r>
            <a:r>
              <a:rPr lang="es-MX" sz="1000" dirty="0">
                <a:latin typeface="+mn-lt"/>
                <a:ea typeface="Calibri"/>
                <a:cs typeface="Calibri"/>
                <a:sym typeface="Calibri"/>
              </a:rPr>
              <a:t> </a:t>
            </a:r>
            <a:r>
              <a:rPr lang="es-MX" sz="1000" dirty="0" err="1">
                <a:latin typeface="+mn-lt"/>
                <a:ea typeface="Calibri"/>
                <a:cs typeface="Calibri"/>
                <a:sym typeface="Calibri"/>
              </a:rPr>
              <a:t>minorities</a:t>
            </a:r>
            <a:r>
              <a:rPr lang="es-MX" sz="1000" dirty="0">
                <a:latin typeface="+mn-lt"/>
                <a:ea typeface="Calibri"/>
                <a:cs typeface="Calibri"/>
                <a:sym typeface="Calibri"/>
              </a:rPr>
              <a:t> </a:t>
            </a:r>
            <a:r>
              <a:rPr lang="es-MX" sz="1000" dirty="0" err="1">
                <a:latin typeface="+mn-lt"/>
                <a:ea typeface="Calibri"/>
                <a:cs typeface="Calibri"/>
                <a:sym typeface="Calibri"/>
              </a:rPr>
              <a:t>include</a:t>
            </a:r>
            <a:r>
              <a:rPr lang="es-MX" sz="1000" dirty="0">
                <a:latin typeface="+mn-lt"/>
                <a:ea typeface="Calibri"/>
                <a:cs typeface="Calibri"/>
                <a:sym typeface="Calibri"/>
              </a:rPr>
              <a:t> </a:t>
            </a:r>
            <a:r>
              <a:rPr lang="es-MX" sz="1000" dirty="0" err="1">
                <a:latin typeface="+mn-lt"/>
                <a:ea typeface="Calibri"/>
                <a:cs typeface="Calibri"/>
                <a:sym typeface="Calibri"/>
              </a:rPr>
              <a:t>African</a:t>
            </a:r>
            <a:r>
              <a:rPr lang="es-MX" sz="1000" dirty="0">
                <a:latin typeface="+mn-lt"/>
                <a:ea typeface="Calibri"/>
                <a:cs typeface="Calibri"/>
                <a:sym typeface="Calibri"/>
              </a:rPr>
              <a:t> </a:t>
            </a:r>
            <a:r>
              <a:rPr lang="es-MX" sz="1000" dirty="0" err="1">
                <a:latin typeface="+mn-lt"/>
                <a:ea typeface="Calibri"/>
                <a:cs typeface="Calibri"/>
                <a:sym typeface="Calibri"/>
              </a:rPr>
              <a:t>Americans</a:t>
            </a:r>
            <a:r>
              <a:rPr lang="es-MX" sz="1000" dirty="0">
                <a:latin typeface="+mn-lt"/>
                <a:ea typeface="Calibri"/>
                <a:cs typeface="Calibri"/>
                <a:sym typeface="Calibri"/>
              </a:rPr>
              <a:t>, </a:t>
            </a:r>
            <a:r>
              <a:rPr lang="es-MX" sz="1000" dirty="0" err="1">
                <a:latin typeface="+mn-lt"/>
                <a:ea typeface="Calibri"/>
                <a:cs typeface="Calibri"/>
                <a:sym typeface="Calibri"/>
              </a:rPr>
              <a:t>among</a:t>
            </a:r>
            <a:r>
              <a:rPr lang="es-MX" sz="1000" dirty="0">
                <a:latin typeface="+mn-lt"/>
                <a:ea typeface="Calibri"/>
                <a:cs typeface="Calibri"/>
                <a:sym typeface="Calibri"/>
              </a:rPr>
              <a:t> </a:t>
            </a:r>
            <a:r>
              <a:rPr lang="es-MX" sz="1000" dirty="0" err="1">
                <a:latin typeface="+mn-lt"/>
                <a:ea typeface="Calibri"/>
                <a:cs typeface="Calibri"/>
                <a:sym typeface="Calibri"/>
              </a:rPr>
              <a:t>other</a:t>
            </a:r>
            <a:r>
              <a:rPr lang="es-MX" sz="1000" dirty="0">
                <a:latin typeface="+mn-lt"/>
                <a:ea typeface="Calibri"/>
                <a:cs typeface="Calibri"/>
                <a:sym typeface="Calibri"/>
              </a:rPr>
              <a:t> </a:t>
            </a:r>
            <a:r>
              <a:rPr lang="es-MX" sz="1000" dirty="0" err="1">
                <a:latin typeface="+mn-lt"/>
                <a:ea typeface="Calibri"/>
                <a:cs typeface="Calibri"/>
                <a:sym typeface="Calibri"/>
              </a:rPr>
              <a:t>groups</a:t>
            </a:r>
            <a:r>
              <a:rPr lang="es-MX" sz="1000" dirty="0">
                <a:latin typeface="+mn-lt"/>
                <a:ea typeface="Calibri"/>
                <a:cs typeface="Calibri"/>
                <a:sym typeface="Calibri"/>
              </a:rPr>
              <a:t>. </a:t>
            </a:r>
            <a:r>
              <a:rPr lang="es-MX" sz="1000" dirty="0" err="1">
                <a:latin typeface="+mn-lt"/>
                <a:ea typeface="Calibri"/>
                <a:cs typeface="Calibri"/>
                <a:sym typeface="Calibri"/>
              </a:rPr>
              <a:t>There</a:t>
            </a:r>
            <a:r>
              <a:rPr lang="es-MX" sz="1000" dirty="0">
                <a:latin typeface="+mn-lt"/>
                <a:ea typeface="Calibri"/>
                <a:cs typeface="Calibri"/>
                <a:sym typeface="Calibri"/>
              </a:rPr>
              <a:t> are </a:t>
            </a:r>
            <a:r>
              <a:rPr lang="es-MX" sz="1000" dirty="0" err="1">
                <a:latin typeface="+mn-lt"/>
                <a:ea typeface="Calibri"/>
                <a:cs typeface="Calibri"/>
                <a:sym typeface="Calibri"/>
              </a:rPr>
              <a:t>three</a:t>
            </a:r>
            <a:r>
              <a:rPr lang="es-MX" sz="1000" dirty="0">
                <a:latin typeface="+mn-lt"/>
                <a:ea typeface="Calibri"/>
                <a:cs typeface="Calibri"/>
                <a:sym typeface="Calibri"/>
              </a:rPr>
              <a:t> </a:t>
            </a:r>
            <a:r>
              <a:rPr lang="es-MX" sz="1000" dirty="0" err="1">
                <a:latin typeface="+mn-lt"/>
                <a:ea typeface="Calibri"/>
                <a:cs typeface="Calibri"/>
                <a:sym typeface="Calibri"/>
              </a:rPr>
              <a:t>key</a:t>
            </a:r>
            <a:r>
              <a:rPr lang="es-MX" sz="1000" dirty="0">
                <a:latin typeface="+mn-lt"/>
                <a:ea typeface="Calibri"/>
                <a:cs typeface="Calibri"/>
                <a:sym typeface="Calibri"/>
              </a:rPr>
              <a:t> </a:t>
            </a:r>
            <a:r>
              <a:rPr lang="es-MX" sz="1000" dirty="0" err="1">
                <a:latin typeface="+mn-lt"/>
                <a:ea typeface="Calibri"/>
                <a:cs typeface="Calibri"/>
                <a:sym typeface="Calibri"/>
              </a:rPr>
              <a:t>components</a:t>
            </a:r>
            <a:r>
              <a:rPr lang="es-MX" sz="1000" dirty="0">
                <a:latin typeface="+mn-lt"/>
                <a:ea typeface="Calibri"/>
                <a:cs typeface="Calibri"/>
                <a:sym typeface="Calibri"/>
              </a:rPr>
              <a:t> </a:t>
            </a:r>
            <a:r>
              <a:rPr lang="es-MX" sz="1000" dirty="0" err="1">
                <a:latin typeface="+mn-lt"/>
                <a:ea typeface="Calibri"/>
                <a:cs typeface="Calibri"/>
                <a:sym typeface="Calibri"/>
              </a:rPr>
              <a:t>of</a:t>
            </a:r>
            <a:r>
              <a:rPr lang="es-MX" sz="1000" dirty="0">
                <a:latin typeface="+mn-lt"/>
                <a:ea typeface="Calibri"/>
                <a:cs typeface="Calibri"/>
                <a:sym typeface="Calibri"/>
              </a:rPr>
              <a:t> </a:t>
            </a:r>
            <a:r>
              <a:rPr lang="es-MX" sz="1000" dirty="0" err="1">
                <a:latin typeface="+mn-lt"/>
                <a:ea typeface="Calibri"/>
                <a:cs typeface="Calibri"/>
                <a:sym typeface="Calibri"/>
              </a:rPr>
              <a:t>Part</a:t>
            </a:r>
            <a:r>
              <a:rPr lang="es-MX" sz="1000" dirty="0">
                <a:latin typeface="+mn-lt"/>
                <a:ea typeface="Calibri"/>
                <a:cs typeface="Calibri"/>
                <a:sym typeface="Calibri"/>
              </a:rPr>
              <a:t> B MAI-</a:t>
            </a:r>
            <a:r>
              <a:rPr lang="es-MX" sz="1000" dirty="0" err="1">
                <a:latin typeface="+mn-lt"/>
                <a:ea typeface="Calibri"/>
                <a:cs typeface="Calibri"/>
                <a:sym typeface="Calibri"/>
              </a:rPr>
              <a:t>funded</a:t>
            </a:r>
            <a:r>
              <a:rPr lang="es-MX" sz="1000" dirty="0">
                <a:latin typeface="+mn-lt"/>
                <a:ea typeface="Calibri"/>
                <a:cs typeface="Calibri"/>
                <a:sym typeface="Calibri"/>
              </a:rPr>
              <a:t> </a:t>
            </a:r>
            <a:r>
              <a:rPr lang="es-MX" sz="1000" dirty="0" err="1">
                <a:latin typeface="+mn-lt"/>
                <a:ea typeface="Calibri"/>
                <a:cs typeface="Calibri"/>
                <a:sym typeface="Calibri"/>
              </a:rPr>
              <a:t>services</a:t>
            </a:r>
            <a:r>
              <a:rPr lang="es-MX" sz="1000" dirty="0">
                <a:latin typeface="+mn-lt"/>
                <a:ea typeface="Calibri"/>
                <a:cs typeface="Calibri"/>
                <a:sym typeface="Calibri"/>
              </a:rPr>
              <a:t>, </a:t>
            </a:r>
            <a:r>
              <a:rPr lang="es-MX" sz="1000" dirty="0" err="1">
                <a:latin typeface="+mn-lt"/>
                <a:ea typeface="Calibri"/>
                <a:cs typeface="Calibri"/>
                <a:sym typeface="Calibri"/>
              </a:rPr>
              <a:t>which</a:t>
            </a:r>
            <a:r>
              <a:rPr lang="es-MX" sz="1000" dirty="0">
                <a:latin typeface="+mn-lt"/>
                <a:ea typeface="Calibri"/>
                <a:cs typeface="Calibri"/>
                <a:sym typeface="Calibri"/>
              </a:rPr>
              <a:t> are </a:t>
            </a:r>
            <a:r>
              <a:rPr lang="es-MX" sz="1000" dirty="0" err="1">
                <a:latin typeface="+mn-lt"/>
                <a:ea typeface="Calibri"/>
                <a:cs typeface="Calibri"/>
                <a:sym typeface="Calibri"/>
              </a:rPr>
              <a:t>Targeted</a:t>
            </a:r>
            <a:r>
              <a:rPr lang="es-MX" sz="1000" dirty="0">
                <a:latin typeface="+mn-lt"/>
                <a:ea typeface="Calibri"/>
                <a:cs typeface="Calibri"/>
                <a:sym typeface="Calibri"/>
              </a:rPr>
              <a:t> </a:t>
            </a:r>
            <a:r>
              <a:rPr lang="es-MX" sz="1000" dirty="0" err="1">
                <a:latin typeface="+mn-lt"/>
                <a:ea typeface="Calibri"/>
                <a:cs typeface="Calibri"/>
                <a:sym typeface="Calibri"/>
              </a:rPr>
              <a:t>activities</a:t>
            </a:r>
            <a:r>
              <a:rPr lang="es-MX" sz="1000" dirty="0">
                <a:latin typeface="+mn-lt"/>
                <a:ea typeface="Calibri"/>
                <a:cs typeface="Calibri"/>
                <a:sym typeface="Calibri"/>
              </a:rPr>
              <a:t>; </a:t>
            </a:r>
            <a:r>
              <a:rPr lang="es-MX" sz="1000" dirty="0" err="1">
                <a:latin typeface="+mn-lt"/>
                <a:ea typeface="Calibri"/>
                <a:cs typeface="Calibri"/>
                <a:sym typeface="Calibri"/>
              </a:rPr>
              <a:t>Targeted</a:t>
            </a:r>
            <a:r>
              <a:rPr lang="es-MX" sz="1000" dirty="0">
                <a:latin typeface="+mn-lt"/>
                <a:ea typeface="Calibri"/>
                <a:cs typeface="Calibri"/>
                <a:sym typeface="Calibri"/>
              </a:rPr>
              <a:t> </a:t>
            </a:r>
            <a:r>
              <a:rPr lang="es-MX" sz="1000" dirty="0" err="1">
                <a:latin typeface="+mn-lt"/>
                <a:ea typeface="Calibri"/>
                <a:cs typeface="Calibri"/>
                <a:sym typeface="Calibri"/>
              </a:rPr>
              <a:t>audiences</a:t>
            </a:r>
            <a:r>
              <a:rPr lang="es-MX" sz="1000" dirty="0">
                <a:latin typeface="+mn-lt"/>
                <a:ea typeface="Calibri"/>
                <a:cs typeface="Calibri"/>
                <a:sym typeface="Calibri"/>
              </a:rPr>
              <a:t>; </a:t>
            </a:r>
            <a:r>
              <a:rPr lang="es-MX" sz="1000" dirty="0" err="1">
                <a:latin typeface="+mn-lt"/>
                <a:ea typeface="Calibri"/>
                <a:cs typeface="Calibri"/>
                <a:sym typeface="Calibri"/>
              </a:rPr>
              <a:t>Traceable</a:t>
            </a:r>
            <a:r>
              <a:rPr lang="es-MX" sz="1000" dirty="0">
                <a:latin typeface="+mn-lt"/>
                <a:ea typeface="Calibri"/>
                <a:cs typeface="Calibri"/>
                <a:sym typeface="Calibri"/>
              </a:rPr>
              <a:t> </a:t>
            </a:r>
            <a:r>
              <a:rPr lang="es-MX" sz="1000" dirty="0" err="1">
                <a:latin typeface="+mn-lt"/>
                <a:ea typeface="Calibri"/>
                <a:cs typeface="Calibri"/>
                <a:sym typeface="Calibri"/>
              </a:rPr>
              <a:t>clients</a:t>
            </a:r>
            <a:endParaRPr sz="1000" dirty="0">
              <a:latin typeface="+mn-lt"/>
              <a:ea typeface="Times New Roman"/>
              <a:cs typeface="Times New Roman"/>
              <a:sym typeface="Times New Roman"/>
            </a:endParaRPr>
          </a:p>
          <a:p>
            <a:pPr marL="0" indent="0" algn="just">
              <a:lnSpc>
                <a:spcPct val="115000"/>
              </a:lnSpc>
            </a:pPr>
            <a:r>
              <a:rPr lang="es-MX" sz="1000" dirty="0" err="1">
                <a:latin typeface="+mn-lt"/>
                <a:ea typeface="Calibri"/>
                <a:cs typeface="Calibri"/>
                <a:sym typeface="Calibri"/>
              </a:rPr>
              <a:t>States</a:t>
            </a:r>
            <a:r>
              <a:rPr lang="es-MX" sz="1000" dirty="0">
                <a:latin typeface="+mn-lt"/>
                <a:ea typeface="Calibri"/>
                <a:cs typeface="Calibri"/>
                <a:sym typeface="Calibri"/>
              </a:rPr>
              <a:t> are </a:t>
            </a:r>
            <a:r>
              <a:rPr lang="es-MX" sz="1000" dirty="0" err="1">
                <a:latin typeface="+mn-lt"/>
                <a:ea typeface="Calibri"/>
                <a:cs typeface="Calibri"/>
                <a:sym typeface="Calibri"/>
              </a:rPr>
              <a:t>required</a:t>
            </a:r>
            <a:r>
              <a:rPr lang="es-MX" sz="1000" dirty="0">
                <a:latin typeface="+mn-lt"/>
                <a:ea typeface="Calibri"/>
                <a:cs typeface="Calibri"/>
                <a:sym typeface="Calibri"/>
              </a:rPr>
              <a:t> </a:t>
            </a:r>
            <a:r>
              <a:rPr lang="es-MX" sz="1000" dirty="0" err="1">
                <a:latin typeface="+mn-lt"/>
                <a:ea typeface="Calibri"/>
                <a:cs typeface="Calibri"/>
                <a:sym typeface="Calibri"/>
              </a:rPr>
              <a:t>to</a:t>
            </a:r>
            <a:r>
              <a:rPr lang="es-MX" sz="1000" dirty="0">
                <a:latin typeface="+mn-lt"/>
                <a:ea typeface="Calibri"/>
                <a:cs typeface="Calibri"/>
                <a:sym typeface="Calibri"/>
              </a:rPr>
              <a:t> describe </a:t>
            </a:r>
            <a:r>
              <a:rPr lang="es-MX" sz="1000" dirty="0" err="1">
                <a:latin typeface="+mn-lt"/>
                <a:ea typeface="Calibri"/>
                <a:cs typeface="Calibri"/>
                <a:sym typeface="Calibri"/>
              </a:rPr>
              <a:t>planned</a:t>
            </a:r>
            <a:r>
              <a:rPr lang="es-MX" sz="1000" dirty="0">
                <a:latin typeface="+mn-lt"/>
                <a:ea typeface="Calibri"/>
                <a:cs typeface="Calibri"/>
                <a:sym typeface="Calibri"/>
              </a:rPr>
              <a:t> </a:t>
            </a:r>
            <a:r>
              <a:rPr lang="es-MX" sz="1000" dirty="0" err="1">
                <a:latin typeface="+mn-lt"/>
                <a:ea typeface="Calibri"/>
                <a:cs typeface="Calibri"/>
                <a:sym typeface="Calibri"/>
              </a:rPr>
              <a:t>education</a:t>
            </a:r>
            <a:r>
              <a:rPr lang="es-MX" sz="1000" dirty="0">
                <a:latin typeface="+mn-lt"/>
                <a:ea typeface="Calibri"/>
                <a:cs typeface="Calibri"/>
                <a:sym typeface="Calibri"/>
              </a:rPr>
              <a:t> and </a:t>
            </a:r>
            <a:r>
              <a:rPr lang="es-MX" sz="1000" dirty="0" err="1">
                <a:latin typeface="+mn-lt"/>
                <a:ea typeface="Calibri"/>
                <a:cs typeface="Calibri"/>
                <a:sym typeface="Calibri"/>
              </a:rPr>
              <a:t>outreach</a:t>
            </a:r>
            <a:r>
              <a:rPr lang="es-MX" sz="1000" dirty="0">
                <a:latin typeface="+mn-lt"/>
                <a:ea typeface="Calibri"/>
                <a:cs typeface="Calibri"/>
                <a:sym typeface="Calibri"/>
              </a:rPr>
              <a:t> </a:t>
            </a:r>
            <a:r>
              <a:rPr lang="es-MX" sz="1000" dirty="0" err="1">
                <a:latin typeface="+mn-lt"/>
                <a:ea typeface="Calibri"/>
                <a:cs typeface="Calibri"/>
                <a:sym typeface="Calibri"/>
              </a:rPr>
              <a:t>services</a:t>
            </a:r>
            <a:r>
              <a:rPr lang="es-MX" sz="1000" dirty="0">
                <a:latin typeface="+mn-lt"/>
                <a:ea typeface="Calibri"/>
                <a:cs typeface="Calibri"/>
                <a:sym typeface="Calibri"/>
              </a:rPr>
              <a:t> </a:t>
            </a:r>
            <a:r>
              <a:rPr lang="es-MX" sz="1000" dirty="0" err="1">
                <a:latin typeface="+mn-lt"/>
                <a:ea typeface="Calibri"/>
                <a:cs typeface="Calibri"/>
                <a:sym typeface="Calibri"/>
              </a:rPr>
              <a:t>when</a:t>
            </a:r>
            <a:r>
              <a:rPr lang="es-MX" sz="1000" dirty="0">
                <a:latin typeface="+mn-lt"/>
                <a:ea typeface="Calibri"/>
                <a:cs typeface="Calibri"/>
                <a:sym typeface="Calibri"/>
              </a:rPr>
              <a:t> </a:t>
            </a:r>
            <a:r>
              <a:rPr lang="es-MX" sz="1000" dirty="0" err="1">
                <a:latin typeface="+mn-lt"/>
                <a:ea typeface="Calibri"/>
                <a:cs typeface="Calibri"/>
                <a:sym typeface="Calibri"/>
              </a:rPr>
              <a:t>submitting</a:t>
            </a:r>
            <a:r>
              <a:rPr lang="es-MX" sz="1000" dirty="0">
                <a:latin typeface="+mn-lt"/>
                <a:ea typeface="Calibri"/>
                <a:cs typeface="Calibri"/>
                <a:sym typeface="Calibri"/>
              </a:rPr>
              <a:t> a MAI </a:t>
            </a:r>
            <a:r>
              <a:rPr lang="es-MX" sz="1000" dirty="0" err="1">
                <a:latin typeface="+mn-lt"/>
                <a:ea typeface="Calibri"/>
                <a:cs typeface="Calibri"/>
                <a:sym typeface="Calibri"/>
              </a:rPr>
              <a:t>Annual</a:t>
            </a:r>
            <a:r>
              <a:rPr lang="es-MX" sz="1000" dirty="0">
                <a:latin typeface="+mn-lt"/>
                <a:ea typeface="Calibri"/>
                <a:cs typeface="Calibri"/>
                <a:sym typeface="Calibri"/>
              </a:rPr>
              <a:t> Plan </a:t>
            </a:r>
            <a:r>
              <a:rPr lang="es-MX" sz="1000" dirty="0" err="1">
                <a:latin typeface="+mn-lt"/>
                <a:ea typeface="Calibri"/>
                <a:cs typeface="Calibri"/>
                <a:sym typeface="Calibri"/>
              </a:rPr>
              <a:t>with</a:t>
            </a:r>
            <a:r>
              <a:rPr lang="es-MX" sz="1000" dirty="0">
                <a:latin typeface="+mn-lt"/>
                <a:ea typeface="Calibri"/>
                <a:cs typeface="Calibri"/>
                <a:sym typeface="Calibri"/>
              </a:rPr>
              <a:t> a </a:t>
            </a:r>
            <a:r>
              <a:rPr lang="es-MX" sz="1000" dirty="0" err="1">
                <a:latin typeface="+mn-lt"/>
                <a:ea typeface="Calibri"/>
                <a:cs typeface="Calibri"/>
                <a:sym typeface="Calibri"/>
              </a:rPr>
              <a:t>level</a:t>
            </a:r>
            <a:r>
              <a:rPr lang="es-MX" sz="1000" dirty="0">
                <a:latin typeface="+mn-lt"/>
                <a:ea typeface="Calibri"/>
                <a:cs typeface="Calibri"/>
                <a:sym typeface="Calibri"/>
              </a:rPr>
              <a:t> </a:t>
            </a:r>
            <a:r>
              <a:rPr lang="es-MX" sz="1000" dirty="0" err="1">
                <a:latin typeface="+mn-lt"/>
                <a:ea typeface="Calibri"/>
                <a:cs typeface="Calibri"/>
                <a:sym typeface="Calibri"/>
              </a:rPr>
              <a:t>of</a:t>
            </a:r>
            <a:r>
              <a:rPr lang="es-MX" sz="1000" dirty="0">
                <a:latin typeface="+mn-lt"/>
                <a:ea typeface="Calibri"/>
                <a:cs typeface="Calibri"/>
                <a:sym typeface="Calibri"/>
              </a:rPr>
              <a:t> </a:t>
            </a:r>
            <a:r>
              <a:rPr lang="es-MX" sz="1000" dirty="0" err="1">
                <a:latin typeface="+mn-lt"/>
                <a:ea typeface="Calibri"/>
                <a:cs typeface="Calibri"/>
                <a:sym typeface="Calibri"/>
              </a:rPr>
              <a:t>detail</a:t>
            </a:r>
            <a:r>
              <a:rPr lang="es-MX" sz="1000" dirty="0">
                <a:latin typeface="+mn-lt"/>
                <a:ea typeface="Calibri"/>
                <a:cs typeface="Calibri"/>
                <a:sym typeface="Calibri"/>
              </a:rPr>
              <a:t> </a:t>
            </a:r>
            <a:r>
              <a:rPr lang="es-MX" sz="1000" dirty="0" err="1">
                <a:latin typeface="+mn-lt"/>
                <a:ea typeface="Calibri"/>
                <a:cs typeface="Calibri"/>
                <a:sym typeface="Calibri"/>
              </a:rPr>
              <a:t>that</a:t>
            </a:r>
            <a:r>
              <a:rPr lang="es-MX" sz="1000" dirty="0">
                <a:latin typeface="+mn-lt"/>
                <a:ea typeface="Calibri"/>
                <a:cs typeface="Calibri"/>
                <a:sym typeface="Calibri"/>
              </a:rPr>
              <a:t> </a:t>
            </a:r>
            <a:r>
              <a:rPr lang="es-MX" sz="1000" dirty="0" err="1">
                <a:latin typeface="+mn-lt"/>
                <a:ea typeface="Calibri"/>
                <a:cs typeface="Calibri"/>
                <a:sym typeface="Calibri"/>
              </a:rPr>
              <a:t>includes</a:t>
            </a:r>
            <a:r>
              <a:rPr lang="es-MX" sz="1000" dirty="0">
                <a:latin typeface="+mn-lt"/>
                <a:ea typeface="Calibri"/>
                <a:cs typeface="Calibri"/>
                <a:sym typeface="Calibri"/>
              </a:rPr>
              <a:t> </a:t>
            </a:r>
            <a:r>
              <a:rPr lang="es-MX" sz="1000" dirty="0" err="1">
                <a:latin typeface="+mn-lt"/>
                <a:ea typeface="Calibri"/>
                <a:cs typeface="Calibri"/>
                <a:sym typeface="Calibri"/>
              </a:rPr>
              <a:t>deliverables</a:t>
            </a:r>
            <a:r>
              <a:rPr lang="es-MX" sz="1000" dirty="0">
                <a:latin typeface="+mn-lt"/>
                <a:ea typeface="Calibri"/>
                <a:cs typeface="Calibri"/>
                <a:sym typeface="Calibri"/>
              </a:rPr>
              <a:t>, </a:t>
            </a:r>
            <a:r>
              <a:rPr lang="es-MX" sz="1000" dirty="0" err="1">
                <a:latin typeface="+mn-lt"/>
                <a:ea typeface="Calibri"/>
                <a:cs typeface="Calibri"/>
                <a:sym typeface="Calibri"/>
              </a:rPr>
              <a:t>specific</a:t>
            </a:r>
            <a:r>
              <a:rPr lang="es-MX" sz="1000" dirty="0">
                <a:latin typeface="+mn-lt"/>
                <a:ea typeface="Calibri"/>
                <a:cs typeface="Calibri"/>
                <a:sym typeface="Calibri"/>
              </a:rPr>
              <a:t> </a:t>
            </a:r>
            <a:r>
              <a:rPr lang="es-MX" sz="1000" dirty="0" err="1">
                <a:latin typeface="+mn-lt"/>
                <a:ea typeface="Calibri"/>
                <a:cs typeface="Calibri"/>
                <a:sym typeface="Calibri"/>
              </a:rPr>
              <a:t>locations</a:t>
            </a:r>
            <a:r>
              <a:rPr lang="es-MX" sz="1000" dirty="0">
                <a:latin typeface="+mn-lt"/>
                <a:ea typeface="Calibri"/>
                <a:cs typeface="Calibri"/>
                <a:sym typeface="Calibri"/>
              </a:rPr>
              <a:t> </a:t>
            </a:r>
            <a:r>
              <a:rPr lang="es-MX" sz="1000" dirty="0" err="1">
                <a:latin typeface="+mn-lt"/>
                <a:ea typeface="Calibri"/>
                <a:cs typeface="Calibri"/>
                <a:sym typeface="Calibri"/>
              </a:rPr>
              <a:t>of</a:t>
            </a:r>
            <a:r>
              <a:rPr lang="es-MX" sz="1000" dirty="0">
                <a:latin typeface="+mn-lt"/>
                <a:ea typeface="Calibri"/>
                <a:cs typeface="Calibri"/>
                <a:sym typeface="Calibri"/>
              </a:rPr>
              <a:t> and </a:t>
            </a:r>
            <a:r>
              <a:rPr lang="es-MX" sz="1000" dirty="0" err="1">
                <a:latin typeface="+mn-lt"/>
                <a:ea typeface="Calibri"/>
                <a:cs typeface="Calibri"/>
                <a:sym typeface="Calibri"/>
              </a:rPr>
              <a:t>types</a:t>
            </a:r>
            <a:r>
              <a:rPr lang="es-MX" sz="1000" dirty="0">
                <a:latin typeface="+mn-lt"/>
                <a:ea typeface="Calibri"/>
                <a:cs typeface="Calibri"/>
                <a:sym typeface="Calibri"/>
              </a:rPr>
              <a:t> </a:t>
            </a:r>
            <a:r>
              <a:rPr lang="es-MX" sz="1000" dirty="0" err="1">
                <a:latin typeface="+mn-lt"/>
                <a:ea typeface="Calibri"/>
                <a:cs typeface="Calibri"/>
                <a:sym typeface="Calibri"/>
              </a:rPr>
              <a:t>of</a:t>
            </a:r>
            <a:r>
              <a:rPr lang="es-MX" sz="1000" dirty="0">
                <a:latin typeface="+mn-lt"/>
                <a:ea typeface="Calibri"/>
                <a:cs typeface="Calibri"/>
                <a:sym typeface="Calibri"/>
              </a:rPr>
              <a:t> agencies and staff </a:t>
            </a:r>
            <a:r>
              <a:rPr lang="es-MX" sz="1000" dirty="0" err="1">
                <a:latin typeface="+mn-lt"/>
                <a:ea typeface="Calibri"/>
                <a:cs typeface="Calibri"/>
                <a:sym typeface="Calibri"/>
              </a:rPr>
              <a:t>to</a:t>
            </a:r>
            <a:r>
              <a:rPr lang="es-MX" sz="1000" dirty="0">
                <a:latin typeface="+mn-lt"/>
                <a:ea typeface="Calibri"/>
                <a:cs typeface="Calibri"/>
                <a:sym typeface="Calibri"/>
              </a:rPr>
              <a:t> </a:t>
            </a:r>
            <a:r>
              <a:rPr lang="es-MX" sz="1000" dirty="0" err="1">
                <a:latin typeface="+mn-lt"/>
                <a:ea typeface="Calibri"/>
                <a:cs typeface="Calibri"/>
                <a:sym typeface="Calibri"/>
              </a:rPr>
              <a:t>provide</a:t>
            </a:r>
            <a:r>
              <a:rPr lang="es-MX" sz="1000" dirty="0">
                <a:latin typeface="+mn-lt"/>
                <a:ea typeface="Calibri"/>
                <a:cs typeface="Calibri"/>
                <a:sym typeface="Calibri"/>
              </a:rPr>
              <a:t> </a:t>
            </a:r>
            <a:r>
              <a:rPr lang="es-MX" sz="1000" dirty="0" err="1">
                <a:latin typeface="+mn-lt"/>
                <a:ea typeface="Calibri"/>
                <a:cs typeface="Calibri"/>
                <a:sym typeface="Calibri"/>
              </a:rPr>
              <a:t>services</a:t>
            </a:r>
            <a:r>
              <a:rPr lang="es-MX" sz="1000" dirty="0">
                <a:latin typeface="+mn-lt"/>
                <a:ea typeface="Calibri"/>
                <a:cs typeface="Calibri"/>
                <a:sym typeface="Calibri"/>
              </a:rPr>
              <a:t>, </a:t>
            </a:r>
            <a:r>
              <a:rPr lang="es-MX" sz="1000" dirty="0" err="1">
                <a:latin typeface="+mn-lt"/>
                <a:ea typeface="Calibri"/>
                <a:cs typeface="Calibri"/>
                <a:sym typeface="Calibri"/>
              </a:rPr>
              <a:t>coordination</a:t>
            </a:r>
            <a:r>
              <a:rPr lang="es-MX" sz="1000" dirty="0">
                <a:latin typeface="+mn-lt"/>
                <a:ea typeface="Calibri"/>
                <a:cs typeface="Calibri"/>
                <a:sym typeface="Calibri"/>
              </a:rPr>
              <a:t> </a:t>
            </a:r>
            <a:r>
              <a:rPr lang="es-MX" sz="1000" dirty="0" err="1">
                <a:latin typeface="+mn-lt"/>
                <a:ea typeface="Calibri"/>
                <a:cs typeface="Calibri"/>
                <a:sym typeface="Calibri"/>
              </a:rPr>
              <a:t>with</a:t>
            </a:r>
            <a:r>
              <a:rPr lang="es-MX" sz="1000" dirty="0">
                <a:latin typeface="+mn-lt"/>
                <a:ea typeface="Calibri"/>
                <a:cs typeface="Calibri"/>
                <a:sym typeface="Calibri"/>
              </a:rPr>
              <a:t> </a:t>
            </a:r>
            <a:r>
              <a:rPr lang="es-MX" sz="1000" dirty="0" err="1">
                <a:latin typeface="+mn-lt"/>
                <a:ea typeface="Calibri"/>
                <a:cs typeface="Calibri"/>
                <a:sym typeface="Calibri"/>
              </a:rPr>
              <a:t>existing</a:t>
            </a:r>
            <a:r>
              <a:rPr lang="es-MX" sz="1000" dirty="0">
                <a:latin typeface="+mn-lt"/>
                <a:ea typeface="Calibri"/>
                <a:cs typeface="Calibri"/>
                <a:sym typeface="Calibri"/>
              </a:rPr>
              <a:t> </a:t>
            </a:r>
            <a:r>
              <a:rPr lang="es-MX" sz="1000" dirty="0" err="1">
                <a:latin typeface="+mn-lt"/>
                <a:ea typeface="Calibri"/>
                <a:cs typeface="Calibri"/>
                <a:sym typeface="Calibri"/>
              </a:rPr>
              <a:t>services</a:t>
            </a:r>
            <a:r>
              <a:rPr lang="es-MX" sz="1000" dirty="0">
                <a:latin typeface="+mn-lt"/>
                <a:ea typeface="Calibri"/>
                <a:cs typeface="Calibri"/>
                <a:sym typeface="Calibri"/>
              </a:rPr>
              <a:t> and </a:t>
            </a:r>
            <a:r>
              <a:rPr lang="es-MX" sz="1000" dirty="0" err="1">
                <a:latin typeface="+mn-lt"/>
                <a:ea typeface="Calibri"/>
                <a:cs typeface="Calibri"/>
                <a:sym typeface="Calibri"/>
              </a:rPr>
              <a:t>service</a:t>
            </a:r>
            <a:r>
              <a:rPr lang="es-MX" sz="1000" dirty="0">
                <a:latin typeface="+mn-lt"/>
                <a:ea typeface="Calibri"/>
                <a:cs typeface="Calibri"/>
                <a:sym typeface="Calibri"/>
              </a:rPr>
              <a:t> </a:t>
            </a:r>
            <a:r>
              <a:rPr lang="es-MX" sz="1000" dirty="0" err="1">
                <a:latin typeface="+mn-lt"/>
                <a:ea typeface="Calibri"/>
                <a:cs typeface="Calibri"/>
                <a:sym typeface="Calibri"/>
              </a:rPr>
              <a:t>providers</a:t>
            </a:r>
            <a:r>
              <a:rPr lang="es-MX" sz="1000" dirty="0">
                <a:latin typeface="+mn-lt"/>
                <a:ea typeface="Calibri"/>
                <a:cs typeface="Calibri"/>
                <a:sym typeface="Calibri"/>
              </a:rPr>
              <a:t>, and </a:t>
            </a:r>
            <a:r>
              <a:rPr lang="es-MX" sz="1000" dirty="0" err="1">
                <a:latin typeface="+mn-lt"/>
                <a:ea typeface="Calibri"/>
                <a:cs typeface="Calibri"/>
                <a:sym typeface="Calibri"/>
              </a:rPr>
              <a:t>the</a:t>
            </a:r>
            <a:r>
              <a:rPr lang="es-MX" sz="1000" dirty="0">
                <a:latin typeface="+mn-lt"/>
                <a:ea typeface="Calibri"/>
                <a:cs typeface="Calibri"/>
                <a:sym typeface="Calibri"/>
              </a:rPr>
              <a:t> </a:t>
            </a:r>
            <a:r>
              <a:rPr lang="es-MX" sz="1000" dirty="0" err="1">
                <a:latin typeface="+mn-lt"/>
                <a:ea typeface="Calibri"/>
                <a:cs typeface="Calibri"/>
                <a:sym typeface="Calibri"/>
              </a:rPr>
              <a:t>involvement</a:t>
            </a:r>
            <a:r>
              <a:rPr lang="es-MX" sz="1000" dirty="0">
                <a:latin typeface="+mn-lt"/>
                <a:ea typeface="Calibri"/>
                <a:cs typeface="Calibri"/>
                <a:sym typeface="Calibri"/>
              </a:rPr>
              <a:t> </a:t>
            </a:r>
            <a:r>
              <a:rPr lang="es-MX" sz="1000" dirty="0" err="1">
                <a:latin typeface="+mn-lt"/>
                <a:ea typeface="Calibri"/>
                <a:cs typeface="Calibri"/>
                <a:sym typeface="Calibri"/>
              </a:rPr>
              <a:t>of</a:t>
            </a:r>
            <a:r>
              <a:rPr lang="es-MX" sz="1000" dirty="0">
                <a:latin typeface="+mn-lt"/>
                <a:ea typeface="Calibri"/>
                <a:cs typeface="Calibri"/>
                <a:sym typeface="Calibri"/>
              </a:rPr>
              <a:t> </a:t>
            </a:r>
            <a:r>
              <a:rPr lang="es-MX" sz="1000" dirty="0" err="1">
                <a:latin typeface="+mn-lt"/>
                <a:ea typeface="Calibri"/>
                <a:cs typeface="Calibri"/>
                <a:sym typeface="Calibri"/>
              </a:rPr>
              <a:t>targeted</a:t>
            </a:r>
            <a:r>
              <a:rPr lang="es-MX" sz="1000" dirty="0">
                <a:latin typeface="+mn-lt"/>
                <a:ea typeface="Calibri"/>
                <a:cs typeface="Calibri"/>
                <a:sym typeface="Calibri"/>
              </a:rPr>
              <a:t> </a:t>
            </a:r>
            <a:r>
              <a:rPr lang="es-MX" sz="1000" dirty="0" err="1">
                <a:latin typeface="+mn-lt"/>
                <a:ea typeface="Calibri"/>
                <a:cs typeface="Calibri"/>
                <a:sym typeface="Calibri"/>
              </a:rPr>
              <a:t>minority</a:t>
            </a:r>
            <a:r>
              <a:rPr lang="es-MX" sz="1000" dirty="0">
                <a:latin typeface="+mn-lt"/>
                <a:ea typeface="Calibri"/>
                <a:cs typeface="Calibri"/>
                <a:sym typeface="Calibri"/>
              </a:rPr>
              <a:t> </a:t>
            </a:r>
            <a:r>
              <a:rPr lang="es-MX" sz="1000" dirty="0" err="1">
                <a:latin typeface="+mn-lt"/>
                <a:ea typeface="Calibri"/>
                <a:cs typeface="Calibri"/>
                <a:sym typeface="Calibri"/>
              </a:rPr>
              <a:t>populations</a:t>
            </a:r>
            <a:r>
              <a:rPr lang="es-MX" sz="1000" dirty="0">
                <a:latin typeface="+mn-lt"/>
                <a:ea typeface="Calibri"/>
                <a:cs typeface="Calibri"/>
                <a:sym typeface="Calibri"/>
              </a:rPr>
              <a:t> in </a:t>
            </a:r>
            <a:r>
              <a:rPr lang="es-MX" sz="1000" dirty="0" err="1">
                <a:latin typeface="+mn-lt"/>
                <a:ea typeface="Calibri"/>
                <a:cs typeface="Calibri"/>
                <a:sym typeface="Calibri"/>
              </a:rPr>
              <a:t>implementation</a:t>
            </a:r>
            <a:r>
              <a:rPr lang="es-MX" sz="1000" dirty="0">
                <a:latin typeface="+mn-lt"/>
                <a:ea typeface="Calibri"/>
                <a:cs typeface="Calibri"/>
                <a:sym typeface="Calibri"/>
              </a:rPr>
              <a:t> </a:t>
            </a:r>
            <a:r>
              <a:rPr lang="es-MX" sz="1000" dirty="0" err="1">
                <a:latin typeface="+mn-lt"/>
                <a:ea typeface="Calibri"/>
                <a:cs typeface="Calibri"/>
                <a:sym typeface="Calibri"/>
              </a:rPr>
              <a:t>of</a:t>
            </a:r>
            <a:r>
              <a:rPr lang="es-MX" sz="1000" dirty="0">
                <a:latin typeface="+mn-lt"/>
                <a:ea typeface="Calibri"/>
                <a:cs typeface="Calibri"/>
                <a:sym typeface="Calibri"/>
              </a:rPr>
              <a:t> </a:t>
            </a:r>
            <a:r>
              <a:rPr lang="es-MX" sz="1000" dirty="0" err="1">
                <a:latin typeface="+mn-lt"/>
                <a:ea typeface="Calibri"/>
                <a:cs typeface="Calibri"/>
                <a:sym typeface="Calibri"/>
              </a:rPr>
              <a:t>the</a:t>
            </a:r>
            <a:r>
              <a:rPr lang="es-MX" sz="1000" dirty="0">
                <a:latin typeface="+mn-lt"/>
                <a:ea typeface="Calibri"/>
                <a:cs typeface="Calibri"/>
                <a:sym typeface="Calibri"/>
              </a:rPr>
              <a:t> plan. </a:t>
            </a:r>
            <a:r>
              <a:rPr lang="es-MX" sz="1000" dirty="0" err="1">
                <a:latin typeface="+mn-lt"/>
                <a:ea typeface="Calibri"/>
                <a:cs typeface="Calibri"/>
                <a:sym typeface="Calibri"/>
              </a:rPr>
              <a:t>The</a:t>
            </a:r>
            <a:r>
              <a:rPr lang="es-MX" sz="1000" dirty="0">
                <a:latin typeface="+mn-lt"/>
                <a:ea typeface="Calibri"/>
                <a:cs typeface="Calibri"/>
                <a:sym typeface="Calibri"/>
              </a:rPr>
              <a:t> </a:t>
            </a:r>
            <a:r>
              <a:rPr lang="es-MX" sz="1000" dirty="0" err="1">
                <a:latin typeface="+mn-lt"/>
                <a:ea typeface="Calibri"/>
                <a:cs typeface="Calibri"/>
                <a:sym typeface="Calibri"/>
              </a:rPr>
              <a:t>amount</a:t>
            </a:r>
            <a:r>
              <a:rPr lang="es-MX" sz="1000" dirty="0">
                <a:latin typeface="+mn-lt"/>
                <a:ea typeface="Calibri"/>
                <a:cs typeface="Calibri"/>
                <a:sym typeface="Calibri"/>
              </a:rPr>
              <a:t> </a:t>
            </a:r>
            <a:r>
              <a:rPr lang="es-MX" sz="1000" dirty="0" err="1">
                <a:latin typeface="+mn-lt"/>
                <a:ea typeface="Calibri"/>
                <a:cs typeface="Calibri"/>
                <a:sym typeface="Calibri"/>
              </a:rPr>
              <a:t>of</a:t>
            </a:r>
            <a:r>
              <a:rPr lang="es-MX" sz="1000" dirty="0">
                <a:latin typeface="+mn-lt"/>
                <a:ea typeface="Calibri"/>
                <a:cs typeface="Calibri"/>
                <a:sym typeface="Calibri"/>
              </a:rPr>
              <a:t> </a:t>
            </a:r>
            <a:r>
              <a:rPr lang="es-MX" sz="1000" dirty="0" err="1">
                <a:latin typeface="+mn-lt"/>
                <a:ea typeface="Calibri"/>
                <a:cs typeface="Calibri"/>
                <a:sym typeface="Calibri"/>
              </a:rPr>
              <a:t>the</a:t>
            </a:r>
            <a:r>
              <a:rPr lang="es-MX" sz="1000" dirty="0">
                <a:latin typeface="+mn-lt"/>
                <a:ea typeface="Calibri"/>
                <a:cs typeface="Calibri"/>
                <a:sym typeface="Calibri"/>
              </a:rPr>
              <a:t> RWHAP </a:t>
            </a:r>
            <a:r>
              <a:rPr lang="es-MX" sz="1000" dirty="0" err="1">
                <a:latin typeface="+mn-lt"/>
                <a:ea typeface="Calibri"/>
                <a:cs typeface="Calibri"/>
                <a:sym typeface="Calibri"/>
              </a:rPr>
              <a:t>Part</a:t>
            </a:r>
            <a:r>
              <a:rPr lang="es-MX" sz="1000" dirty="0">
                <a:latin typeface="+mn-lt"/>
                <a:ea typeface="Calibri"/>
                <a:cs typeface="Calibri"/>
                <a:sym typeface="Calibri"/>
              </a:rPr>
              <a:t> B MAI </a:t>
            </a:r>
            <a:r>
              <a:rPr lang="es-MX" sz="1000" dirty="0" err="1">
                <a:latin typeface="+mn-lt"/>
                <a:ea typeface="Calibri"/>
                <a:cs typeface="Calibri"/>
                <a:sym typeface="Calibri"/>
              </a:rPr>
              <a:t>award</a:t>
            </a:r>
            <a:r>
              <a:rPr lang="es-MX" sz="1000" dirty="0">
                <a:latin typeface="+mn-lt"/>
                <a:ea typeface="Calibri"/>
                <a:cs typeface="Calibri"/>
                <a:sym typeface="Calibri"/>
              </a:rPr>
              <a:t> </a:t>
            </a:r>
            <a:r>
              <a:rPr lang="es-MX" sz="1000" dirty="0" err="1">
                <a:latin typeface="+mn-lt"/>
                <a:ea typeface="Calibri"/>
                <a:cs typeface="Calibri"/>
                <a:sym typeface="Calibri"/>
              </a:rPr>
              <a:t>is</a:t>
            </a:r>
            <a:r>
              <a:rPr lang="es-MX" sz="1000" dirty="0">
                <a:latin typeface="+mn-lt"/>
                <a:ea typeface="Calibri"/>
                <a:cs typeface="Calibri"/>
                <a:sym typeface="Calibri"/>
              </a:rPr>
              <a:t> </a:t>
            </a:r>
            <a:r>
              <a:rPr lang="es-MX" sz="1000" dirty="0" err="1">
                <a:latin typeface="+mn-lt"/>
                <a:ea typeface="Calibri"/>
                <a:cs typeface="Calibri"/>
                <a:sym typeface="Calibri"/>
              </a:rPr>
              <a:t>determined</a:t>
            </a:r>
            <a:r>
              <a:rPr lang="es-MX" sz="1000" dirty="0">
                <a:latin typeface="+mn-lt"/>
                <a:ea typeface="Calibri"/>
                <a:cs typeface="Calibri"/>
                <a:sym typeface="Calibri"/>
              </a:rPr>
              <a:t> </a:t>
            </a:r>
            <a:r>
              <a:rPr lang="es-MX" sz="1000" dirty="0" err="1">
                <a:latin typeface="+mn-lt"/>
                <a:ea typeface="Calibri"/>
                <a:cs typeface="Calibri"/>
                <a:sym typeface="Calibri"/>
              </a:rPr>
              <a:t>by</a:t>
            </a:r>
            <a:r>
              <a:rPr lang="es-MX" sz="1000" dirty="0">
                <a:latin typeface="+mn-lt"/>
                <a:ea typeface="Calibri"/>
                <a:cs typeface="Calibri"/>
                <a:sym typeface="Calibri"/>
              </a:rPr>
              <a:t> a formula </a:t>
            </a:r>
            <a:r>
              <a:rPr lang="es-MX" sz="1000" dirty="0" err="1">
                <a:latin typeface="+mn-lt"/>
                <a:ea typeface="Calibri"/>
                <a:cs typeface="Calibri"/>
                <a:sym typeface="Calibri"/>
              </a:rPr>
              <a:t>based</a:t>
            </a:r>
            <a:r>
              <a:rPr lang="es-MX" sz="1000" dirty="0">
                <a:latin typeface="+mn-lt"/>
                <a:ea typeface="Calibri"/>
                <a:cs typeface="Calibri"/>
                <a:sym typeface="Calibri"/>
              </a:rPr>
              <a:t> </a:t>
            </a:r>
            <a:r>
              <a:rPr lang="es-MX" sz="1000" dirty="0" err="1">
                <a:latin typeface="+mn-lt"/>
                <a:ea typeface="Calibri"/>
                <a:cs typeface="Calibri"/>
                <a:sym typeface="Calibri"/>
              </a:rPr>
              <a:t>on</a:t>
            </a:r>
            <a:r>
              <a:rPr lang="es-MX" sz="1000" dirty="0">
                <a:latin typeface="+mn-lt"/>
                <a:ea typeface="Calibri"/>
                <a:cs typeface="Calibri"/>
                <a:sym typeface="Calibri"/>
              </a:rPr>
              <a:t> </a:t>
            </a:r>
            <a:r>
              <a:rPr lang="es-MX" sz="1000" dirty="0" err="1">
                <a:latin typeface="+mn-lt"/>
                <a:ea typeface="Calibri"/>
                <a:cs typeface="Calibri"/>
                <a:sym typeface="Calibri"/>
              </a:rPr>
              <a:t>the</a:t>
            </a:r>
            <a:r>
              <a:rPr lang="es-MX" sz="1000" dirty="0">
                <a:latin typeface="+mn-lt"/>
                <a:ea typeface="Calibri"/>
                <a:cs typeface="Calibri"/>
                <a:sym typeface="Calibri"/>
              </a:rPr>
              <a:t> </a:t>
            </a:r>
            <a:r>
              <a:rPr lang="es-MX" sz="1000" dirty="0" err="1">
                <a:latin typeface="+mn-lt"/>
                <a:ea typeface="Calibri"/>
                <a:cs typeface="Calibri"/>
                <a:sym typeface="Calibri"/>
              </a:rPr>
              <a:t>number</a:t>
            </a:r>
            <a:r>
              <a:rPr lang="es-MX" sz="1000" dirty="0">
                <a:latin typeface="+mn-lt"/>
                <a:ea typeface="Calibri"/>
                <a:cs typeface="Calibri"/>
                <a:sym typeface="Calibri"/>
              </a:rPr>
              <a:t> </a:t>
            </a:r>
            <a:r>
              <a:rPr lang="es-MX" sz="1000" dirty="0" err="1">
                <a:latin typeface="+mn-lt"/>
                <a:ea typeface="Calibri"/>
                <a:cs typeface="Calibri"/>
                <a:sym typeface="Calibri"/>
              </a:rPr>
              <a:t>of</a:t>
            </a:r>
            <a:r>
              <a:rPr lang="es-MX" sz="1000" dirty="0">
                <a:latin typeface="+mn-lt"/>
                <a:ea typeface="Calibri"/>
                <a:cs typeface="Calibri"/>
                <a:sym typeface="Calibri"/>
              </a:rPr>
              <a:t> </a:t>
            </a:r>
            <a:r>
              <a:rPr lang="es-MX" sz="1000" dirty="0" err="1">
                <a:latin typeface="+mn-lt"/>
                <a:ea typeface="Calibri"/>
                <a:cs typeface="Calibri"/>
                <a:sym typeface="Calibri"/>
              </a:rPr>
              <a:t>reported</a:t>
            </a:r>
            <a:r>
              <a:rPr lang="es-MX" sz="1000" dirty="0">
                <a:latin typeface="+mn-lt"/>
                <a:ea typeface="Calibri"/>
                <a:cs typeface="Calibri"/>
                <a:sym typeface="Calibri"/>
              </a:rPr>
              <a:t> living </a:t>
            </a:r>
            <a:r>
              <a:rPr lang="es-MX" sz="1000" dirty="0" err="1">
                <a:latin typeface="+mn-lt"/>
                <a:ea typeface="Calibri"/>
                <a:cs typeface="Calibri"/>
                <a:sym typeface="Calibri"/>
              </a:rPr>
              <a:t>minority</a:t>
            </a:r>
            <a:r>
              <a:rPr lang="es-MX" sz="1000" dirty="0">
                <a:latin typeface="+mn-lt"/>
                <a:ea typeface="Calibri"/>
                <a:cs typeface="Calibri"/>
                <a:sym typeface="Calibri"/>
              </a:rPr>
              <a:t> HIV/AIDS cases </a:t>
            </a:r>
            <a:r>
              <a:rPr lang="es-MX" sz="1000" dirty="0" err="1">
                <a:latin typeface="+mn-lt"/>
                <a:ea typeface="Calibri"/>
                <a:cs typeface="Calibri"/>
                <a:sym typeface="Calibri"/>
              </a:rPr>
              <a:t>for</a:t>
            </a:r>
            <a:r>
              <a:rPr lang="es-MX" sz="1000" dirty="0">
                <a:latin typeface="+mn-lt"/>
                <a:ea typeface="Calibri"/>
                <a:cs typeface="Calibri"/>
                <a:sym typeface="Calibri"/>
              </a:rPr>
              <a:t> </a:t>
            </a:r>
            <a:r>
              <a:rPr lang="es-MX" sz="1000" dirty="0" err="1">
                <a:latin typeface="+mn-lt"/>
                <a:ea typeface="Calibri"/>
                <a:cs typeface="Calibri"/>
                <a:sym typeface="Calibri"/>
              </a:rPr>
              <a:t>the</a:t>
            </a:r>
            <a:r>
              <a:rPr lang="es-MX" sz="1000" dirty="0">
                <a:latin typeface="+mn-lt"/>
                <a:ea typeface="Calibri"/>
                <a:cs typeface="Calibri"/>
                <a:sym typeface="Calibri"/>
              </a:rPr>
              <a:t> </a:t>
            </a:r>
            <a:r>
              <a:rPr lang="es-MX" sz="1000" dirty="0" err="1">
                <a:latin typeface="+mn-lt"/>
                <a:ea typeface="Calibri"/>
                <a:cs typeface="Calibri"/>
                <a:sym typeface="Calibri"/>
              </a:rPr>
              <a:t>most</a:t>
            </a:r>
            <a:r>
              <a:rPr lang="es-MX" sz="1000" dirty="0">
                <a:latin typeface="+mn-lt"/>
                <a:ea typeface="Calibri"/>
                <a:cs typeface="Calibri"/>
                <a:sym typeface="Calibri"/>
              </a:rPr>
              <a:t> </a:t>
            </a:r>
            <a:r>
              <a:rPr lang="es-MX" sz="1000" dirty="0" err="1">
                <a:latin typeface="+mn-lt"/>
                <a:ea typeface="Calibri"/>
                <a:cs typeface="Calibri"/>
                <a:sym typeface="Calibri"/>
              </a:rPr>
              <a:t>recent</a:t>
            </a:r>
            <a:r>
              <a:rPr lang="es-MX" sz="1000" dirty="0">
                <a:latin typeface="+mn-lt"/>
                <a:ea typeface="Calibri"/>
                <a:cs typeface="Calibri"/>
                <a:sym typeface="Calibri"/>
              </a:rPr>
              <a:t> calendar </a:t>
            </a:r>
            <a:r>
              <a:rPr lang="es-MX" sz="1000" dirty="0" err="1">
                <a:latin typeface="+mn-lt"/>
                <a:ea typeface="Calibri"/>
                <a:cs typeface="Calibri"/>
                <a:sym typeface="Calibri"/>
              </a:rPr>
              <a:t>year</a:t>
            </a:r>
            <a:r>
              <a:rPr lang="es-MX" sz="1000" dirty="0">
                <a:latin typeface="+mn-lt"/>
                <a:ea typeface="Calibri"/>
                <a:cs typeface="Calibri"/>
                <a:sym typeface="Calibri"/>
              </a:rPr>
              <a:t> as </a:t>
            </a:r>
            <a:r>
              <a:rPr lang="es-MX" sz="1000" dirty="0" err="1">
                <a:latin typeface="+mn-lt"/>
                <a:ea typeface="Calibri"/>
                <a:cs typeface="Calibri"/>
                <a:sym typeface="Calibri"/>
              </a:rPr>
              <a:t>confirmed</a:t>
            </a:r>
            <a:r>
              <a:rPr lang="es-MX" sz="1000" dirty="0">
                <a:latin typeface="+mn-lt"/>
                <a:ea typeface="Calibri"/>
                <a:cs typeface="Calibri"/>
                <a:sym typeface="Calibri"/>
              </a:rPr>
              <a:t> </a:t>
            </a:r>
            <a:r>
              <a:rPr lang="es-MX" sz="1000" dirty="0" err="1">
                <a:latin typeface="+mn-lt"/>
                <a:ea typeface="Calibri"/>
                <a:cs typeface="Calibri"/>
                <a:sym typeface="Calibri"/>
              </a:rPr>
              <a:t>by</a:t>
            </a:r>
            <a:r>
              <a:rPr lang="es-MX" sz="1000" dirty="0">
                <a:latin typeface="+mn-lt"/>
                <a:ea typeface="Calibri"/>
                <a:cs typeface="Calibri"/>
                <a:sym typeface="Calibri"/>
              </a:rPr>
              <a:t> </a:t>
            </a:r>
            <a:r>
              <a:rPr lang="es-MX" sz="1000" dirty="0" err="1">
                <a:latin typeface="+mn-lt"/>
                <a:ea typeface="Calibri"/>
                <a:cs typeface="Calibri"/>
                <a:sym typeface="Calibri"/>
              </a:rPr>
              <a:t>the</a:t>
            </a:r>
            <a:r>
              <a:rPr lang="es-MX" sz="1000" dirty="0">
                <a:latin typeface="+mn-lt"/>
                <a:ea typeface="Calibri"/>
                <a:cs typeface="Calibri"/>
                <a:sym typeface="Calibri"/>
              </a:rPr>
              <a:t> Centers </a:t>
            </a:r>
            <a:r>
              <a:rPr lang="es-MX" sz="1000" dirty="0" err="1">
                <a:latin typeface="+mn-lt"/>
                <a:ea typeface="Calibri"/>
                <a:cs typeface="Calibri"/>
                <a:sym typeface="Calibri"/>
              </a:rPr>
              <a:t>for</a:t>
            </a:r>
            <a:r>
              <a:rPr lang="es-MX" sz="1000" dirty="0">
                <a:latin typeface="+mn-lt"/>
                <a:ea typeface="Calibri"/>
                <a:cs typeface="Calibri"/>
                <a:sym typeface="Calibri"/>
              </a:rPr>
              <a:t> </a:t>
            </a:r>
            <a:r>
              <a:rPr lang="es-MX" sz="1000" dirty="0" err="1">
                <a:latin typeface="+mn-lt"/>
                <a:ea typeface="Calibri"/>
                <a:cs typeface="Calibri"/>
                <a:sym typeface="Calibri"/>
              </a:rPr>
              <a:t>Disease</a:t>
            </a:r>
            <a:r>
              <a:rPr lang="es-MX" sz="1000" dirty="0">
                <a:latin typeface="+mn-lt"/>
                <a:ea typeface="Calibri"/>
                <a:cs typeface="Calibri"/>
                <a:sym typeface="Calibri"/>
              </a:rPr>
              <a:t> Control and </a:t>
            </a:r>
            <a:r>
              <a:rPr lang="es-MX" sz="1000" dirty="0" err="1">
                <a:latin typeface="+mn-lt"/>
                <a:ea typeface="Calibri"/>
                <a:cs typeface="Calibri"/>
                <a:sym typeface="Calibri"/>
              </a:rPr>
              <a:t>Prevention</a:t>
            </a:r>
            <a:r>
              <a:rPr lang="es-MX" sz="1000" dirty="0">
                <a:latin typeface="+mn-lt"/>
                <a:ea typeface="Calibri"/>
                <a:cs typeface="Calibri"/>
                <a:sym typeface="Calibri"/>
              </a:rPr>
              <a:t> (CDC). RWHAP </a:t>
            </a:r>
            <a:r>
              <a:rPr lang="es-MX" sz="1000" dirty="0" err="1">
                <a:latin typeface="+mn-lt"/>
                <a:ea typeface="Calibri"/>
                <a:cs typeface="Calibri"/>
                <a:sym typeface="Calibri"/>
              </a:rPr>
              <a:t>Part</a:t>
            </a:r>
            <a:r>
              <a:rPr lang="es-MX" sz="1000" dirty="0">
                <a:latin typeface="+mn-lt"/>
                <a:ea typeface="Calibri"/>
                <a:cs typeface="Calibri"/>
                <a:sym typeface="Calibri"/>
              </a:rPr>
              <a:t> B MAI </a:t>
            </a:r>
            <a:r>
              <a:rPr lang="es-MX" sz="1000" dirty="0" err="1">
                <a:latin typeface="+mn-lt"/>
                <a:ea typeface="Calibri"/>
                <a:cs typeface="Calibri"/>
                <a:sym typeface="Calibri"/>
              </a:rPr>
              <a:t>funds</a:t>
            </a:r>
            <a:r>
              <a:rPr lang="es-MX" sz="1000" dirty="0">
                <a:latin typeface="+mn-lt"/>
                <a:ea typeface="Calibri"/>
                <a:cs typeface="Calibri"/>
                <a:sym typeface="Calibri"/>
              </a:rPr>
              <a:t> </a:t>
            </a:r>
            <a:r>
              <a:rPr lang="es-MX" sz="1000" dirty="0" err="1">
                <a:latin typeface="+mn-lt"/>
                <a:ea typeface="Calibri"/>
                <a:cs typeface="Calibri"/>
                <a:sym typeface="Calibri"/>
              </a:rPr>
              <a:t>provide</a:t>
            </a:r>
            <a:r>
              <a:rPr lang="es-MX" sz="1000" dirty="0">
                <a:latin typeface="+mn-lt"/>
                <a:ea typeface="Calibri"/>
                <a:cs typeface="Calibri"/>
                <a:sym typeface="Calibri"/>
              </a:rPr>
              <a:t> </a:t>
            </a:r>
            <a:r>
              <a:rPr lang="es-MX" sz="1000" dirty="0" err="1">
                <a:latin typeface="+mn-lt"/>
                <a:ea typeface="Calibri"/>
                <a:cs typeface="Calibri"/>
                <a:sym typeface="Calibri"/>
              </a:rPr>
              <a:t>states</a:t>
            </a:r>
            <a:r>
              <a:rPr lang="es-MX" sz="1000" dirty="0">
                <a:latin typeface="+mn-lt"/>
                <a:ea typeface="Calibri"/>
                <a:cs typeface="Calibri"/>
                <a:sym typeface="Calibri"/>
              </a:rPr>
              <a:t> </a:t>
            </a:r>
            <a:r>
              <a:rPr lang="es-MX" sz="1000" dirty="0" err="1">
                <a:latin typeface="+mn-lt"/>
                <a:ea typeface="Calibri"/>
                <a:cs typeface="Calibri"/>
                <a:sym typeface="Calibri"/>
              </a:rPr>
              <a:t>an</a:t>
            </a:r>
            <a:r>
              <a:rPr lang="es-MX" sz="1000" dirty="0">
                <a:latin typeface="+mn-lt"/>
                <a:ea typeface="Calibri"/>
                <a:cs typeface="Calibri"/>
                <a:sym typeface="Calibri"/>
              </a:rPr>
              <a:t> </a:t>
            </a:r>
            <a:r>
              <a:rPr lang="es-MX" sz="1000" dirty="0" err="1">
                <a:latin typeface="+mn-lt"/>
                <a:ea typeface="Calibri"/>
                <a:cs typeface="Calibri"/>
                <a:sym typeface="Calibri"/>
              </a:rPr>
              <a:t>opportunity</a:t>
            </a:r>
            <a:r>
              <a:rPr lang="es-MX" sz="1000" dirty="0">
                <a:latin typeface="+mn-lt"/>
                <a:ea typeface="Calibri"/>
                <a:cs typeface="Calibri"/>
                <a:sym typeface="Calibri"/>
              </a:rPr>
              <a:t> </a:t>
            </a:r>
            <a:r>
              <a:rPr lang="es-MX" sz="1000" dirty="0" err="1">
                <a:latin typeface="+mn-lt"/>
                <a:ea typeface="Calibri"/>
                <a:cs typeface="Calibri"/>
                <a:sym typeface="Calibri"/>
              </a:rPr>
              <a:t>to</a:t>
            </a:r>
            <a:r>
              <a:rPr lang="es-MX" sz="1000" dirty="0">
                <a:latin typeface="+mn-lt"/>
                <a:ea typeface="Calibri"/>
                <a:cs typeface="Calibri"/>
                <a:sym typeface="Calibri"/>
              </a:rPr>
              <a:t> </a:t>
            </a:r>
            <a:r>
              <a:rPr lang="es-MX" sz="1000" dirty="0" err="1">
                <a:latin typeface="+mn-lt"/>
                <a:ea typeface="Calibri"/>
                <a:cs typeface="Calibri"/>
                <a:sym typeface="Calibri"/>
              </a:rPr>
              <a:t>tailor</a:t>
            </a:r>
            <a:r>
              <a:rPr lang="es-MX" sz="1000" dirty="0">
                <a:latin typeface="+mn-lt"/>
                <a:ea typeface="Calibri"/>
                <a:cs typeface="Calibri"/>
                <a:sym typeface="Calibri"/>
              </a:rPr>
              <a:t> </a:t>
            </a:r>
            <a:r>
              <a:rPr lang="es-MX" sz="1000" dirty="0" err="1">
                <a:latin typeface="+mn-lt"/>
                <a:ea typeface="Calibri"/>
                <a:cs typeface="Calibri"/>
                <a:sym typeface="Calibri"/>
              </a:rPr>
              <a:t>outreach</a:t>
            </a:r>
            <a:r>
              <a:rPr lang="es-MX" sz="1000" dirty="0">
                <a:latin typeface="+mn-lt"/>
                <a:ea typeface="Calibri"/>
                <a:cs typeface="Calibri"/>
                <a:sym typeface="Calibri"/>
              </a:rPr>
              <a:t> and </a:t>
            </a:r>
            <a:r>
              <a:rPr lang="es-MX" sz="1000" dirty="0" err="1">
                <a:latin typeface="+mn-lt"/>
                <a:ea typeface="Calibri"/>
                <a:cs typeface="Calibri"/>
                <a:sym typeface="Calibri"/>
              </a:rPr>
              <a:t>education</a:t>
            </a:r>
            <a:r>
              <a:rPr lang="es-MX" sz="1000" dirty="0">
                <a:latin typeface="+mn-lt"/>
                <a:ea typeface="Calibri"/>
                <a:cs typeface="Calibri"/>
                <a:sym typeface="Calibri"/>
              </a:rPr>
              <a:t> </a:t>
            </a:r>
            <a:r>
              <a:rPr lang="es-MX" sz="1000" dirty="0" err="1">
                <a:latin typeface="+mn-lt"/>
                <a:ea typeface="Calibri"/>
                <a:cs typeface="Calibri"/>
                <a:sym typeface="Calibri"/>
              </a:rPr>
              <a:t>activities</a:t>
            </a:r>
            <a:r>
              <a:rPr lang="es-MX" sz="1000" dirty="0">
                <a:latin typeface="+mn-lt"/>
                <a:ea typeface="Calibri"/>
                <a:cs typeface="Calibri"/>
                <a:sym typeface="Calibri"/>
              </a:rPr>
              <a:t> </a:t>
            </a:r>
            <a:r>
              <a:rPr lang="es-MX" sz="1000" dirty="0" err="1">
                <a:latin typeface="+mn-lt"/>
                <a:ea typeface="Calibri"/>
                <a:cs typeface="Calibri"/>
                <a:sym typeface="Calibri"/>
              </a:rPr>
              <a:t>to</a:t>
            </a:r>
            <a:r>
              <a:rPr lang="es-MX" sz="1000" dirty="0">
                <a:latin typeface="+mn-lt"/>
                <a:ea typeface="Calibri"/>
                <a:cs typeface="Calibri"/>
                <a:sym typeface="Calibri"/>
              </a:rPr>
              <a:t> </a:t>
            </a:r>
            <a:r>
              <a:rPr lang="es-MX" sz="1000" dirty="0" err="1">
                <a:latin typeface="+mn-lt"/>
                <a:ea typeface="Calibri"/>
                <a:cs typeface="Calibri"/>
                <a:sym typeface="Calibri"/>
              </a:rPr>
              <a:t>the</a:t>
            </a:r>
            <a:r>
              <a:rPr lang="es-MX" sz="1000" dirty="0">
                <a:latin typeface="+mn-lt"/>
                <a:ea typeface="Calibri"/>
                <a:cs typeface="Calibri"/>
                <a:sym typeface="Calibri"/>
              </a:rPr>
              <a:t> </a:t>
            </a:r>
            <a:r>
              <a:rPr lang="es-MX" sz="1000" dirty="0" err="1">
                <a:latin typeface="+mn-lt"/>
                <a:ea typeface="Calibri"/>
                <a:cs typeface="Calibri"/>
                <a:sym typeface="Calibri"/>
              </a:rPr>
              <a:t>needs</a:t>
            </a:r>
            <a:r>
              <a:rPr lang="es-MX" sz="1000" dirty="0">
                <a:latin typeface="+mn-lt"/>
                <a:ea typeface="Calibri"/>
                <a:cs typeface="Calibri"/>
                <a:sym typeface="Calibri"/>
              </a:rPr>
              <a:t> </a:t>
            </a:r>
            <a:r>
              <a:rPr lang="es-MX" sz="1000" dirty="0" err="1">
                <a:latin typeface="+mn-lt"/>
                <a:ea typeface="Calibri"/>
                <a:cs typeface="Calibri"/>
                <a:sym typeface="Calibri"/>
              </a:rPr>
              <a:t>of</a:t>
            </a:r>
            <a:r>
              <a:rPr lang="es-MX" sz="1000" dirty="0">
                <a:latin typeface="+mn-lt"/>
                <a:ea typeface="Calibri"/>
                <a:cs typeface="Calibri"/>
                <a:sym typeface="Calibri"/>
              </a:rPr>
              <a:t> Black </a:t>
            </a:r>
            <a:r>
              <a:rPr lang="es-MX" sz="1000" dirty="0" err="1">
                <a:latin typeface="+mn-lt"/>
                <a:ea typeface="Calibri"/>
                <a:cs typeface="Calibri"/>
                <a:sym typeface="Calibri"/>
              </a:rPr>
              <a:t>men</a:t>
            </a:r>
            <a:r>
              <a:rPr lang="es-MX" sz="1000" dirty="0">
                <a:latin typeface="+mn-lt"/>
                <a:ea typeface="Calibri"/>
                <a:cs typeface="Calibri"/>
                <a:sym typeface="Calibri"/>
              </a:rPr>
              <a:t> living </a:t>
            </a:r>
            <a:r>
              <a:rPr lang="es-MX" sz="1000" dirty="0" err="1">
                <a:latin typeface="+mn-lt"/>
                <a:ea typeface="Calibri"/>
                <a:cs typeface="Calibri"/>
                <a:sym typeface="Calibri"/>
              </a:rPr>
              <a:t>with</a:t>
            </a:r>
            <a:r>
              <a:rPr lang="es-MX" sz="1000" dirty="0">
                <a:latin typeface="+mn-lt"/>
                <a:ea typeface="Calibri"/>
                <a:cs typeface="Calibri"/>
                <a:sym typeface="Calibri"/>
              </a:rPr>
              <a:t> HIV, and </a:t>
            </a:r>
            <a:r>
              <a:rPr lang="es-MX" sz="1000" dirty="0" err="1">
                <a:latin typeface="+mn-lt"/>
                <a:ea typeface="Calibri"/>
                <a:cs typeface="Calibri"/>
                <a:sym typeface="Calibri"/>
              </a:rPr>
              <a:t>provide</a:t>
            </a:r>
            <a:r>
              <a:rPr lang="es-MX" sz="1000" dirty="0">
                <a:latin typeface="+mn-lt"/>
                <a:ea typeface="Calibri"/>
                <a:cs typeface="Calibri"/>
                <a:sym typeface="Calibri"/>
              </a:rPr>
              <a:t> </a:t>
            </a:r>
            <a:r>
              <a:rPr lang="es-MX" sz="1000" dirty="0" err="1">
                <a:latin typeface="+mn-lt"/>
                <a:ea typeface="Calibri"/>
                <a:cs typeface="Calibri"/>
                <a:sym typeface="Calibri"/>
              </a:rPr>
              <a:t>culturally</a:t>
            </a:r>
            <a:r>
              <a:rPr lang="es-MX" sz="1000" dirty="0">
                <a:latin typeface="+mn-lt"/>
                <a:ea typeface="Calibri"/>
                <a:cs typeface="Calibri"/>
                <a:sym typeface="Calibri"/>
              </a:rPr>
              <a:t> </a:t>
            </a:r>
            <a:r>
              <a:rPr lang="es-MX" sz="1000" dirty="0" err="1">
                <a:latin typeface="+mn-lt"/>
                <a:ea typeface="Calibri"/>
                <a:cs typeface="Calibri"/>
                <a:sym typeface="Calibri"/>
              </a:rPr>
              <a:t>centered</a:t>
            </a:r>
            <a:r>
              <a:rPr lang="es-MX" sz="1000" dirty="0">
                <a:latin typeface="+mn-lt"/>
                <a:ea typeface="Calibri"/>
                <a:cs typeface="Calibri"/>
                <a:sym typeface="Calibri"/>
              </a:rPr>
              <a:t> </a:t>
            </a:r>
            <a:r>
              <a:rPr lang="es-MX" sz="1000" dirty="0" err="1">
                <a:latin typeface="+mn-lt"/>
                <a:ea typeface="Calibri"/>
                <a:cs typeface="Calibri"/>
                <a:sym typeface="Calibri"/>
              </a:rPr>
              <a:t>service</a:t>
            </a:r>
            <a:r>
              <a:rPr lang="es-MX" sz="1000" dirty="0">
                <a:latin typeface="+mn-lt"/>
                <a:ea typeface="Calibri"/>
                <a:cs typeface="Calibri"/>
                <a:sym typeface="Calibri"/>
              </a:rPr>
              <a:t>. In a </a:t>
            </a:r>
            <a:r>
              <a:rPr lang="es-MX" sz="1000" dirty="0" err="1">
                <a:latin typeface="+mn-lt"/>
                <a:ea typeface="Calibri"/>
                <a:cs typeface="Calibri"/>
                <a:sym typeface="Calibri"/>
              </a:rPr>
              <a:t>few</a:t>
            </a:r>
            <a:r>
              <a:rPr lang="es-MX" sz="1000" dirty="0">
                <a:latin typeface="+mn-lt"/>
                <a:ea typeface="Calibri"/>
                <a:cs typeface="Calibri"/>
                <a:sym typeface="Calibri"/>
              </a:rPr>
              <a:t> minutes, </a:t>
            </a:r>
            <a:r>
              <a:rPr lang="es-MX" sz="1000" dirty="0" err="1">
                <a:latin typeface="+mn-lt"/>
                <a:ea typeface="Calibri"/>
                <a:cs typeface="Calibri"/>
                <a:sym typeface="Calibri"/>
              </a:rPr>
              <a:t>I’ll</a:t>
            </a:r>
            <a:r>
              <a:rPr lang="es-MX" sz="1000" dirty="0">
                <a:latin typeface="+mn-lt"/>
                <a:ea typeface="Calibri"/>
                <a:cs typeface="Calibri"/>
                <a:sym typeface="Calibri"/>
              </a:rPr>
              <a:t> </a:t>
            </a:r>
            <a:r>
              <a:rPr lang="es-MX" sz="1000" dirty="0" err="1">
                <a:latin typeface="+mn-lt"/>
                <a:ea typeface="Calibri"/>
                <a:cs typeface="Calibri"/>
                <a:sym typeface="Calibri"/>
              </a:rPr>
              <a:t>discuss</a:t>
            </a:r>
            <a:r>
              <a:rPr lang="es-MX" sz="1000" dirty="0">
                <a:latin typeface="+mn-lt"/>
                <a:ea typeface="Calibri"/>
                <a:cs typeface="Calibri"/>
                <a:sym typeface="Calibri"/>
              </a:rPr>
              <a:t> </a:t>
            </a:r>
            <a:r>
              <a:rPr lang="es-MX" sz="1000" dirty="0" err="1">
                <a:latin typeface="+mn-lt"/>
                <a:ea typeface="Calibri"/>
                <a:cs typeface="Calibri"/>
                <a:sym typeface="Calibri"/>
              </a:rPr>
              <a:t>the</a:t>
            </a:r>
            <a:r>
              <a:rPr lang="es-MX" sz="1000" dirty="0">
                <a:latin typeface="+mn-lt"/>
                <a:ea typeface="Calibri"/>
                <a:cs typeface="Calibri"/>
                <a:sym typeface="Calibri"/>
              </a:rPr>
              <a:t> </a:t>
            </a:r>
            <a:r>
              <a:rPr lang="es-MX" sz="1000" dirty="0" err="1">
                <a:latin typeface="+mn-lt"/>
                <a:ea typeface="Calibri"/>
                <a:cs typeface="Calibri"/>
                <a:sym typeface="Calibri"/>
              </a:rPr>
              <a:t>importance</a:t>
            </a:r>
            <a:r>
              <a:rPr lang="es-MX" sz="1000" dirty="0">
                <a:latin typeface="+mn-lt"/>
                <a:ea typeface="Calibri"/>
                <a:cs typeface="Calibri"/>
                <a:sym typeface="Calibri"/>
              </a:rPr>
              <a:t> </a:t>
            </a:r>
            <a:r>
              <a:rPr lang="es-MX" sz="1000" dirty="0" err="1">
                <a:latin typeface="+mn-lt"/>
                <a:ea typeface="Calibri"/>
                <a:cs typeface="Calibri"/>
                <a:sym typeface="Calibri"/>
              </a:rPr>
              <a:t>of</a:t>
            </a:r>
            <a:r>
              <a:rPr lang="es-MX" sz="1000" dirty="0">
                <a:latin typeface="+mn-lt"/>
                <a:ea typeface="Calibri"/>
                <a:cs typeface="Calibri"/>
                <a:sym typeface="Calibri"/>
              </a:rPr>
              <a:t> </a:t>
            </a:r>
            <a:r>
              <a:rPr lang="es-MX" sz="1000" dirty="0" err="1">
                <a:latin typeface="+mn-lt"/>
                <a:ea typeface="Calibri"/>
                <a:cs typeface="Calibri"/>
                <a:sym typeface="Calibri"/>
              </a:rPr>
              <a:t>tailoring</a:t>
            </a:r>
            <a:r>
              <a:rPr lang="es-MX" sz="1000" dirty="0">
                <a:latin typeface="+mn-lt"/>
                <a:ea typeface="Calibri"/>
                <a:cs typeface="Calibri"/>
                <a:sym typeface="Calibri"/>
              </a:rPr>
              <a:t> </a:t>
            </a:r>
            <a:r>
              <a:rPr lang="es-MX" sz="1000" dirty="0" err="1">
                <a:latin typeface="+mn-lt"/>
                <a:ea typeface="Calibri"/>
                <a:cs typeface="Calibri"/>
                <a:sym typeface="Calibri"/>
              </a:rPr>
              <a:t>activities</a:t>
            </a:r>
            <a:r>
              <a:rPr lang="es-MX" sz="1000" dirty="0">
                <a:latin typeface="+mn-lt"/>
                <a:ea typeface="Calibri"/>
                <a:cs typeface="Calibri"/>
                <a:sym typeface="Calibri"/>
              </a:rPr>
              <a:t>, </a:t>
            </a:r>
            <a:r>
              <a:rPr lang="es-MX" sz="1000" dirty="0" err="1">
                <a:latin typeface="+mn-lt"/>
                <a:ea typeface="Calibri"/>
                <a:cs typeface="Calibri"/>
                <a:sym typeface="Calibri"/>
              </a:rPr>
              <a:t>specifically</a:t>
            </a:r>
            <a:r>
              <a:rPr lang="es-MX" sz="1000" dirty="0">
                <a:latin typeface="+mn-lt"/>
                <a:ea typeface="Calibri"/>
                <a:cs typeface="Calibri"/>
                <a:sym typeface="Calibri"/>
              </a:rPr>
              <a:t> </a:t>
            </a:r>
            <a:r>
              <a:rPr lang="es-MX" sz="1000" dirty="0" err="1">
                <a:latin typeface="+mn-lt"/>
                <a:ea typeface="Calibri"/>
                <a:cs typeface="Calibri"/>
                <a:sym typeface="Calibri"/>
              </a:rPr>
              <a:t>outreach</a:t>
            </a:r>
            <a:r>
              <a:rPr lang="es-MX" sz="1000" dirty="0">
                <a:latin typeface="+mn-lt"/>
                <a:ea typeface="Calibri"/>
                <a:cs typeface="Calibri"/>
                <a:sym typeface="Calibri"/>
              </a:rPr>
              <a:t> </a:t>
            </a:r>
            <a:r>
              <a:rPr lang="es-MX" sz="1000" dirty="0" err="1">
                <a:latin typeface="+mn-lt"/>
                <a:ea typeface="Calibri"/>
                <a:cs typeface="Calibri"/>
                <a:sym typeface="Calibri"/>
              </a:rPr>
              <a:t>activities</a:t>
            </a:r>
            <a:r>
              <a:rPr lang="es-MX" sz="1000" dirty="0">
                <a:latin typeface="+mn-lt"/>
                <a:ea typeface="Calibri"/>
                <a:cs typeface="Calibri"/>
                <a:sym typeface="Calibri"/>
              </a:rPr>
              <a:t>, </a:t>
            </a:r>
            <a:r>
              <a:rPr lang="es-MX" sz="1000" dirty="0" err="1">
                <a:latin typeface="+mn-lt"/>
                <a:ea typeface="Calibri"/>
                <a:cs typeface="Calibri"/>
                <a:sym typeface="Calibri"/>
              </a:rPr>
              <a:t>for</a:t>
            </a:r>
            <a:r>
              <a:rPr lang="es-MX" sz="1000" dirty="0">
                <a:latin typeface="+mn-lt"/>
                <a:ea typeface="Calibri"/>
                <a:cs typeface="Calibri"/>
                <a:sym typeface="Calibri"/>
              </a:rPr>
              <a:t> </a:t>
            </a:r>
            <a:r>
              <a:rPr lang="es-MX" sz="1000" dirty="0" err="1">
                <a:latin typeface="+mn-lt"/>
                <a:ea typeface="Calibri"/>
                <a:cs typeface="Calibri"/>
                <a:sym typeface="Calibri"/>
              </a:rPr>
              <a:t>this</a:t>
            </a:r>
            <a:r>
              <a:rPr lang="es-MX" sz="1000" dirty="0">
                <a:latin typeface="+mn-lt"/>
                <a:ea typeface="Calibri"/>
                <a:cs typeface="Calibri"/>
                <a:sym typeface="Calibri"/>
              </a:rPr>
              <a:t> </a:t>
            </a:r>
            <a:r>
              <a:rPr lang="es-MX" sz="1000" dirty="0" err="1">
                <a:latin typeface="+mn-lt"/>
                <a:ea typeface="Calibri"/>
                <a:cs typeface="Calibri"/>
                <a:sym typeface="Calibri"/>
              </a:rPr>
              <a:t>population</a:t>
            </a:r>
            <a:r>
              <a:rPr lang="es-MX" sz="1000" dirty="0">
                <a:latin typeface="+mn-lt"/>
                <a:ea typeface="Calibri"/>
                <a:cs typeface="Calibri"/>
                <a:sym typeface="Calibri"/>
              </a:rPr>
              <a:t>.</a:t>
            </a:r>
            <a:endParaRPr sz="1000" dirty="0">
              <a:latin typeface="+mn-lt"/>
              <a:ea typeface="Calibri"/>
              <a:cs typeface="Calibri"/>
              <a:sym typeface="Calibri"/>
            </a:endParaRPr>
          </a:p>
          <a:p>
            <a:pPr marL="0" indent="0" algn="just">
              <a:lnSpc>
                <a:spcPct val="115000"/>
              </a:lnSpc>
            </a:pPr>
            <a:r>
              <a:rPr lang="es-MX" sz="1000" dirty="0">
                <a:latin typeface="+mn-lt"/>
                <a:ea typeface="Calibri"/>
                <a:cs typeface="Calibri"/>
                <a:sym typeface="Calibri"/>
              </a:rPr>
              <a:t>3. </a:t>
            </a:r>
            <a:r>
              <a:rPr lang="es-MX" sz="1000" dirty="0">
                <a:latin typeface="+mn-lt"/>
              </a:rPr>
              <a:t> </a:t>
            </a:r>
            <a:r>
              <a:rPr lang="es-MX" sz="1000" dirty="0" err="1">
                <a:latin typeface="+mn-lt"/>
              </a:rPr>
              <a:t>While</a:t>
            </a:r>
            <a:r>
              <a:rPr lang="es-MX" sz="1000" dirty="0">
                <a:latin typeface="+mn-lt"/>
              </a:rPr>
              <a:t> ADAP </a:t>
            </a:r>
            <a:r>
              <a:rPr lang="es-MX" sz="1000" dirty="0" err="1">
                <a:latin typeface="+mn-lt"/>
              </a:rPr>
              <a:t>funds</a:t>
            </a:r>
            <a:r>
              <a:rPr lang="es-MX" sz="1000" dirty="0">
                <a:latin typeface="+mn-lt"/>
              </a:rPr>
              <a:t> are </a:t>
            </a:r>
            <a:r>
              <a:rPr lang="es-MX" sz="1000" dirty="0" err="1">
                <a:latin typeface="+mn-lt"/>
              </a:rPr>
              <a:t>largely</a:t>
            </a:r>
            <a:r>
              <a:rPr lang="es-MX" sz="1000" dirty="0">
                <a:latin typeface="+mn-lt"/>
              </a:rPr>
              <a:t> </a:t>
            </a:r>
            <a:r>
              <a:rPr lang="es-MX" sz="1000" dirty="0" err="1">
                <a:latin typeface="+mn-lt"/>
              </a:rPr>
              <a:t>devoted</a:t>
            </a:r>
            <a:r>
              <a:rPr lang="es-MX" sz="1000" dirty="0">
                <a:latin typeface="+mn-lt"/>
              </a:rPr>
              <a:t> </a:t>
            </a:r>
            <a:r>
              <a:rPr lang="es-MX" sz="1000" dirty="0" err="1">
                <a:latin typeface="+mn-lt"/>
              </a:rPr>
              <a:t>to</a:t>
            </a:r>
            <a:r>
              <a:rPr lang="es-MX" sz="1000" dirty="0">
                <a:latin typeface="+mn-lt"/>
              </a:rPr>
              <a:t> </a:t>
            </a:r>
            <a:r>
              <a:rPr lang="es-MX" sz="1000" dirty="0" err="1">
                <a:latin typeface="+mn-lt"/>
              </a:rPr>
              <a:t>paying</a:t>
            </a:r>
            <a:r>
              <a:rPr lang="es-MX" sz="1000" dirty="0">
                <a:latin typeface="+mn-lt"/>
              </a:rPr>
              <a:t> </a:t>
            </a:r>
            <a:r>
              <a:rPr lang="es-MX" sz="1000" dirty="0" err="1">
                <a:latin typeface="+mn-lt"/>
              </a:rPr>
              <a:t>for</a:t>
            </a:r>
            <a:r>
              <a:rPr lang="es-MX" sz="1000" dirty="0">
                <a:latin typeface="+mn-lt"/>
              </a:rPr>
              <a:t> HIV </a:t>
            </a:r>
            <a:r>
              <a:rPr lang="es-MX" sz="1000" dirty="0" err="1">
                <a:latin typeface="+mn-lt"/>
              </a:rPr>
              <a:t>medications</a:t>
            </a:r>
            <a:r>
              <a:rPr lang="es-MX" sz="1000" dirty="0">
                <a:latin typeface="+mn-lt"/>
              </a:rPr>
              <a:t> and </a:t>
            </a:r>
            <a:r>
              <a:rPr lang="es-MX" sz="1000" dirty="0" err="1">
                <a:latin typeface="+mn-lt"/>
              </a:rPr>
              <a:t>health</a:t>
            </a:r>
            <a:r>
              <a:rPr lang="es-MX" sz="1000" dirty="0">
                <a:latin typeface="+mn-lt"/>
              </a:rPr>
              <a:t> </a:t>
            </a:r>
            <a:r>
              <a:rPr lang="es-MX" sz="1000" dirty="0" err="1">
                <a:latin typeface="+mn-lt"/>
              </a:rPr>
              <a:t>insurance</a:t>
            </a:r>
            <a:r>
              <a:rPr lang="es-MX" sz="1000" dirty="0">
                <a:latin typeface="+mn-lt"/>
              </a:rPr>
              <a:t>, a </a:t>
            </a:r>
            <a:r>
              <a:rPr lang="es-MX" sz="1000" dirty="0" err="1">
                <a:latin typeface="+mn-lt"/>
              </a:rPr>
              <a:t>limited</a:t>
            </a:r>
            <a:r>
              <a:rPr lang="es-MX" sz="1000" dirty="0">
                <a:latin typeface="+mn-lt"/>
              </a:rPr>
              <a:t> </a:t>
            </a:r>
            <a:r>
              <a:rPr lang="es-MX" sz="1000" dirty="0" err="1">
                <a:latin typeface="+mn-lt"/>
              </a:rPr>
              <a:t>amount</a:t>
            </a:r>
            <a:r>
              <a:rPr lang="es-MX" sz="1000" dirty="0">
                <a:latin typeface="+mn-lt"/>
              </a:rPr>
              <a:t> </a:t>
            </a:r>
            <a:r>
              <a:rPr lang="es-MX" sz="1000" dirty="0" err="1">
                <a:latin typeface="+mn-lt"/>
              </a:rPr>
              <a:t>of</a:t>
            </a:r>
            <a:r>
              <a:rPr lang="es-MX" sz="1000" dirty="0">
                <a:latin typeface="+mn-lt"/>
              </a:rPr>
              <a:t> </a:t>
            </a:r>
            <a:r>
              <a:rPr lang="es-MX" sz="1000" dirty="0" err="1">
                <a:latin typeface="+mn-lt"/>
              </a:rPr>
              <a:t>funds</a:t>
            </a:r>
            <a:r>
              <a:rPr lang="es-MX" sz="1000" dirty="0">
                <a:latin typeface="+mn-lt"/>
              </a:rPr>
              <a:t> can, </a:t>
            </a:r>
            <a:r>
              <a:rPr lang="es-MX" sz="1000" dirty="0" err="1">
                <a:latin typeface="+mn-lt"/>
              </a:rPr>
              <a:t>with</a:t>
            </a:r>
            <a:r>
              <a:rPr lang="es-MX" sz="1000" dirty="0">
                <a:latin typeface="+mn-lt"/>
              </a:rPr>
              <a:t> </a:t>
            </a:r>
            <a:r>
              <a:rPr lang="es-MX" sz="1000" dirty="0" err="1">
                <a:latin typeface="+mn-lt"/>
              </a:rPr>
              <a:t>approval</a:t>
            </a:r>
            <a:r>
              <a:rPr lang="es-MX" sz="1000" dirty="0">
                <a:latin typeface="+mn-lt"/>
              </a:rPr>
              <a:t> </a:t>
            </a:r>
            <a:r>
              <a:rPr lang="es-MX" sz="1000" dirty="0" err="1">
                <a:latin typeface="+mn-lt"/>
              </a:rPr>
              <a:t>from</a:t>
            </a:r>
            <a:r>
              <a:rPr lang="es-MX" sz="1000" dirty="0">
                <a:latin typeface="+mn-lt"/>
              </a:rPr>
              <a:t> HAB, be </a:t>
            </a:r>
            <a:r>
              <a:rPr lang="es-MX" sz="1000" dirty="0" err="1">
                <a:latin typeface="+mn-lt"/>
              </a:rPr>
              <a:t>used</a:t>
            </a:r>
            <a:r>
              <a:rPr lang="es-MX" sz="1000" dirty="0">
                <a:latin typeface="+mn-lt"/>
              </a:rPr>
              <a:t> </a:t>
            </a:r>
            <a:r>
              <a:rPr lang="es-MX" sz="1000" dirty="0" err="1">
                <a:latin typeface="+mn-lt"/>
              </a:rPr>
              <a:t>to</a:t>
            </a:r>
            <a:r>
              <a:rPr lang="es-MX" sz="1000" dirty="0">
                <a:latin typeface="+mn-lt"/>
              </a:rPr>
              <a:t> </a:t>
            </a:r>
            <a:r>
              <a:rPr lang="es-MX" sz="1000" dirty="0" err="1">
                <a:latin typeface="+mn-lt"/>
              </a:rPr>
              <a:t>improve</a:t>
            </a:r>
            <a:r>
              <a:rPr lang="es-MX" sz="1000" dirty="0">
                <a:latin typeface="+mn-lt"/>
              </a:rPr>
              <a:t> </a:t>
            </a:r>
            <a:r>
              <a:rPr lang="es-MX" sz="1000" dirty="0" err="1">
                <a:latin typeface="+mn-lt"/>
              </a:rPr>
              <a:t>access</a:t>
            </a:r>
            <a:r>
              <a:rPr lang="es-MX" sz="1000" dirty="0">
                <a:latin typeface="+mn-lt"/>
              </a:rPr>
              <a:t> </a:t>
            </a:r>
            <a:r>
              <a:rPr lang="es-MX" sz="1000" dirty="0" err="1">
                <a:latin typeface="+mn-lt"/>
              </a:rPr>
              <a:t>to</a:t>
            </a:r>
            <a:r>
              <a:rPr lang="es-MX" sz="1000" dirty="0">
                <a:latin typeface="+mn-lt"/>
              </a:rPr>
              <a:t> </a:t>
            </a:r>
            <a:r>
              <a:rPr lang="es-MX" sz="1000" dirty="0" err="1">
                <a:latin typeface="+mn-lt"/>
              </a:rPr>
              <a:t>medications</a:t>
            </a:r>
            <a:r>
              <a:rPr lang="es-MX" sz="1000" dirty="0">
                <a:latin typeface="+mn-lt"/>
              </a:rPr>
              <a:t>, </a:t>
            </a:r>
            <a:r>
              <a:rPr lang="es-MX" sz="1000" dirty="0" err="1">
                <a:latin typeface="+mn-lt"/>
              </a:rPr>
              <a:t>increase</a:t>
            </a:r>
            <a:r>
              <a:rPr lang="es-MX" sz="1000" dirty="0">
                <a:latin typeface="+mn-lt"/>
              </a:rPr>
              <a:t> </a:t>
            </a:r>
            <a:r>
              <a:rPr lang="es-MX" sz="1000" dirty="0" err="1">
                <a:latin typeface="+mn-lt"/>
              </a:rPr>
              <a:t>adherence</a:t>
            </a:r>
            <a:r>
              <a:rPr lang="es-MX" sz="1000" dirty="0">
                <a:latin typeface="+mn-lt"/>
              </a:rPr>
              <a:t> </a:t>
            </a:r>
            <a:r>
              <a:rPr lang="es-MX" sz="1000" dirty="0" err="1">
                <a:latin typeface="+mn-lt"/>
              </a:rPr>
              <a:t>to</a:t>
            </a:r>
            <a:r>
              <a:rPr lang="es-MX" sz="1000" dirty="0">
                <a:latin typeface="+mn-lt"/>
              </a:rPr>
              <a:t> </a:t>
            </a:r>
            <a:r>
              <a:rPr lang="es-MX" sz="1000" dirty="0" err="1">
                <a:latin typeface="+mn-lt"/>
              </a:rPr>
              <a:t>medication</a:t>
            </a:r>
            <a:r>
              <a:rPr lang="es-MX" sz="1000" dirty="0">
                <a:latin typeface="+mn-lt"/>
              </a:rPr>
              <a:t> </a:t>
            </a:r>
            <a:r>
              <a:rPr lang="es-MX" sz="1000" dirty="0" err="1">
                <a:latin typeface="+mn-lt"/>
              </a:rPr>
              <a:t>regimens</a:t>
            </a:r>
            <a:r>
              <a:rPr lang="es-MX" sz="1000" dirty="0">
                <a:latin typeface="+mn-lt"/>
              </a:rPr>
              <a:t>, and </a:t>
            </a:r>
            <a:r>
              <a:rPr lang="es-MX" sz="1000" dirty="0" err="1">
                <a:latin typeface="+mn-lt"/>
              </a:rPr>
              <a:t>help</a:t>
            </a:r>
            <a:r>
              <a:rPr lang="es-MX" sz="1000" dirty="0">
                <a:latin typeface="+mn-lt"/>
              </a:rPr>
              <a:t> </a:t>
            </a:r>
            <a:r>
              <a:rPr lang="es-MX" sz="1000" dirty="0" err="1">
                <a:latin typeface="+mn-lt"/>
              </a:rPr>
              <a:t>clients</a:t>
            </a:r>
            <a:r>
              <a:rPr lang="es-MX" sz="1000" dirty="0">
                <a:latin typeface="+mn-lt"/>
              </a:rPr>
              <a:t> monitor </a:t>
            </a:r>
            <a:r>
              <a:rPr lang="es-MX" sz="1000" dirty="0" err="1">
                <a:latin typeface="+mn-lt"/>
              </a:rPr>
              <a:t>their</a:t>
            </a:r>
            <a:r>
              <a:rPr lang="es-MX" sz="1000" dirty="0">
                <a:latin typeface="+mn-lt"/>
              </a:rPr>
              <a:t> </a:t>
            </a:r>
            <a:r>
              <a:rPr lang="es-MX" sz="1000" dirty="0" err="1">
                <a:latin typeface="+mn-lt"/>
              </a:rPr>
              <a:t>progress</a:t>
            </a:r>
            <a:r>
              <a:rPr lang="es-MX" sz="1000" dirty="0">
                <a:latin typeface="+mn-lt"/>
              </a:rPr>
              <a:t> in </a:t>
            </a:r>
            <a:r>
              <a:rPr lang="es-MX" sz="1000" dirty="0" err="1">
                <a:latin typeface="+mn-lt"/>
              </a:rPr>
              <a:t>taking</a:t>
            </a:r>
            <a:r>
              <a:rPr lang="es-MX" sz="1000" dirty="0">
                <a:latin typeface="+mn-lt"/>
              </a:rPr>
              <a:t> HIV-</a:t>
            </a:r>
            <a:r>
              <a:rPr lang="es-MX" sz="1000" dirty="0" err="1">
                <a:latin typeface="+mn-lt"/>
              </a:rPr>
              <a:t>related</a:t>
            </a:r>
            <a:r>
              <a:rPr lang="es-MX" sz="1000" dirty="0">
                <a:latin typeface="+mn-lt"/>
              </a:rPr>
              <a:t> </a:t>
            </a:r>
            <a:r>
              <a:rPr lang="es-MX" sz="1000" dirty="0" err="1">
                <a:latin typeface="+mn-lt"/>
              </a:rPr>
              <a:t>medications</a:t>
            </a:r>
            <a:r>
              <a:rPr lang="es-MX" sz="1000" dirty="0">
                <a:latin typeface="+mn-lt"/>
              </a:rPr>
              <a:t>. HAB </a:t>
            </a:r>
            <a:r>
              <a:rPr lang="es-MX" sz="1000" dirty="0" err="1">
                <a:latin typeface="+mn-lt"/>
              </a:rPr>
              <a:t>Policy</a:t>
            </a:r>
            <a:r>
              <a:rPr lang="es-MX" sz="1000" dirty="0">
                <a:latin typeface="+mn-lt"/>
              </a:rPr>
              <a:t> </a:t>
            </a:r>
            <a:r>
              <a:rPr lang="es-MX" sz="1000" dirty="0" err="1">
                <a:latin typeface="+mn-lt"/>
              </a:rPr>
              <a:t>Notice</a:t>
            </a:r>
            <a:r>
              <a:rPr lang="es-MX" sz="1000" dirty="0">
                <a:latin typeface="+mn-lt"/>
              </a:rPr>
              <a:t> 07-03, </a:t>
            </a:r>
            <a:r>
              <a:rPr lang="es-MX" sz="1000" dirty="0" err="1">
                <a:latin typeface="+mn-lt"/>
              </a:rPr>
              <a:t>The</a:t>
            </a:r>
            <a:r>
              <a:rPr lang="es-MX" sz="1000" dirty="0">
                <a:latin typeface="+mn-lt"/>
              </a:rPr>
              <a:t> Use </a:t>
            </a:r>
            <a:r>
              <a:rPr lang="es-MX" sz="1000" dirty="0" err="1">
                <a:latin typeface="+mn-lt"/>
              </a:rPr>
              <a:t>of</a:t>
            </a:r>
            <a:r>
              <a:rPr lang="es-MX" sz="1000" dirty="0">
                <a:latin typeface="+mn-lt"/>
              </a:rPr>
              <a:t> RWHAP, </a:t>
            </a:r>
            <a:r>
              <a:rPr lang="es-MX" sz="1000" dirty="0" err="1">
                <a:latin typeface="+mn-lt"/>
              </a:rPr>
              <a:t>Part</a:t>
            </a:r>
            <a:r>
              <a:rPr lang="es-MX" sz="1000" dirty="0">
                <a:latin typeface="+mn-lt"/>
              </a:rPr>
              <a:t> B ADAP </a:t>
            </a:r>
            <a:r>
              <a:rPr lang="es-MX" sz="1000" dirty="0" err="1">
                <a:latin typeface="+mn-lt"/>
              </a:rPr>
              <a:t>Funds</a:t>
            </a:r>
            <a:r>
              <a:rPr lang="es-MX" sz="1000" dirty="0">
                <a:latin typeface="+mn-lt"/>
              </a:rPr>
              <a:t> </a:t>
            </a:r>
            <a:r>
              <a:rPr lang="es-MX" sz="1000" dirty="0" err="1">
                <a:latin typeface="+mn-lt"/>
              </a:rPr>
              <a:t>for</a:t>
            </a:r>
            <a:r>
              <a:rPr lang="es-MX" sz="1000" dirty="0">
                <a:latin typeface="+mn-lt"/>
              </a:rPr>
              <a:t> Access, </a:t>
            </a:r>
            <a:r>
              <a:rPr lang="es-MX" sz="1000" dirty="0" err="1">
                <a:latin typeface="+mn-lt"/>
              </a:rPr>
              <a:t>Adherence</a:t>
            </a:r>
            <a:r>
              <a:rPr lang="es-MX" sz="1000" dirty="0">
                <a:latin typeface="+mn-lt"/>
              </a:rPr>
              <a:t>, &amp; </a:t>
            </a:r>
            <a:r>
              <a:rPr lang="es-MX" sz="1000" dirty="0" err="1">
                <a:latin typeface="+mn-lt"/>
              </a:rPr>
              <a:t>Monitoring</a:t>
            </a:r>
            <a:r>
              <a:rPr lang="es-MX" sz="1000" dirty="0">
                <a:latin typeface="+mn-lt"/>
              </a:rPr>
              <a:t> </a:t>
            </a:r>
            <a:r>
              <a:rPr lang="es-MX" sz="1000" dirty="0" err="1">
                <a:latin typeface="+mn-lt"/>
              </a:rPr>
              <a:t>Services</a:t>
            </a:r>
            <a:r>
              <a:rPr lang="es-MX" sz="1000" dirty="0">
                <a:latin typeface="+mn-lt"/>
              </a:rPr>
              <a:t>, </a:t>
            </a:r>
            <a:r>
              <a:rPr lang="es-MX" sz="1000" dirty="0" err="1">
                <a:latin typeface="+mn-lt"/>
              </a:rPr>
              <a:t>provides</a:t>
            </a:r>
            <a:r>
              <a:rPr lang="es-MX" sz="1000" dirty="0">
                <a:latin typeface="+mn-lt"/>
              </a:rPr>
              <a:t> </a:t>
            </a:r>
            <a:r>
              <a:rPr lang="es-MX" sz="1000" dirty="0" err="1">
                <a:latin typeface="+mn-lt"/>
              </a:rPr>
              <a:t>further</a:t>
            </a:r>
            <a:r>
              <a:rPr lang="es-MX" sz="1000" dirty="0">
                <a:latin typeface="+mn-lt"/>
              </a:rPr>
              <a:t> </a:t>
            </a:r>
            <a:r>
              <a:rPr lang="es-MX" sz="1000" dirty="0" err="1">
                <a:latin typeface="+mn-lt"/>
              </a:rPr>
              <a:t>guidance</a:t>
            </a:r>
            <a:r>
              <a:rPr lang="es-MX" sz="1000" dirty="0">
                <a:latin typeface="+mn-lt"/>
              </a:rPr>
              <a:t> </a:t>
            </a:r>
            <a:r>
              <a:rPr lang="es-MX" sz="1000" dirty="0" err="1">
                <a:latin typeface="+mn-lt"/>
              </a:rPr>
              <a:t>on</a:t>
            </a:r>
            <a:r>
              <a:rPr lang="es-MX" sz="1000" dirty="0">
                <a:latin typeface="+mn-lt"/>
              </a:rPr>
              <a:t> </a:t>
            </a:r>
            <a:r>
              <a:rPr lang="es-MX" sz="1000" dirty="0" err="1">
                <a:latin typeface="+mn-lt"/>
              </a:rPr>
              <a:t>spending</a:t>
            </a:r>
            <a:r>
              <a:rPr lang="es-MX" sz="1000" dirty="0">
                <a:latin typeface="+mn-lt"/>
              </a:rPr>
              <a:t> </a:t>
            </a:r>
            <a:r>
              <a:rPr lang="es-MX" sz="1000" dirty="0" err="1">
                <a:latin typeface="+mn-lt"/>
              </a:rPr>
              <a:t>limits</a:t>
            </a:r>
            <a:r>
              <a:rPr lang="es-MX" sz="1000" dirty="0">
                <a:latin typeface="+mn-lt"/>
              </a:rPr>
              <a:t> and </a:t>
            </a:r>
            <a:r>
              <a:rPr lang="es-MX" sz="1000" dirty="0" err="1">
                <a:latin typeface="+mn-lt"/>
              </a:rPr>
              <a:t>circumstances</a:t>
            </a:r>
            <a:r>
              <a:rPr lang="es-MX" sz="1000" dirty="0">
                <a:latin typeface="+mn-lt"/>
              </a:rPr>
              <a:t>. </a:t>
            </a:r>
            <a:r>
              <a:rPr lang="es-MX" sz="1000" dirty="0" err="1">
                <a:latin typeface="+mn-lt"/>
              </a:rPr>
              <a:t>States</a:t>
            </a:r>
            <a:r>
              <a:rPr lang="es-MX" sz="1000" dirty="0">
                <a:latin typeface="+mn-lt"/>
              </a:rPr>
              <a:t> </a:t>
            </a:r>
            <a:r>
              <a:rPr lang="es-MX" sz="1000" dirty="0" err="1">
                <a:latin typeface="+mn-lt"/>
              </a:rPr>
              <a:t>who</a:t>
            </a:r>
            <a:r>
              <a:rPr lang="es-MX" sz="1000" dirty="0">
                <a:latin typeface="+mn-lt"/>
              </a:rPr>
              <a:t> </a:t>
            </a:r>
            <a:r>
              <a:rPr lang="es-MX" sz="1000" dirty="0" err="1">
                <a:latin typeface="+mn-lt"/>
              </a:rPr>
              <a:t>want</a:t>
            </a:r>
            <a:r>
              <a:rPr lang="es-MX" sz="1000" dirty="0">
                <a:latin typeface="+mn-lt"/>
              </a:rPr>
              <a:t> </a:t>
            </a:r>
            <a:r>
              <a:rPr lang="es-MX" sz="1000" dirty="0" err="1">
                <a:latin typeface="+mn-lt"/>
              </a:rPr>
              <a:t>to</a:t>
            </a:r>
            <a:r>
              <a:rPr lang="es-MX" sz="1000" dirty="0">
                <a:latin typeface="+mn-lt"/>
              </a:rPr>
              <a:t> use ADAP </a:t>
            </a:r>
            <a:r>
              <a:rPr lang="es-MX" sz="1000" dirty="0" err="1">
                <a:latin typeface="+mn-lt"/>
              </a:rPr>
              <a:t>funds</a:t>
            </a:r>
            <a:r>
              <a:rPr lang="es-MX" sz="1000" dirty="0">
                <a:latin typeface="+mn-lt"/>
              </a:rPr>
              <a:t> </a:t>
            </a:r>
            <a:r>
              <a:rPr lang="es-MX" sz="1000" dirty="0" err="1">
                <a:latin typeface="+mn-lt"/>
              </a:rPr>
              <a:t>under</a:t>
            </a:r>
            <a:r>
              <a:rPr lang="es-MX" sz="1000" dirty="0">
                <a:latin typeface="+mn-lt"/>
              </a:rPr>
              <a:t> </a:t>
            </a:r>
            <a:r>
              <a:rPr lang="es-MX" sz="1000" dirty="0" err="1">
                <a:latin typeface="+mn-lt"/>
              </a:rPr>
              <a:t>the</a:t>
            </a:r>
            <a:r>
              <a:rPr lang="es-MX" sz="1000" dirty="0">
                <a:latin typeface="+mn-lt"/>
              </a:rPr>
              <a:t> </a:t>
            </a:r>
            <a:r>
              <a:rPr lang="es-MX" sz="1000" dirty="0" err="1">
                <a:latin typeface="+mn-lt"/>
              </a:rPr>
              <a:t>Flexibility</a:t>
            </a:r>
            <a:r>
              <a:rPr lang="es-MX" sz="1000" dirty="0">
                <a:latin typeface="+mn-lt"/>
              </a:rPr>
              <a:t> </a:t>
            </a:r>
            <a:r>
              <a:rPr lang="es-MX" sz="1000" dirty="0" err="1">
                <a:latin typeface="+mn-lt"/>
              </a:rPr>
              <a:t>Policy</a:t>
            </a:r>
            <a:r>
              <a:rPr lang="es-MX" sz="1000" dirty="0">
                <a:latin typeface="+mn-lt"/>
              </a:rPr>
              <a:t> </a:t>
            </a:r>
            <a:r>
              <a:rPr lang="es-MX" sz="1000" dirty="0" err="1">
                <a:latin typeface="+mn-lt"/>
              </a:rPr>
              <a:t>must</a:t>
            </a:r>
            <a:r>
              <a:rPr lang="es-MX" sz="1000" dirty="0">
                <a:latin typeface="+mn-lt"/>
              </a:rPr>
              <a:t> </a:t>
            </a:r>
            <a:r>
              <a:rPr lang="es-MX" sz="1000" dirty="0" err="1">
                <a:latin typeface="+mn-lt"/>
              </a:rPr>
              <a:t>request</a:t>
            </a:r>
            <a:r>
              <a:rPr lang="es-MX" sz="1000" dirty="0">
                <a:latin typeface="+mn-lt"/>
              </a:rPr>
              <a:t> </a:t>
            </a:r>
            <a:r>
              <a:rPr lang="es-MX" sz="1000" dirty="0" err="1">
                <a:latin typeface="+mn-lt"/>
              </a:rPr>
              <a:t>permission</a:t>
            </a:r>
            <a:r>
              <a:rPr lang="es-MX" sz="1000" dirty="0">
                <a:latin typeface="+mn-lt"/>
              </a:rPr>
              <a:t> </a:t>
            </a:r>
            <a:r>
              <a:rPr lang="es-MX" sz="1000" dirty="0" err="1">
                <a:latin typeface="+mn-lt"/>
              </a:rPr>
              <a:t>to</a:t>
            </a:r>
            <a:r>
              <a:rPr lang="es-MX" sz="1000" dirty="0">
                <a:latin typeface="+mn-lt"/>
              </a:rPr>
              <a:t> do so in </a:t>
            </a:r>
            <a:r>
              <a:rPr lang="es-MX" sz="1000" dirty="0" err="1">
                <a:latin typeface="+mn-lt"/>
              </a:rPr>
              <a:t>the</a:t>
            </a:r>
            <a:r>
              <a:rPr lang="es-MX" sz="1000" dirty="0">
                <a:latin typeface="+mn-lt"/>
              </a:rPr>
              <a:t> ADAP </a:t>
            </a:r>
            <a:r>
              <a:rPr lang="es-MX" sz="1000" dirty="0" err="1">
                <a:latin typeface="+mn-lt"/>
              </a:rPr>
              <a:t>Flexibility</a:t>
            </a:r>
            <a:r>
              <a:rPr lang="es-MX" sz="1000" dirty="0">
                <a:latin typeface="+mn-lt"/>
              </a:rPr>
              <a:t> </a:t>
            </a:r>
            <a:r>
              <a:rPr lang="es-MX" sz="1000" dirty="0" err="1">
                <a:latin typeface="+mn-lt"/>
              </a:rPr>
              <a:t>section</a:t>
            </a:r>
            <a:r>
              <a:rPr lang="es-MX" sz="1000" dirty="0">
                <a:latin typeface="+mn-lt"/>
              </a:rPr>
              <a:t> </a:t>
            </a:r>
            <a:r>
              <a:rPr lang="es-MX" sz="1000" dirty="0" err="1">
                <a:latin typeface="+mn-lt"/>
              </a:rPr>
              <a:t>of</a:t>
            </a:r>
            <a:r>
              <a:rPr lang="es-MX" sz="1000" dirty="0">
                <a:latin typeface="+mn-lt"/>
              </a:rPr>
              <a:t> </a:t>
            </a:r>
            <a:r>
              <a:rPr lang="es-MX" sz="1000" dirty="0" err="1">
                <a:latin typeface="+mn-lt"/>
              </a:rPr>
              <a:t>the</a:t>
            </a:r>
            <a:r>
              <a:rPr lang="es-MX" sz="1000" dirty="0">
                <a:latin typeface="+mn-lt"/>
              </a:rPr>
              <a:t> RWHAP </a:t>
            </a:r>
            <a:r>
              <a:rPr lang="es-MX" sz="1000" dirty="0" err="1">
                <a:latin typeface="+mn-lt"/>
              </a:rPr>
              <a:t>Part</a:t>
            </a:r>
            <a:r>
              <a:rPr lang="es-MX" sz="1000" dirty="0">
                <a:latin typeface="+mn-lt"/>
              </a:rPr>
              <a:t> B Base </a:t>
            </a:r>
            <a:r>
              <a:rPr lang="es-MX" sz="1000" dirty="0" err="1">
                <a:latin typeface="+mn-lt"/>
              </a:rPr>
              <a:t>application</a:t>
            </a:r>
            <a:r>
              <a:rPr lang="es-MX" sz="1000" dirty="0">
                <a:latin typeface="+mn-lt"/>
              </a:rPr>
              <a:t>. </a:t>
            </a:r>
            <a:r>
              <a:rPr lang="es-MX" sz="1000" dirty="0" err="1">
                <a:latin typeface="+mn-lt"/>
              </a:rPr>
              <a:t>This</a:t>
            </a:r>
            <a:r>
              <a:rPr lang="es-MX" sz="1000" dirty="0">
                <a:latin typeface="+mn-lt"/>
              </a:rPr>
              <a:t> </a:t>
            </a:r>
            <a:r>
              <a:rPr lang="es-MX" sz="1000" dirty="0" err="1">
                <a:latin typeface="+mn-lt"/>
              </a:rPr>
              <a:t>funding</a:t>
            </a:r>
            <a:r>
              <a:rPr lang="es-MX" sz="1000" dirty="0">
                <a:latin typeface="+mn-lt"/>
              </a:rPr>
              <a:t> </a:t>
            </a:r>
            <a:r>
              <a:rPr lang="es-MX" sz="1000" dirty="0" err="1">
                <a:latin typeface="+mn-lt"/>
              </a:rPr>
              <a:t>affords</a:t>
            </a:r>
            <a:r>
              <a:rPr lang="es-MX" sz="1000" dirty="0">
                <a:latin typeface="+mn-lt"/>
              </a:rPr>
              <a:t> </a:t>
            </a:r>
            <a:r>
              <a:rPr lang="es-MX" sz="1000" dirty="0" err="1">
                <a:latin typeface="+mn-lt"/>
              </a:rPr>
              <a:t>states</a:t>
            </a:r>
            <a:r>
              <a:rPr lang="es-MX" sz="1000" dirty="0">
                <a:latin typeface="+mn-lt"/>
              </a:rPr>
              <a:t> </a:t>
            </a:r>
            <a:r>
              <a:rPr lang="es-MX" sz="1000" dirty="0" err="1">
                <a:latin typeface="+mn-lt"/>
              </a:rPr>
              <a:t>an</a:t>
            </a:r>
            <a:r>
              <a:rPr lang="es-MX" sz="1000" dirty="0">
                <a:latin typeface="+mn-lt"/>
              </a:rPr>
              <a:t> </a:t>
            </a:r>
            <a:r>
              <a:rPr lang="es-MX" sz="1000" dirty="0" err="1">
                <a:latin typeface="+mn-lt"/>
              </a:rPr>
              <a:t>additional</a:t>
            </a:r>
            <a:r>
              <a:rPr lang="es-MX" sz="1000" dirty="0">
                <a:latin typeface="+mn-lt"/>
              </a:rPr>
              <a:t> </a:t>
            </a:r>
            <a:r>
              <a:rPr lang="es-MX" sz="1000" dirty="0" err="1">
                <a:latin typeface="+mn-lt"/>
              </a:rPr>
              <a:t>opportunity</a:t>
            </a:r>
            <a:r>
              <a:rPr lang="es-MX" sz="1000" dirty="0">
                <a:latin typeface="+mn-lt"/>
              </a:rPr>
              <a:t> </a:t>
            </a:r>
            <a:r>
              <a:rPr lang="es-MX" sz="1000" dirty="0" err="1">
                <a:latin typeface="+mn-lt"/>
              </a:rPr>
              <a:t>to</a:t>
            </a:r>
            <a:r>
              <a:rPr lang="es-MX" sz="1000" dirty="0">
                <a:latin typeface="+mn-lt"/>
              </a:rPr>
              <a:t> </a:t>
            </a:r>
            <a:r>
              <a:rPr lang="es-MX" sz="1000" dirty="0" err="1">
                <a:latin typeface="+mn-lt"/>
              </a:rPr>
              <a:t>retain</a:t>
            </a:r>
            <a:r>
              <a:rPr lang="es-MX" sz="1000" dirty="0">
                <a:latin typeface="+mn-lt"/>
              </a:rPr>
              <a:t> and </a:t>
            </a:r>
            <a:r>
              <a:rPr lang="es-MX" sz="1000" dirty="0" err="1">
                <a:latin typeface="+mn-lt"/>
              </a:rPr>
              <a:t>virally</a:t>
            </a:r>
            <a:r>
              <a:rPr lang="es-MX" sz="1000" dirty="0">
                <a:latin typeface="+mn-lt"/>
              </a:rPr>
              <a:t> </a:t>
            </a:r>
            <a:r>
              <a:rPr lang="es-MX" sz="1000" dirty="0" err="1">
                <a:latin typeface="+mn-lt"/>
              </a:rPr>
              <a:t>suppress</a:t>
            </a:r>
            <a:r>
              <a:rPr lang="es-MX" sz="1000" dirty="0">
                <a:latin typeface="+mn-lt"/>
              </a:rPr>
              <a:t> Black </a:t>
            </a:r>
            <a:r>
              <a:rPr lang="es-MX" sz="1000" dirty="0" err="1">
                <a:latin typeface="+mn-lt"/>
              </a:rPr>
              <a:t>men</a:t>
            </a:r>
            <a:r>
              <a:rPr lang="es-MX" sz="1000" dirty="0">
                <a:latin typeface="+mn-lt"/>
              </a:rPr>
              <a:t> living </a:t>
            </a:r>
            <a:r>
              <a:rPr lang="es-MX" sz="1000" dirty="0" err="1">
                <a:latin typeface="+mn-lt"/>
              </a:rPr>
              <a:t>with</a:t>
            </a:r>
            <a:r>
              <a:rPr lang="es-MX" sz="1000" dirty="0">
                <a:latin typeface="+mn-lt"/>
              </a:rPr>
              <a:t> HIV, </a:t>
            </a:r>
            <a:r>
              <a:rPr lang="es-MX" sz="1000" dirty="0" err="1">
                <a:latin typeface="+mn-lt"/>
              </a:rPr>
              <a:t>among</a:t>
            </a:r>
            <a:r>
              <a:rPr lang="es-MX" sz="1000" dirty="0">
                <a:latin typeface="+mn-lt"/>
              </a:rPr>
              <a:t> </a:t>
            </a:r>
            <a:r>
              <a:rPr lang="es-MX" sz="1000" dirty="0" err="1">
                <a:latin typeface="+mn-lt"/>
              </a:rPr>
              <a:t>other</a:t>
            </a:r>
            <a:r>
              <a:rPr lang="es-MX" sz="1000" dirty="0">
                <a:latin typeface="+mn-lt"/>
              </a:rPr>
              <a:t> </a:t>
            </a:r>
            <a:r>
              <a:rPr lang="es-MX" sz="1000" dirty="0" err="1">
                <a:latin typeface="+mn-lt"/>
              </a:rPr>
              <a:t>groups</a:t>
            </a:r>
            <a:r>
              <a:rPr lang="es-MX" sz="1000" dirty="0">
                <a:latin typeface="+mn-lt"/>
              </a:rPr>
              <a:t>.</a:t>
            </a:r>
            <a:endParaRPr sz="1000" dirty="0">
              <a:latin typeface="+mn-lt"/>
            </a:endParaRPr>
          </a:p>
        </p:txBody>
      </p:sp>
      <p:sp>
        <p:nvSpPr>
          <p:cNvPr id="549" name="Google Shape;549;p25: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s-MX" sz="1200">
                <a:latin typeface="Calibri"/>
                <a:ea typeface="Calibri"/>
                <a:cs typeface="Calibri"/>
                <a:sym typeface="Calibri"/>
              </a:rPr>
              <a:pPr algn="r">
                <a:buSzPts val="1200"/>
              </a:pPr>
              <a:t>32</a:t>
            </a:fld>
            <a:endParaRPr sz="1200">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26: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26: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lgn="just">
              <a:lnSpc>
                <a:spcPct val="115000"/>
              </a:lnSpc>
            </a:pPr>
            <a:r>
              <a:rPr lang="es-MX" sz="1100" dirty="0">
                <a:latin typeface="Calibri"/>
                <a:ea typeface="Calibri"/>
                <a:cs typeface="Calibri"/>
                <a:sym typeface="Calibri"/>
              </a:rPr>
              <a:t>RWHAP </a:t>
            </a:r>
            <a:r>
              <a:rPr lang="es-MX" sz="1100" dirty="0" err="1">
                <a:latin typeface="Calibri"/>
                <a:ea typeface="Calibri"/>
                <a:cs typeface="Calibri"/>
                <a:sym typeface="Calibri"/>
              </a:rPr>
              <a:t>Part</a:t>
            </a:r>
            <a:r>
              <a:rPr lang="es-MX" sz="1100" dirty="0">
                <a:latin typeface="Calibri"/>
                <a:ea typeface="Calibri"/>
                <a:cs typeface="Calibri"/>
                <a:sym typeface="Calibri"/>
              </a:rPr>
              <a:t> B </a:t>
            </a:r>
            <a:r>
              <a:rPr lang="es-MX" sz="1100" dirty="0" err="1">
                <a:latin typeface="Calibri"/>
                <a:ea typeface="Calibri"/>
                <a:cs typeface="Calibri"/>
                <a:sym typeface="Calibri"/>
              </a:rPr>
              <a:t>recipients</a:t>
            </a:r>
            <a:r>
              <a:rPr lang="es-MX" sz="1100" dirty="0">
                <a:latin typeface="Calibri"/>
                <a:ea typeface="Calibri"/>
                <a:cs typeface="Calibri"/>
                <a:sym typeface="Calibri"/>
              </a:rPr>
              <a:t> can </a:t>
            </a:r>
            <a:r>
              <a:rPr lang="es-MX" sz="1100" dirty="0" err="1">
                <a:latin typeface="Calibri"/>
                <a:ea typeface="Calibri"/>
                <a:cs typeface="Calibri"/>
                <a:sym typeface="Calibri"/>
              </a:rPr>
              <a:t>address</a:t>
            </a:r>
            <a:r>
              <a:rPr lang="es-MX" sz="1100" dirty="0">
                <a:latin typeface="Calibri"/>
                <a:ea typeface="Calibri"/>
                <a:cs typeface="Calibri"/>
                <a:sym typeface="Calibri"/>
              </a:rPr>
              <a:t> a </a:t>
            </a:r>
            <a:r>
              <a:rPr lang="es-MX" sz="1100" dirty="0" err="1">
                <a:latin typeface="Calibri"/>
                <a:ea typeface="Calibri"/>
                <a:cs typeface="Calibri"/>
                <a:sym typeface="Calibri"/>
              </a:rPr>
              <a:t>number</a:t>
            </a:r>
            <a:r>
              <a:rPr lang="es-MX" sz="1100" dirty="0">
                <a:latin typeface="Calibri"/>
                <a:ea typeface="Calibri"/>
                <a:cs typeface="Calibri"/>
                <a:sym typeface="Calibri"/>
              </a:rPr>
              <a:t> </a:t>
            </a:r>
            <a:r>
              <a:rPr lang="es-MX" sz="1100" dirty="0" err="1">
                <a:latin typeface="Calibri"/>
                <a:ea typeface="Calibri"/>
                <a:cs typeface="Calibri"/>
                <a:sym typeface="Calibri"/>
              </a:rPr>
              <a:t>of</a:t>
            </a:r>
            <a:r>
              <a:rPr lang="es-MX" sz="1100" dirty="0">
                <a:latin typeface="Calibri"/>
                <a:ea typeface="Calibri"/>
                <a:cs typeface="Calibri"/>
                <a:sym typeface="Calibri"/>
              </a:rPr>
              <a:t> </a:t>
            </a:r>
            <a:r>
              <a:rPr lang="es-MX" sz="1100" dirty="0" err="1">
                <a:latin typeface="Calibri"/>
                <a:ea typeface="Calibri"/>
                <a:cs typeface="Calibri"/>
                <a:sym typeface="Calibri"/>
              </a:rPr>
              <a:t>comorbid</a:t>
            </a:r>
            <a:r>
              <a:rPr lang="es-MX" sz="1100" dirty="0">
                <a:latin typeface="Calibri"/>
                <a:ea typeface="Calibri"/>
                <a:cs typeface="Calibri"/>
                <a:sym typeface="Calibri"/>
              </a:rPr>
              <a:t> </a:t>
            </a:r>
            <a:r>
              <a:rPr lang="es-MX" sz="1100" dirty="0" err="1">
                <a:latin typeface="Calibri"/>
                <a:ea typeface="Calibri"/>
                <a:cs typeface="Calibri"/>
                <a:sym typeface="Calibri"/>
              </a:rPr>
              <a:t>conditions</a:t>
            </a:r>
            <a:r>
              <a:rPr lang="es-MX" sz="1100" dirty="0">
                <a:latin typeface="Calibri"/>
                <a:ea typeface="Calibri"/>
                <a:cs typeface="Calibri"/>
                <a:sym typeface="Calibri"/>
              </a:rPr>
              <a:t> </a:t>
            </a:r>
            <a:r>
              <a:rPr lang="es-MX" sz="1100" dirty="0" err="1">
                <a:latin typeface="Calibri"/>
                <a:ea typeface="Calibri"/>
                <a:cs typeface="Calibri"/>
                <a:sym typeface="Calibri"/>
              </a:rPr>
              <a:t>commonly</a:t>
            </a:r>
            <a:r>
              <a:rPr lang="es-MX" sz="1100" dirty="0">
                <a:latin typeface="Calibri"/>
                <a:ea typeface="Calibri"/>
                <a:cs typeface="Calibri"/>
                <a:sym typeface="Calibri"/>
              </a:rPr>
              <a:t> </a:t>
            </a:r>
            <a:r>
              <a:rPr lang="es-MX" sz="1100" dirty="0" err="1">
                <a:latin typeface="Calibri"/>
                <a:ea typeface="Calibri"/>
                <a:cs typeface="Calibri"/>
                <a:sym typeface="Calibri"/>
              </a:rPr>
              <a:t>experienced</a:t>
            </a:r>
            <a:r>
              <a:rPr lang="es-MX" sz="1100" dirty="0">
                <a:latin typeface="Calibri"/>
                <a:ea typeface="Calibri"/>
                <a:cs typeface="Calibri"/>
                <a:sym typeface="Calibri"/>
              </a:rPr>
              <a:t> </a:t>
            </a:r>
            <a:r>
              <a:rPr lang="es-MX" sz="1100" dirty="0" err="1">
                <a:latin typeface="Calibri"/>
                <a:ea typeface="Calibri"/>
                <a:cs typeface="Calibri"/>
                <a:sym typeface="Calibri"/>
              </a:rPr>
              <a:t>by</a:t>
            </a:r>
            <a:r>
              <a:rPr lang="es-MX" sz="1100" dirty="0">
                <a:latin typeface="Calibri"/>
                <a:ea typeface="Calibri"/>
                <a:cs typeface="Calibri"/>
                <a:sym typeface="Calibri"/>
              </a:rPr>
              <a:t> Black </a:t>
            </a:r>
            <a:r>
              <a:rPr lang="es-MX" sz="1100" dirty="0" err="1">
                <a:latin typeface="Calibri"/>
                <a:ea typeface="Calibri"/>
                <a:cs typeface="Calibri"/>
                <a:sym typeface="Calibri"/>
              </a:rPr>
              <a:t>men</a:t>
            </a:r>
            <a:r>
              <a:rPr lang="es-MX" sz="1100" dirty="0">
                <a:latin typeface="Calibri"/>
                <a:ea typeface="Calibri"/>
                <a:cs typeface="Calibri"/>
                <a:sym typeface="Calibri"/>
              </a:rPr>
              <a:t> living </a:t>
            </a:r>
            <a:r>
              <a:rPr lang="es-MX" sz="1100" dirty="0" err="1">
                <a:latin typeface="Calibri"/>
                <a:ea typeface="Calibri"/>
                <a:cs typeface="Calibri"/>
                <a:sym typeface="Calibri"/>
              </a:rPr>
              <a:t>with</a:t>
            </a:r>
            <a:r>
              <a:rPr lang="es-MX" sz="1100" dirty="0">
                <a:latin typeface="Calibri"/>
                <a:ea typeface="Calibri"/>
                <a:cs typeface="Calibri"/>
                <a:sym typeface="Calibri"/>
              </a:rPr>
              <a:t> HIV, and </a:t>
            </a:r>
            <a:r>
              <a:rPr lang="es-MX" sz="1100" dirty="0" err="1">
                <a:latin typeface="Calibri"/>
                <a:ea typeface="Calibri"/>
                <a:cs typeface="Calibri"/>
                <a:sym typeface="Calibri"/>
              </a:rPr>
              <a:t>respond</a:t>
            </a:r>
            <a:r>
              <a:rPr lang="es-MX" sz="1100" dirty="0">
                <a:latin typeface="Calibri"/>
                <a:ea typeface="Calibri"/>
                <a:cs typeface="Calibri"/>
                <a:sym typeface="Calibri"/>
              </a:rPr>
              <a:t> </a:t>
            </a:r>
            <a:r>
              <a:rPr lang="es-MX" sz="1100" dirty="0" err="1">
                <a:latin typeface="Calibri"/>
                <a:ea typeface="Calibri"/>
                <a:cs typeface="Calibri"/>
                <a:sym typeface="Calibri"/>
              </a:rPr>
              <a:t>to</a:t>
            </a:r>
            <a:r>
              <a:rPr lang="es-MX" sz="1100" dirty="0">
                <a:latin typeface="Calibri"/>
                <a:ea typeface="Calibri"/>
                <a:cs typeface="Calibri"/>
                <a:sym typeface="Calibri"/>
              </a:rPr>
              <a:t> </a:t>
            </a:r>
            <a:r>
              <a:rPr lang="es-MX" sz="1100" dirty="0" err="1">
                <a:latin typeface="Calibri"/>
                <a:ea typeface="Calibri"/>
                <a:cs typeface="Calibri"/>
                <a:sym typeface="Calibri"/>
              </a:rPr>
              <a:t>the</a:t>
            </a:r>
            <a:r>
              <a:rPr lang="es-MX" sz="1100" dirty="0">
                <a:latin typeface="Calibri"/>
                <a:ea typeface="Calibri"/>
                <a:cs typeface="Calibri"/>
                <a:sym typeface="Calibri"/>
              </a:rPr>
              <a:t> </a:t>
            </a:r>
            <a:r>
              <a:rPr lang="es-MX" sz="1100" dirty="0" err="1">
                <a:latin typeface="Calibri"/>
                <a:ea typeface="Calibri"/>
                <a:cs typeface="Calibri"/>
                <a:sym typeface="Calibri"/>
              </a:rPr>
              <a:t>needs</a:t>
            </a:r>
            <a:r>
              <a:rPr lang="es-MX" sz="1100" dirty="0">
                <a:latin typeface="Calibri"/>
                <a:ea typeface="Calibri"/>
                <a:cs typeface="Calibri"/>
                <a:sym typeface="Calibri"/>
              </a:rPr>
              <a:t> </a:t>
            </a:r>
            <a:r>
              <a:rPr lang="es-MX" sz="1100" dirty="0" err="1">
                <a:latin typeface="Calibri"/>
                <a:ea typeface="Calibri"/>
                <a:cs typeface="Calibri"/>
                <a:sym typeface="Calibri"/>
              </a:rPr>
              <a:t>of</a:t>
            </a:r>
            <a:r>
              <a:rPr lang="es-MX" sz="1100" dirty="0">
                <a:latin typeface="Calibri"/>
                <a:ea typeface="Calibri"/>
                <a:cs typeface="Calibri"/>
                <a:sym typeface="Calibri"/>
              </a:rPr>
              <a:t> Black </a:t>
            </a:r>
            <a:r>
              <a:rPr lang="es-MX" sz="1100" dirty="0" err="1">
                <a:latin typeface="Calibri"/>
                <a:ea typeface="Calibri"/>
                <a:cs typeface="Calibri"/>
                <a:sym typeface="Calibri"/>
              </a:rPr>
              <a:t>men</a:t>
            </a:r>
            <a:r>
              <a:rPr lang="es-MX" sz="1100" dirty="0">
                <a:latin typeface="Calibri"/>
                <a:ea typeface="Calibri"/>
                <a:cs typeface="Calibri"/>
                <a:sym typeface="Calibri"/>
              </a:rPr>
              <a:t> living </a:t>
            </a:r>
            <a:r>
              <a:rPr lang="es-MX" sz="1100" dirty="0" err="1">
                <a:latin typeface="Calibri"/>
                <a:ea typeface="Calibri"/>
                <a:cs typeface="Calibri"/>
                <a:sym typeface="Calibri"/>
              </a:rPr>
              <a:t>with</a:t>
            </a:r>
            <a:r>
              <a:rPr lang="es-MX" sz="1100" dirty="0">
                <a:latin typeface="Calibri"/>
                <a:ea typeface="Calibri"/>
                <a:cs typeface="Calibri"/>
                <a:sym typeface="Calibri"/>
              </a:rPr>
              <a:t> HIV </a:t>
            </a:r>
            <a:r>
              <a:rPr lang="es-MX" sz="1100" dirty="0" err="1">
                <a:latin typeface="Calibri"/>
                <a:ea typeface="Calibri"/>
                <a:cs typeface="Calibri"/>
                <a:sym typeface="Calibri"/>
              </a:rPr>
              <a:t>through</a:t>
            </a:r>
            <a:r>
              <a:rPr lang="es-MX" sz="1100" dirty="0">
                <a:latin typeface="Calibri"/>
                <a:ea typeface="Calibri"/>
                <a:cs typeface="Calibri"/>
                <a:sym typeface="Calibri"/>
              </a:rPr>
              <a:t> ADAP </a:t>
            </a:r>
            <a:r>
              <a:rPr lang="es-MX" sz="1100" dirty="0" err="1">
                <a:latin typeface="Calibri"/>
                <a:ea typeface="Calibri"/>
                <a:cs typeface="Calibri"/>
                <a:sym typeface="Calibri"/>
              </a:rPr>
              <a:t>formulary</a:t>
            </a:r>
            <a:r>
              <a:rPr lang="es-MX" sz="1100" dirty="0">
                <a:latin typeface="Calibri"/>
                <a:ea typeface="Calibri"/>
                <a:cs typeface="Calibri"/>
                <a:sym typeface="Calibri"/>
              </a:rPr>
              <a:t> </a:t>
            </a:r>
            <a:r>
              <a:rPr lang="es-MX" sz="1100" dirty="0" err="1">
                <a:latin typeface="Calibri"/>
                <a:ea typeface="Calibri"/>
                <a:cs typeface="Calibri"/>
                <a:sym typeface="Calibri"/>
              </a:rPr>
              <a:t>coverage</a:t>
            </a:r>
            <a:r>
              <a:rPr lang="es-MX" sz="1100" dirty="0">
                <a:latin typeface="Calibri"/>
                <a:ea typeface="Calibri"/>
                <a:cs typeface="Calibri"/>
                <a:sym typeface="Calibri"/>
              </a:rPr>
              <a:t> </a:t>
            </a:r>
            <a:r>
              <a:rPr lang="es-MX" sz="1100" dirty="0" err="1">
                <a:latin typeface="Calibri"/>
                <a:ea typeface="Calibri"/>
                <a:cs typeface="Calibri"/>
                <a:sym typeface="Calibri"/>
              </a:rPr>
              <a:t>of</a:t>
            </a:r>
            <a:r>
              <a:rPr lang="es-MX" sz="1100" dirty="0">
                <a:latin typeface="Calibri"/>
                <a:ea typeface="Calibri"/>
                <a:cs typeface="Calibri"/>
                <a:sym typeface="Calibri"/>
              </a:rPr>
              <a:t> </a:t>
            </a:r>
            <a:r>
              <a:rPr lang="es-MX" sz="1100" dirty="0" err="1">
                <a:latin typeface="Calibri"/>
                <a:ea typeface="Calibri"/>
                <a:cs typeface="Calibri"/>
                <a:sym typeface="Calibri"/>
              </a:rPr>
              <a:t>medications</a:t>
            </a:r>
            <a:r>
              <a:rPr lang="es-MX" sz="1100" dirty="0">
                <a:latin typeface="Calibri"/>
                <a:ea typeface="Calibri"/>
                <a:cs typeface="Calibri"/>
                <a:sym typeface="Calibri"/>
              </a:rPr>
              <a:t> </a:t>
            </a:r>
            <a:r>
              <a:rPr lang="es-MX" sz="1100" dirty="0" err="1">
                <a:latin typeface="Calibri"/>
                <a:ea typeface="Calibri"/>
                <a:cs typeface="Calibri"/>
                <a:sym typeface="Calibri"/>
              </a:rPr>
              <a:t>that</a:t>
            </a:r>
            <a:r>
              <a:rPr lang="es-MX" sz="1100" dirty="0">
                <a:latin typeface="Calibri"/>
                <a:ea typeface="Calibri"/>
                <a:cs typeface="Calibri"/>
                <a:sym typeface="Calibri"/>
              </a:rPr>
              <a:t> </a:t>
            </a:r>
            <a:r>
              <a:rPr lang="es-MX" sz="1100" dirty="0" err="1">
                <a:latin typeface="Calibri"/>
                <a:ea typeface="Calibri"/>
                <a:cs typeface="Calibri"/>
                <a:sym typeface="Calibri"/>
              </a:rPr>
              <a:t>treat</a:t>
            </a:r>
            <a:r>
              <a:rPr lang="es-MX" sz="1100" dirty="0">
                <a:latin typeface="Calibri"/>
                <a:ea typeface="Calibri"/>
                <a:cs typeface="Calibri"/>
                <a:sym typeface="Calibri"/>
              </a:rPr>
              <a:t> </a:t>
            </a:r>
            <a:r>
              <a:rPr lang="es-MX" sz="1100" dirty="0" err="1">
                <a:latin typeface="Calibri"/>
                <a:ea typeface="Calibri"/>
                <a:cs typeface="Calibri"/>
                <a:sym typeface="Calibri"/>
              </a:rPr>
              <a:t>comorbid</a:t>
            </a:r>
            <a:r>
              <a:rPr lang="es-MX" sz="1100" dirty="0">
                <a:latin typeface="Calibri"/>
                <a:ea typeface="Calibri"/>
                <a:cs typeface="Calibri"/>
                <a:sym typeface="Calibri"/>
              </a:rPr>
              <a:t> </a:t>
            </a:r>
            <a:r>
              <a:rPr lang="es-MX" sz="1100" dirty="0" err="1">
                <a:latin typeface="Calibri"/>
                <a:ea typeface="Calibri"/>
                <a:cs typeface="Calibri"/>
                <a:sym typeface="Calibri"/>
              </a:rPr>
              <a:t>conditions</a:t>
            </a:r>
            <a:r>
              <a:rPr lang="es-MX" sz="1100" dirty="0">
                <a:latin typeface="Calibri"/>
                <a:ea typeface="Calibri"/>
                <a:cs typeface="Calibri"/>
                <a:sym typeface="Calibri"/>
              </a:rPr>
              <a:t>, and </a:t>
            </a:r>
            <a:r>
              <a:rPr lang="es-MX" sz="1100" dirty="0" err="1">
                <a:latin typeface="Calibri"/>
                <a:ea typeface="Calibri"/>
                <a:cs typeface="Calibri"/>
                <a:sym typeface="Calibri"/>
              </a:rPr>
              <a:t>through</a:t>
            </a:r>
            <a:r>
              <a:rPr lang="es-MX" sz="1100" dirty="0">
                <a:latin typeface="Calibri"/>
                <a:ea typeface="Calibri"/>
                <a:cs typeface="Calibri"/>
                <a:sym typeface="Calibri"/>
              </a:rPr>
              <a:t> </a:t>
            </a:r>
            <a:r>
              <a:rPr lang="es-MX" sz="1100" dirty="0" err="1">
                <a:latin typeface="Calibri"/>
                <a:ea typeface="Calibri"/>
                <a:cs typeface="Calibri"/>
                <a:sym typeface="Calibri"/>
              </a:rPr>
              <a:t>services</a:t>
            </a:r>
            <a:r>
              <a:rPr lang="es-MX" sz="1100" dirty="0">
                <a:latin typeface="Calibri"/>
                <a:ea typeface="Calibri"/>
                <a:cs typeface="Calibri"/>
                <a:sym typeface="Calibri"/>
              </a:rPr>
              <a:t> </a:t>
            </a:r>
            <a:r>
              <a:rPr lang="es-MX" sz="1100" dirty="0" err="1">
                <a:latin typeface="Calibri"/>
                <a:ea typeface="Calibri"/>
                <a:cs typeface="Calibri"/>
                <a:sym typeface="Calibri"/>
              </a:rPr>
              <a:t>that</a:t>
            </a:r>
            <a:r>
              <a:rPr lang="es-MX" sz="1100" dirty="0">
                <a:latin typeface="Calibri"/>
                <a:ea typeface="Calibri"/>
                <a:cs typeface="Calibri"/>
                <a:sym typeface="Calibri"/>
              </a:rPr>
              <a:t> </a:t>
            </a:r>
            <a:r>
              <a:rPr lang="es-MX" sz="1100" dirty="0" err="1">
                <a:latin typeface="Calibri"/>
                <a:ea typeface="Calibri"/>
                <a:cs typeface="Calibri"/>
                <a:sym typeface="Calibri"/>
              </a:rPr>
              <a:t>fit</a:t>
            </a:r>
            <a:r>
              <a:rPr lang="es-MX" sz="1100" dirty="0">
                <a:latin typeface="Calibri"/>
                <a:ea typeface="Calibri"/>
                <a:cs typeface="Calibri"/>
                <a:sym typeface="Calibri"/>
              </a:rPr>
              <a:t> </a:t>
            </a:r>
            <a:r>
              <a:rPr lang="es-MX" sz="1100" dirty="0" err="1">
                <a:latin typeface="Calibri"/>
                <a:ea typeface="Calibri"/>
                <a:cs typeface="Calibri"/>
                <a:sym typeface="Calibri"/>
              </a:rPr>
              <a:t>under</a:t>
            </a:r>
            <a:r>
              <a:rPr lang="es-MX" sz="1100" dirty="0">
                <a:latin typeface="Calibri"/>
                <a:ea typeface="Calibri"/>
                <a:cs typeface="Calibri"/>
                <a:sym typeface="Calibri"/>
              </a:rPr>
              <a:t> </a:t>
            </a:r>
            <a:r>
              <a:rPr lang="es-MX" sz="1100" dirty="0" err="1">
                <a:latin typeface="Calibri"/>
                <a:ea typeface="Calibri"/>
                <a:cs typeface="Calibri"/>
                <a:sym typeface="Calibri"/>
              </a:rPr>
              <a:t>allowable</a:t>
            </a:r>
            <a:r>
              <a:rPr lang="es-MX" sz="1100" dirty="0">
                <a:latin typeface="Calibri"/>
                <a:ea typeface="Calibri"/>
                <a:cs typeface="Calibri"/>
                <a:sym typeface="Calibri"/>
              </a:rPr>
              <a:t> </a:t>
            </a:r>
            <a:r>
              <a:rPr lang="es-MX" sz="1100" u="sng" dirty="0">
                <a:solidFill>
                  <a:schemeClr val="hlink"/>
                </a:solidFill>
                <a:latin typeface="Calibri"/>
                <a:ea typeface="Calibri"/>
                <a:cs typeface="Calibri"/>
                <a:sym typeface="Calibri"/>
                <a:hlinkClick r:id="rId3"/>
              </a:rPr>
              <a:t>RWHAP </a:t>
            </a:r>
            <a:r>
              <a:rPr lang="es-MX" sz="1100" u="sng" dirty="0" err="1">
                <a:solidFill>
                  <a:schemeClr val="hlink"/>
                </a:solidFill>
                <a:latin typeface="Calibri"/>
                <a:ea typeface="Calibri"/>
                <a:cs typeface="Calibri"/>
                <a:sym typeface="Calibri"/>
                <a:hlinkClick r:id="rId3"/>
              </a:rPr>
              <a:t>Part</a:t>
            </a:r>
            <a:r>
              <a:rPr lang="es-MX" sz="1100" u="sng" dirty="0">
                <a:solidFill>
                  <a:schemeClr val="hlink"/>
                </a:solidFill>
                <a:latin typeface="Calibri"/>
                <a:ea typeface="Calibri"/>
                <a:cs typeface="Calibri"/>
                <a:sym typeface="Calibri"/>
                <a:hlinkClick r:id="rId3"/>
              </a:rPr>
              <a:t> B </a:t>
            </a:r>
            <a:r>
              <a:rPr lang="es-MX" sz="1100" u="sng" dirty="0" err="1">
                <a:solidFill>
                  <a:schemeClr val="hlink"/>
                </a:solidFill>
                <a:latin typeface="Calibri"/>
                <a:ea typeface="Calibri"/>
                <a:cs typeface="Calibri"/>
                <a:sym typeface="Calibri"/>
                <a:hlinkClick r:id="rId3"/>
              </a:rPr>
              <a:t>program</a:t>
            </a:r>
            <a:r>
              <a:rPr lang="es-MX" sz="1100" u="sng" dirty="0">
                <a:solidFill>
                  <a:schemeClr val="hlink"/>
                </a:solidFill>
                <a:latin typeface="Calibri"/>
                <a:ea typeface="Calibri"/>
                <a:cs typeface="Calibri"/>
                <a:sym typeface="Calibri"/>
                <a:hlinkClick r:id="rId3"/>
              </a:rPr>
              <a:t> </a:t>
            </a:r>
            <a:r>
              <a:rPr lang="es-MX" sz="1100" u="sng" dirty="0" err="1">
                <a:solidFill>
                  <a:schemeClr val="hlink"/>
                </a:solidFill>
                <a:latin typeface="Calibri"/>
                <a:ea typeface="Calibri"/>
                <a:cs typeface="Calibri"/>
                <a:sym typeface="Calibri"/>
                <a:hlinkClick r:id="rId3"/>
              </a:rPr>
              <a:t>service</a:t>
            </a:r>
            <a:r>
              <a:rPr lang="es-MX" sz="1100" u="sng" dirty="0">
                <a:solidFill>
                  <a:schemeClr val="hlink"/>
                </a:solidFill>
                <a:latin typeface="Calibri"/>
                <a:ea typeface="Calibri"/>
                <a:cs typeface="Calibri"/>
                <a:sym typeface="Calibri"/>
                <a:hlinkClick r:id="rId3"/>
              </a:rPr>
              <a:t> </a:t>
            </a:r>
            <a:r>
              <a:rPr lang="es-MX" sz="1100" u="sng" dirty="0" err="1">
                <a:solidFill>
                  <a:schemeClr val="hlink"/>
                </a:solidFill>
                <a:latin typeface="Calibri"/>
                <a:ea typeface="Calibri"/>
                <a:cs typeface="Calibri"/>
                <a:sym typeface="Calibri"/>
                <a:hlinkClick r:id="rId3"/>
              </a:rPr>
              <a:t>categories</a:t>
            </a:r>
            <a:r>
              <a:rPr lang="es-MX" sz="1100" dirty="0">
                <a:latin typeface="Calibri"/>
                <a:ea typeface="Calibri"/>
                <a:cs typeface="Calibri"/>
                <a:sym typeface="Calibri"/>
              </a:rPr>
              <a:t>.</a:t>
            </a:r>
            <a:endParaRPr sz="1100" dirty="0"/>
          </a:p>
          <a:p>
            <a:pPr marL="0" indent="0" algn="just">
              <a:lnSpc>
                <a:spcPct val="115000"/>
              </a:lnSpc>
            </a:pPr>
            <a:r>
              <a:rPr lang="es-MX" sz="1100" b="1" dirty="0" err="1">
                <a:solidFill>
                  <a:srgbClr val="595959"/>
                </a:solidFill>
                <a:highlight>
                  <a:srgbClr val="00FF00"/>
                </a:highlight>
                <a:latin typeface="Calibri"/>
                <a:ea typeface="Calibri"/>
                <a:cs typeface="Calibri"/>
                <a:sym typeface="Calibri"/>
              </a:rPr>
              <a:t>Cardiac</a:t>
            </a:r>
            <a:r>
              <a:rPr lang="es-MX" sz="1100" b="1" dirty="0">
                <a:solidFill>
                  <a:srgbClr val="595959"/>
                </a:solidFill>
                <a:highlight>
                  <a:srgbClr val="00FF00"/>
                </a:highlight>
                <a:latin typeface="Calibri"/>
                <a:ea typeface="Calibri"/>
                <a:cs typeface="Calibri"/>
                <a:sym typeface="Calibri"/>
              </a:rPr>
              <a:t> </a:t>
            </a:r>
            <a:r>
              <a:rPr lang="es-MX" sz="1100" b="1" dirty="0" err="1">
                <a:solidFill>
                  <a:srgbClr val="595959"/>
                </a:solidFill>
                <a:latin typeface="Calibri"/>
                <a:ea typeface="Calibri"/>
                <a:cs typeface="Calibri"/>
                <a:sym typeface="Calibri"/>
              </a:rPr>
              <a:t>Medications</a:t>
            </a:r>
            <a:r>
              <a:rPr lang="es-MX" sz="1100" b="1" dirty="0">
                <a:solidFill>
                  <a:srgbClr val="595959"/>
                </a:solidFill>
                <a:latin typeface="Calibri"/>
                <a:ea typeface="Calibri"/>
                <a:cs typeface="Calibri"/>
                <a:sym typeface="Calibri"/>
              </a:rPr>
              <a:t>: </a:t>
            </a:r>
            <a:r>
              <a:rPr lang="es-MX" sz="1100" u="sng" dirty="0" err="1">
                <a:solidFill>
                  <a:schemeClr val="hlink"/>
                </a:solidFill>
                <a:latin typeface="Calibri"/>
                <a:ea typeface="Calibri"/>
                <a:cs typeface="Calibri"/>
                <a:sym typeface="Calibri"/>
                <a:hlinkClick r:id="rId4"/>
              </a:rPr>
              <a:t>African</a:t>
            </a:r>
            <a:r>
              <a:rPr lang="es-MX" sz="1100" u="sng" dirty="0">
                <a:solidFill>
                  <a:schemeClr val="hlink"/>
                </a:solidFill>
                <a:latin typeface="Calibri"/>
                <a:ea typeface="Calibri"/>
                <a:cs typeface="Calibri"/>
                <a:sym typeface="Calibri"/>
                <a:hlinkClick r:id="rId4"/>
              </a:rPr>
              <a:t> American </a:t>
            </a:r>
            <a:r>
              <a:rPr lang="es-MX" sz="1100" u="sng" dirty="0" err="1">
                <a:solidFill>
                  <a:schemeClr val="hlink"/>
                </a:solidFill>
                <a:latin typeface="Calibri"/>
                <a:ea typeface="Calibri"/>
                <a:cs typeface="Calibri"/>
                <a:sym typeface="Calibri"/>
                <a:hlinkClick r:id="rId4"/>
              </a:rPr>
              <a:t>men</a:t>
            </a:r>
            <a:r>
              <a:rPr lang="es-MX" sz="1100" u="sng" dirty="0">
                <a:solidFill>
                  <a:schemeClr val="hlink"/>
                </a:solidFill>
                <a:latin typeface="Calibri"/>
                <a:ea typeface="Calibri"/>
                <a:cs typeface="Calibri"/>
                <a:sym typeface="Calibri"/>
                <a:hlinkClick r:id="rId4"/>
              </a:rPr>
              <a:t> </a:t>
            </a:r>
            <a:r>
              <a:rPr lang="es-MX" sz="1100" u="sng" dirty="0" err="1">
                <a:solidFill>
                  <a:schemeClr val="hlink"/>
                </a:solidFill>
                <a:latin typeface="Calibri"/>
                <a:ea typeface="Calibri"/>
                <a:cs typeface="Calibri"/>
                <a:sym typeface="Calibri"/>
                <a:hlinkClick r:id="rId4"/>
              </a:rPr>
              <a:t>suffer</a:t>
            </a:r>
            <a:r>
              <a:rPr lang="es-MX" sz="1100" u="sng" dirty="0">
                <a:solidFill>
                  <a:schemeClr val="hlink"/>
                </a:solidFill>
                <a:latin typeface="Calibri"/>
                <a:ea typeface="Calibri"/>
                <a:cs typeface="Calibri"/>
                <a:sym typeface="Calibri"/>
                <a:hlinkClick r:id="rId4"/>
              </a:rPr>
              <a:t> </a:t>
            </a:r>
            <a:r>
              <a:rPr lang="es-MX" sz="1100" u="sng" dirty="0" err="1">
                <a:solidFill>
                  <a:schemeClr val="hlink"/>
                </a:solidFill>
                <a:latin typeface="Calibri"/>
                <a:ea typeface="Calibri"/>
                <a:cs typeface="Calibri"/>
                <a:sym typeface="Calibri"/>
                <a:hlinkClick r:id="rId4"/>
              </a:rPr>
              <a:t>disproportionately</a:t>
            </a:r>
            <a:endParaRPr sz="1100" dirty="0">
              <a:latin typeface="Times New Roman"/>
              <a:ea typeface="Times New Roman"/>
              <a:cs typeface="Times New Roman"/>
              <a:sym typeface="Times New Roman"/>
            </a:endParaRPr>
          </a:p>
          <a:p>
            <a:pPr marL="0" indent="0" algn="just">
              <a:lnSpc>
                <a:spcPct val="115000"/>
              </a:lnSpc>
            </a:pPr>
            <a:r>
              <a:rPr lang="es-MX" sz="1100" u="sng" dirty="0" err="1">
                <a:solidFill>
                  <a:schemeClr val="hlink"/>
                </a:solidFill>
                <a:latin typeface="Calibri"/>
                <a:ea typeface="Calibri"/>
                <a:cs typeface="Calibri"/>
                <a:sym typeface="Calibri"/>
                <a:hlinkClick r:id="rId4"/>
              </a:rPr>
              <a:t>from</a:t>
            </a:r>
            <a:r>
              <a:rPr lang="es-MX" sz="1100" u="sng" dirty="0">
                <a:solidFill>
                  <a:schemeClr val="hlink"/>
                </a:solidFill>
                <a:latin typeface="Calibri"/>
                <a:ea typeface="Calibri"/>
                <a:cs typeface="Calibri"/>
                <a:sym typeface="Calibri"/>
                <a:hlinkClick r:id="rId4"/>
              </a:rPr>
              <a:t> </a:t>
            </a:r>
            <a:r>
              <a:rPr lang="es-MX" sz="1100" u="sng" dirty="0" err="1">
                <a:solidFill>
                  <a:schemeClr val="hlink"/>
                </a:solidFill>
                <a:latin typeface="Calibri"/>
                <a:ea typeface="Calibri"/>
                <a:cs typeface="Calibri"/>
                <a:sym typeface="Calibri"/>
                <a:hlinkClick r:id="rId4"/>
              </a:rPr>
              <a:t>high</a:t>
            </a:r>
            <a:r>
              <a:rPr lang="es-MX" sz="1100" u="sng" dirty="0">
                <a:solidFill>
                  <a:schemeClr val="hlink"/>
                </a:solidFill>
                <a:latin typeface="Calibri"/>
                <a:ea typeface="Calibri"/>
                <a:cs typeface="Calibri"/>
                <a:sym typeface="Calibri"/>
                <a:hlinkClick r:id="rId4"/>
              </a:rPr>
              <a:t> </a:t>
            </a:r>
            <a:r>
              <a:rPr lang="es-MX" sz="1100" u="sng" dirty="0" err="1">
                <a:solidFill>
                  <a:schemeClr val="hlink"/>
                </a:solidFill>
                <a:latin typeface="Calibri"/>
                <a:ea typeface="Calibri"/>
                <a:cs typeface="Calibri"/>
                <a:sym typeface="Calibri"/>
                <a:hlinkClick r:id="rId4"/>
              </a:rPr>
              <a:t>blood</a:t>
            </a:r>
            <a:r>
              <a:rPr lang="es-MX" sz="1100" u="sng" dirty="0">
                <a:solidFill>
                  <a:schemeClr val="hlink"/>
                </a:solidFill>
                <a:latin typeface="Calibri"/>
                <a:ea typeface="Calibri"/>
                <a:cs typeface="Calibri"/>
                <a:sym typeface="Calibri"/>
                <a:hlinkClick r:id="rId4"/>
              </a:rPr>
              <a:t> </a:t>
            </a:r>
            <a:r>
              <a:rPr lang="es-MX" sz="1100" u="sng" dirty="0" err="1">
                <a:solidFill>
                  <a:schemeClr val="hlink"/>
                </a:solidFill>
                <a:latin typeface="Calibri"/>
                <a:ea typeface="Calibri"/>
                <a:cs typeface="Calibri"/>
                <a:sym typeface="Calibri"/>
                <a:hlinkClick r:id="rId4"/>
              </a:rPr>
              <a:t>pressure</a:t>
            </a:r>
            <a:r>
              <a:rPr lang="es-MX" sz="1100" dirty="0">
                <a:latin typeface="Calibri"/>
                <a:ea typeface="Calibri"/>
                <a:cs typeface="Calibri"/>
                <a:sym typeface="Calibri"/>
              </a:rPr>
              <a:t>, a </a:t>
            </a:r>
            <a:r>
              <a:rPr lang="es-MX" sz="1100" dirty="0" err="1">
                <a:latin typeface="Calibri"/>
                <a:ea typeface="Calibri"/>
                <a:cs typeface="Calibri"/>
                <a:sym typeface="Calibri"/>
              </a:rPr>
              <a:t>known</a:t>
            </a:r>
            <a:r>
              <a:rPr lang="es-MX" sz="1100" dirty="0">
                <a:latin typeface="Calibri"/>
                <a:ea typeface="Calibri"/>
                <a:cs typeface="Calibri"/>
                <a:sym typeface="Calibri"/>
              </a:rPr>
              <a:t> </a:t>
            </a:r>
            <a:r>
              <a:rPr lang="es-MX" sz="1100" dirty="0" err="1">
                <a:latin typeface="Calibri"/>
                <a:ea typeface="Calibri"/>
                <a:cs typeface="Calibri"/>
                <a:sym typeface="Calibri"/>
              </a:rPr>
              <a:t>risk</a:t>
            </a:r>
            <a:r>
              <a:rPr lang="es-MX" sz="1100" dirty="0">
                <a:latin typeface="Calibri"/>
                <a:ea typeface="Calibri"/>
                <a:cs typeface="Calibri"/>
                <a:sym typeface="Calibri"/>
              </a:rPr>
              <a:t> factor </a:t>
            </a:r>
            <a:r>
              <a:rPr lang="es-MX" sz="1100" dirty="0" err="1">
                <a:latin typeface="Calibri"/>
                <a:ea typeface="Calibri"/>
                <a:cs typeface="Calibri"/>
                <a:sym typeface="Calibri"/>
              </a:rPr>
              <a:t>for</a:t>
            </a:r>
            <a:r>
              <a:rPr lang="es-MX" sz="1100" dirty="0">
                <a:latin typeface="Calibri"/>
                <a:ea typeface="Calibri"/>
                <a:cs typeface="Calibri"/>
                <a:sym typeface="Calibri"/>
              </a:rPr>
              <a:t> </a:t>
            </a:r>
            <a:r>
              <a:rPr lang="es-MX" sz="1100" dirty="0" err="1">
                <a:latin typeface="Calibri"/>
                <a:ea typeface="Calibri"/>
                <a:cs typeface="Calibri"/>
                <a:sym typeface="Calibri"/>
              </a:rPr>
              <a:t>heart</a:t>
            </a:r>
            <a:r>
              <a:rPr lang="es-MX" sz="1100" dirty="0">
                <a:latin typeface="Calibri"/>
                <a:ea typeface="Calibri"/>
                <a:cs typeface="Calibri"/>
                <a:sym typeface="Calibri"/>
              </a:rPr>
              <a:t> </a:t>
            </a:r>
            <a:r>
              <a:rPr lang="es-MX" sz="1100" dirty="0" err="1">
                <a:latin typeface="Calibri"/>
                <a:ea typeface="Calibri"/>
                <a:cs typeface="Calibri"/>
                <a:sym typeface="Calibri"/>
              </a:rPr>
              <a:t>disease</a:t>
            </a:r>
            <a:r>
              <a:rPr lang="es-MX" sz="1100" dirty="0">
                <a:latin typeface="Calibri"/>
                <a:ea typeface="Calibri"/>
                <a:cs typeface="Calibri"/>
                <a:sym typeface="Calibri"/>
              </a:rPr>
              <a:t> and </a:t>
            </a:r>
            <a:r>
              <a:rPr lang="es-MX" sz="1100" dirty="0" err="1">
                <a:latin typeface="Calibri"/>
                <a:ea typeface="Calibri"/>
                <a:cs typeface="Calibri"/>
                <a:sym typeface="Calibri"/>
              </a:rPr>
              <a:t>stroke</a:t>
            </a:r>
            <a:r>
              <a:rPr lang="es-MX" sz="1100" dirty="0">
                <a:latin typeface="Calibri"/>
                <a:ea typeface="Calibri"/>
                <a:cs typeface="Calibri"/>
                <a:sym typeface="Calibri"/>
              </a:rPr>
              <a:t>. </a:t>
            </a:r>
            <a:r>
              <a:rPr lang="es-MX" sz="1100" dirty="0" err="1">
                <a:latin typeface="Calibri"/>
                <a:ea typeface="Calibri"/>
                <a:cs typeface="Calibri"/>
                <a:sym typeface="Calibri"/>
              </a:rPr>
              <a:t>Nearly</a:t>
            </a:r>
            <a:r>
              <a:rPr lang="es-MX" sz="1100" dirty="0">
                <a:latin typeface="Calibri"/>
                <a:ea typeface="Calibri"/>
                <a:cs typeface="Calibri"/>
                <a:sym typeface="Calibri"/>
              </a:rPr>
              <a:t> </a:t>
            </a:r>
            <a:r>
              <a:rPr lang="es-MX" sz="1100" u="sng" dirty="0">
                <a:solidFill>
                  <a:schemeClr val="hlink"/>
                </a:solidFill>
                <a:latin typeface="Calibri"/>
                <a:ea typeface="Calibri"/>
                <a:cs typeface="Calibri"/>
                <a:sym typeface="Calibri"/>
                <a:hlinkClick r:id="rId5"/>
              </a:rPr>
              <a:t>44% </a:t>
            </a:r>
            <a:r>
              <a:rPr lang="es-MX" sz="1100" u="sng" dirty="0" err="1">
                <a:solidFill>
                  <a:schemeClr val="hlink"/>
                </a:solidFill>
                <a:latin typeface="Calibri"/>
                <a:ea typeface="Calibri"/>
                <a:cs typeface="Calibri"/>
                <a:sym typeface="Calibri"/>
                <a:hlinkClick r:id="rId5"/>
              </a:rPr>
              <a:t>of</a:t>
            </a:r>
            <a:r>
              <a:rPr lang="es-MX" sz="1100" u="sng" dirty="0">
                <a:solidFill>
                  <a:schemeClr val="hlink"/>
                </a:solidFill>
                <a:latin typeface="Calibri"/>
                <a:ea typeface="Calibri"/>
                <a:cs typeface="Calibri"/>
                <a:sym typeface="Calibri"/>
                <a:hlinkClick r:id="rId5"/>
              </a:rPr>
              <a:t> </a:t>
            </a:r>
            <a:r>
              <a:rPr lang="es-MX" sz="1100" u="sng" dirty="0" err="1">
                <a:solidFill>
                  <a:schemeClr val="hlink"/>
                </a:solidFill>
                <a:latin typeface="Calibri"/>
                <a:ea typeface="Calibri"/>
                <a:cs typeface="Calibri"/>
                <a:sym typeface="Calibri"/>
                <a:hlinkClick r:id="rId5"/>
              </a:rPr>
              <a:t>African</a:t>
            </a:r>
            <a:r>
              <a:rPr lang="es-MX" sz="1100" u="sng" dirty="0">
                <a:solidFill>
                  <a:schemeClr val="hlink"/>
                </a:solidFill>
                <a:latin typeface="Calibri"/>
                <a:ea typeface="Calibri"/>
                <a:cs typeface="Calibri"/>
                <a:sym typeface="Calibri"/>
                <a:hlinkClick r:id="rId5"/>
              </a:rPr>
              <a:t> American </a:t>
            </a:r>
            <a:r>
              <a:rPr lang="es-MX" sz="1100" u="sng" dirty="0" err="1">
                <a:solidFill>
                  <a:schemeClr val="hlink"/>
                </a:solidFill>
                <a:latin typeface="Calibri"/>
                <a:ea typeface="Calibri"/>
                <a:cs typeface="Calibri"/>
                <a:sym typeface="Calibri"/>
                <a:hlinkClick r:id="rId5"/>
              </a:rPr>
              <a:t>men</a:t>
            </a:r>
            <a:r>
              <a:rPr lang="es-MX" sz="1100" dirty="0">
                <a:latin typeface="Calibri"/>
                <a:ea typeface="Calibri"/>
                <a:cs typeface="Calibri"/>
                <a:sym typeface="Calibri"/>
              </a:rPr>
              <a:t> </a:t>
            </a:r>
            <a:r>
              <a:rPr lang="es-MX" sz="1100" dirty="0" err="1">
                <a:latin typeface="Calibri"/>
                <a:ea typeface="Calibri"/>
                <a:cs typeface="Calibri"/>
                <a:sym typeface="Calibri"/>
              </a:rPr>
              <a:t>have</a:t>
            </a:r>
            <a:r>
              <a:rPr lang="es-MX" sz="1100" dirty="0">
                <a:latin typeface="Calibri"/>
                <a:ea typeface="Calibri"/>
                <a:cs typeface="Calibri"/>
                <a:sym typeface="Calibri"/>
              </a:rPr>
              <a:t> </a:t>
            </a:r>
            <a:r>
              <a:rPr lang="es-MX" sz="1100" dirty="0" err="1">
                <a:latin typeface="Calibri"/>
                <a:ea typeface="Calibri"/>
                <a:cs typeface="Calibri"/>
                <a:sym typeface="Calibri"/>
              </a:rPr>
              <a:t>some</a:t>
            </a:r>
            <a:r>
              <a:rPr lang="es-MX" sz="1100" dirty="0">
                <a:latin typeface="Calibri"/>
                <a:ea typeface="Calibri"/>
                <a:cs typeface="Calibri"/>
                <a:sym typeface="Calibri"/>
              </a:rPr>
              <a:t> </a:t>
            </a:r>
            <a:r>
              <a:rPr lang="es-MX" sz="1100" dirty="0" err="1">
                <a:latin typeface="Calibri"/>
                <a:ea typeface="Calibri"/>
                <a:cs typeface="Calibri"/>
                <a:sym typeface="Calibri"/>
              </a:rPr>
              <a:t>form</a:t>
            </a:r>
            <a:r>
              <a:rPr lang="es-MX" sz="1100" dirty="0">
                <a:latin typeface="Calibri"/>
                <a:ea typeface="Calibri"/>
                <a:cs typeface="Calibri"/>
                <a:sym typeface="Calibri"/>
              </a:rPr>
              <a:t> </a:t>
            </a:r>
            <a:r>
              <a:rPr lang="es-MX" sz="1100" dirty="0" err="1">
                <a:latin typeface="Calibri"/>
                <a:ea typeface="Calibri"/>
                <a:cs typeface="Calibri"/>
                <a:sym typeface="Calibri"/>
              </a:rPr>
              <a:t>of</a:t>
            </a:r>
            <a:r>
              <a:rPr lang="es-MX" sz="1100" dirty="0">
                <a:latin typeface="Calibri"/>
                <a:ea typeface="Calibri"/>
                <a:cs typeface="Calibri"/>
                <a:sym typeface="Calibri"/>
              </a:rPr>
              <a:t> cardiovascular </a:t>
            </a:r>
            <a:r>
              <a:rPr lang="es-MX" sz="1100" dirty="0" err="1">
                <a:latin typeface="Calibri"/>
                <a:ea typeface="Calibri"/>
                <a:cs typeface="Calibri"/>
                <a:sym typeface="Calibri"/>
              </a:rPr>
              <a:t>disease</a:t>
            </a:r>
            <a:r>
              <a:rPr lang="es-MX" sz="1100" dirty="0">
                <a:latin typeface="Calibri"/>
                <a:ea typeface="Calibri"/>
                <a:cs typeface="Calibri"/>
                <a:sym typeface="Calibri"/>
              </a:rPr>
              <a:t> </a:t>
            </a:r>
            <a:r>
              <a:rPr lang="es-MX" sz="1100" dirty="0" err="1">
                <a:latin typeface="Calibri"/>
                <a:ea typeface="Calibri"/>
                <a:cs typeface="Calibri"/>
                <a:sym typeface="Calibri"/>
              </a:rPr>
              <a:t>that</a:t>
            </a:r>
            <a:r>
              <a:rPr lang="es-MX" sz="1100" dirty="0">
                <a:latin typeface="Calibri"/>
                <a:ea typeface="Calibri"/>
                <a:cs typeface="Calibri"/>
                <a:sym typeface="Calibri"/>
              </a:rPr>
              <a:t> </a:t>
            </a:r>
            <a:r>
              <a:rPr lang="es-MX" sz="1100" dirty="0" err="1">
                <a:latin typeface="Calibri"/>
                <a:ea typeface="Calibri"/>
                <a:cs typeface="Calibri"/>
                <a:sym typeface="Calibri"/>
              </a:rPr>
              <a:t>includes</a:t>
            </a:r>
            <a:r>
              <a:rPr lang="es-MX" sz="1100" dirty="0">
                <a:latin typeface="Calibri"/>
                <a:ea typeface="Calibri"/>
                <a:cs typeface="Calibri"/>
                <a:sym typeface="Calibri"/>
              </a:rPr>
              <a:t> </a:t>
            </a:r>
            <a:r>
              <a:rPr lang="es-MX" sz="1100" dirty="0" err="1">
                <a:latin typeface="Calibri"/>
                <a:ea typeface="Calibri"/>
                <a:cs typeface="Calibri"/>
                <a:sym typeface="Calibri"/>
              </a:rPr>
              <a:t>heart</a:t>
            </a:r>
            <a:r>
              <a:rPr lang="es-MX" sz="1100" dirty="0">
                <a:latin typeface="Calibri"/>
                <a:ea typeface="Calibri"/>
                <a:cs typeface="Calibri"/>
                <a:sym typeface="Calibri"/>
              </a:rPr>
              <a:t> </a:t>
            </a:r>
            <a:r>
              <a:rPr lang="es-MX" sz="1100" dirty="0" err="1">
                <a:latin typeface="Calibri"/>
                <a:ea typeface="Calibri"/>
                <a:cs typeface="Calibri"/>
                <a:sym typeface="Calibri"/>
              </a:rPr>
              <a:t>disease</a:t>
            </a:r>
            <a:r>
              <a:rPr lang="es-MX" sz="1100" dirty="0">
                <a:latin typeface="Calibri"/>
                <a:ea typeface="Calibri"/>
                <a:cs typeface="Calibri"/>
                <a:sym typeface="Calibri"/>
              </a:rPr>
              <a:t> and </a:t>
            </a:r>
            <a:r>
              <a:rPr lang="es-MX" sz="1100" dirty="0" err="1">
                <a:latin typeface="Calibri"/>
                <a:ea typeface="Calibri"/>
                <a:cs typeface="Calibri"/>
                <a:sym typeface="Calibri"/>
              </a:rPr>
              <a:t>stroke</a:t>
            </a:r>
            <a:r>
              <a:rPr lang="es-MX" sz="1100" dirty="0">
                <a:latin typeface="Calibri"/>
                <a:ea typeface="Calibri"/>
                <a:cs typeface="Calibri"/>
                <a:sym typeface="Calibri"/>
              </a:rPr>
              <a:t>.</a:t>
            </a:r>
            <a:endParaRPr sz="1100" dirty="0">
              <a:latin typeface="Times New Roman"/>
              <a:ea typeface="Times New Roman"/>
              <a:cs typeface="Times New Roman"/>
              <a:sym typeface="Times New Roman"/>
            </a:endParaRPr>
          </a:p>
          <a:p>
            <a:pPr marL="0" indent="0" algn="just">
              <a:lnSpc>
                <a:spcPct val="115000"/>
              </a:lnSpc>
            </a:pPr>
            <a:r>
              <a:rPr lang="es-MX" sz="1100" b="1" dirty="0" err="1">
                <a:solidFill>
                  <a:srgbClr val="595959"/>
                </a:solidFill>
                <a:latin typeface="Calibri"/>
                <a:ea typeface="Calibri"/>
                <a:cs typeface="Calibri"/>
                <a:sym typeface="Calibri"/>
              </a:rPr>
              <a:t>Metabolic</a:t>
            </a:r>
            <a:r>
              <a:rPr lang="es-MX" sz="1100" b="1" dirty="0">
                <a:solidFill>
                  <a:srgbClr val="595959"/>
                </a:solidFill>
                <a:latin typeface="Calibri"/>
                <a:ea typeface="Calibri"/>
                <a:cs typeface="Calibri"/>
                <a:sym typeface="Calibri"/>
              </a:rPr>
              <a:t> </a:t>
            </a:r>
            <a:r>
              <a:rPr lang="es-MX" sz="1100" b="1" dirty="0" err="1">
                <a:solidFill>
                  <a:srgbClr val="595959"/>
                </a:solidFill>
                <a:latin typeface="Calibri"/>
                <a:ea typeface="Calibri"/>
                <a:cs typeface="Calibri"/>
                <a:sym typeface="Calibri"/>
              </a:rPr>
              <a:t>Agents</a:t>
            </a:r>
            <a:r>
              <a:rPr lang="es-MX" sz="1100" b="1" dirty="0">
                <a:solidFill>
                  <a:srgbClr val="595959"/>
                </a:solidFill>
                <a:latin typeface="Calibri"/>
                <a:ea typeface="Calibri"/>
                <a:cs typeface="Calibri"/>
                <a:sym typeface="Calibri"/>
              </a:rPr>
              <a:t>: </a:t>
            </a:r>
            <a:r>
              <a:rPr lang="es-MX" sz="1100" dirty="0" err="1">
                <a:latin typeface="Calibri"/>
                <a:ea typeface="Calibri"/>
                <a:cs typeface="Calibri"/>
                <a:sym typeface="Calibri"/>
              </a:rPr>
              <a:t>Type</a:t>
            </a:r>
            <a:r>
              <a:rPr lang="es-MX" sz="1100" dirty="0">
                <a:latin typeface="Calibri"/>
                <a:ea typeface="Calibri"/>
                <a:cs typeface="Calibri"/>
                <a:sym typeface="Calibri"/>
              </a:rPr>
              <a:t> 2 diabetes </a:t>
            </a:r>
            <a:r>
              <a:rPr lang="es-MX" sz="1100" dirty="0" err="1">
                <a:latin typeface="Calibri"/>
                <a:ea typeface="Calibri"/>
                <a:cs typeface="Calibri"/>
                <a:sym typeface="Calibri"/>
              </a:rPr>
              <a:t>is</a:t>
            </a:r>
            <a:r>
              <a:rPr lang="es-MX" sz="1100" dirty="0">
                <a:latin typeface="Calibri"/>
                <a:ea typeface="Calibri"/>
                <a:cs typeface="Calibri"/>
                <a:sym typeface="Calibri"/>
              </a:rPr>
              <a:t> </a:t>
            </a:r>
            <a:r>
              <a:rPr lang="es-MX" sz="1100" dirty="0" err="1">
                <a:latin typeface="Calibri"/>
                <a:ea typeface="Calibri"/>
                <a:cs typeface="Calibri"/>
                <a:sym typeface="Calibri"/>
              </a:rPr>
              <a:t>also</a:t>
            </a:r>
            <a:r>
              <a:rPr lang="es-MX" sz="1100" dirty="0">
                <a:latin typeface="Calibri"/>
                <a:ea typeface="Calibri"/>
                <a:cs typeface="Calibri"/>
                <a:sym typeface="Calibri"/>
              </a:rPr>
              <a:t> </a:t>
            </a:r>
            <a:r>
              <a:rPr lang="es-MX" sz="1100" dirty="0" err="1">
                <a:latin typeface="Calibri"/>
                <a:ea typeface="Calibri"/>
                <a:cs typeface="Calibri"/>
                <a:sym typeface="Calibri"/>
              </a:rPr>
              <a:t>independently</a:t>
            </a:r>
            <a:r>
              <a:rPr lang="es-MX" sz="1100" dirty="0">
                <a:latin typeface="Calibri"/>
                <a:ea typeface="Calibri"/>
                <a:cs typeface="Calibri"/>
                <a:sym typeface="Calibri"/>
              </a:rPr>
              <a:t> </a:t>
            </a:r>
            <a:r>
              <a:rPr lang="es-MX" sz="1100" u="sng" dirty="0" err="1">
                <a:solidFill>
                  <a:schemeClr val="hlink"/>
                </a:solidFill>
                <a:latin typeface="Calibri"/>
                <a:ea typeface="Calibri"/>
                <a:cs typeface="Calibri"/>
                <a:sym typeface="Calibri"/>
                <a:hlinkClick r:id="rId6"/>
              </a:rPr>
              <a:t>associated</a:t>
            </a:r>
            <a:r>
              <a:rPr lang="es-MX" sz="1100" u="sng" dirty="0">
                <a:solidFill>
                  <a:schemeClr val="hlink"/>
                </a:solidFill>
                <a:latin typeface="Calibri"/>
                <a:ea typeface="Calibri"/>
                <a:cs typeface="Calibri"/>
                <a:sym typeface="Calibri"/>
                <a:hlinkClick r:id="rId6"/>
              </a:rPr>
              <a:t> </a:t>
            </a:r>
            <a:r>
              <a:rPr lang="es-MX" sz="1100" u="sng" dirty="0" err="1">
                <a:solidFill>
                  <a:schemeClr val="hlink"/>
                </a:solidFill>
                <a:latin typeface="Calibri"/>
                <a:ea typeface="Calibri"/>
                <a:cs typeface="Calibri"/>
                <a:sym typeface="Calibri"/>
                <a:hlinkClick r:id="rId6"/>
              </a:rPr>
              <a:t>with</a:t>
            </a:r>
            <a:r>
              <a:rPr lang="es-MX" sz="1100" u="sng" dirty="0">
                <a:solidFill>
                  <a:schemeClr val="hlink"/>
                </a:solidFill>
                <a:latin typeface="Calibri"/>
                <a:ea typeface="Calibri"/>
                <a:cs typeface="Calibri"/>
                <a:sym typeface="Calibri"/>
                <a:hlinkClick r:id="rId6"/>
              </a:rPr>
              <a:t> </a:t>
            </a:r>
            <a:r>
              <a:rPr lang="es-MX" sz="1100" u="sng" dirty="0" err="1">
                <a:solidFill>
                  <a:schemeClr val="hlink"/>
                </a:solidFill>
                <a:latin typeface="Calibri"/>
                <a:ea typeface="Calibri"/>
                <a:cs typeface="Calibri"/>
                <a:sym typeface="Calibri"/>
                <a:hlinkClick r:id="rId6"/>
              </a:rPr>
              <a:t>chronic</a:t>
            </a:r>
            <a:r>
              <a:rPr lang="es-MX" sz="1100" u="sng" dirty="0">
                <a:solidFill>
                  <a:schemeClr val="hlink"/>
                </a:solidFill>
                <a:latin typeface="Calibri"/>
                <a:ea typeface="Calibri"/>
                <a:cs typeface="Calibri"/>
                <a:sym typeface="Calibri"/>
                <a:hlinkClick r:id="rId6"/>
              </a:rPr>
              <a:t> </a:t>
            </a:r>
            <a:r>
              <a:rPr lang="es-MX" sz="1100" u="sng" dirty="0" err="1">
                <a:solidFill>
                  <a:schemeClr val="hlink"/>
                </a:solidFill>
                <a:latin typeface="Calibri"/>
                <a:ea typeface="Calibri"/>
                <a:cs typeface="Calibri"/>
                <a:sym typeface="Calibri"/>
                <a:hlinkClick r:id="rId6"/>
              </a:rPr>
              <a:t>inflammation</a:t>
            </a:r>
            <a:r>
              <a:rPr lang="es-MX" sz="1100" dirty="0">
                <a:latin typeface="Calibri"/>
                <a:ea typeface="Calibri"/>
                <a:cs typeface="Calibri"/>
                <a:sym typeface="Calibri"/>
              </a:rPr>
              <a:t> </a:t>
            </a:r>
            <a:r>
              <a:rPr lang="es-MX" sz="1100" dirty="0" err="1">
                <a:latin typeface="Calibri"/>
                <a:ea typeface="Calibri"/>
                <a:cs typeface="Calibri"/>
                <a:sym typeface="Calibri"/>
              </a:rPr>
              <a:t>caused</a:t>
            </a:r>
            <a:r>
              <a:rPr lang="es-MX" sz="1100" dirty="0">
                <a:latin typeface="Calibri"/>
                <a:ea typeface="Calibri"/>
                <a:cs typeface="Calibri"/>
                <a:sym typeface="Calibri"/>
              </a:rPr>
              <a:t> </a:t>
            </a:r>
            <a:r>
              <a:rPr lang="es-MX" sz="1100" dirty="0" err="1">
                <a:latin typeface="Calibri"/>
                <a:ea typeface="Calibri"/>
                <a:cs typeface="Calibri"/>
                <a:sym typeface="Calibri"/>
              </a:rPr>
              <a:t>by</a:t>
            </a:r>
            <a:r>
              <a:rPr lang="es-MX" sz="1100" dirty="0">
                <a:latin typeface="Calibri"/>
                <a:ea typeface="Calibri"/>
                <a:cs typeface="Calibri"/>
                <a:sym typeface="Calibri"/>
              </a:rPr>
              <a:t> HIV. People </a:t>
            </a:r>
            <a:r>
              <a:rPr lang="es-MX" sz="1100" dirty="0" err="1">
                <a:latin typeface="Calibri"/>
                <a:ea typeface="Calibri"/>
                <a:cs typeface="Calibri"/>
                <a:sym typeface="Calibri"/>
              </a:rPr>
              <a:t>with</a:t>
            </a:r>
            <a:r>
              <a:rPr lang="es-MX" sz="1100" dirty="0">
                <a:latin typeface="Calibri"/>
                <a:ea typeface="Calibri"/>
                <a:cs typeface="Calibri"/>
                <a:sym typeface="Calibri"/>
              </a:rPr>
              <a:t> </a:t>
            </a:r>
            <a:r>
              <a:rPr lang="es-MX" sz="1100" u="sng" dirty="0" err="1">
                <a:solidFill>
                  <a:schemeClr val="hlink"/>
                </a:solidFill>
                <a:latin typeface="Calibri"/>
                <a:ea typeface="Calibri"/>
                <a:cs typeface="Calibri"/>
                <a:sym typeface="Calibri"/>
                <a:hlinkClick r:id="rId7"/>
              </a:rPr>
              <a:t>African</a:t>
            </a:r>
            <a:r>
              <a:rPr lang="es-MX" sz="1100" u="sng" dirty="0">
                <a:solidFill>
                  <a:schemeClr val="hlink"/>
                </a:solidFill>
                <a:latin typeface="Calibri"/>
                <a:ea typeface="Calibri"/>
                <a:cs typeface="Calibri"/>
                <a:sym typeface="Calibri"/>
                <a:hlinkClick r:id="rId7"/>
              </a:rPr>
              <a:t> American </a:t>
            </a:r>
            <a:r>
              <a:rPr lang="es-MX" sz="1100" u="sng" dirty="0" err="1">
                <a:solidFill>
                  <a:schemeClr val="hlink"/>
                </a:solidFill>
                <a:latin typeface="Calibri"/>
                <a:ea typeface="Calibri"/>
                <a:cs typeface="Calibri"/>
                <a:sym typeface="Calibri"/>
                <a:hlinkClick r:id="rId7"/>
              </a:rPr>
              <a:t>family</a:t>
            </a:r>
            <a:r>
              <a:rPr lang="es-MX" sz="1100" u="sng" dirty="0">
                <a:solidFill>
                  <a:schemeClr val="hlink"/>
                </a:solidFill>
                <a:latin typeface="Calibri"/>
                <a:ea typeface="Calibri"/>
                <a:cs typeface="Calibri"/>
                <a:sym typeface="Calibri"/>
                <a:hlinkClick r:id="rId7"/>
              </a:rPr>
              <a:t> </a:t>
            </a:r>
            <a:r>
              <a:rPr lang="es-MX" sz="1100" u="sng" dirty="0" err="1">
                <a:solidFill>
                  <a:schemeClr val="hlink"/>
                </a:solidFill>
                <a:latin typeface="Calibri"/>
                <a:ea typeface="Calibri"/>
                <a:cs typeface="Calibri"/>
                <a:sym typeface="Calibri"/>
                <a:hlinkClick r:id="rId7"/>
              </a:rPr>
              <a:t>background</a:t>
            </a:r>
            <a:r>
              <a:rPr lang="es-MX" sz="1100" u="sng" dirty="0">
                <a:solidFill>
                  <a:schemeClr val="hlink"/>
                </a:solidFill>
                <a:latin typeface="Calibri"/>
                <a:ea typeface="Calibri"/>
                <a:cs typeface="Calibri"/>
                <a:sym typeface="Calibri"/>
                <a:hlinkClick r:id="rId7"/>
              </a:rPr>
              <a:t> are at </a:t>
            </a:r>
            <a:r>
              <a:rPr lang="es-MX" sz="1100" u="sng" dirty="0" err="1">
                <a:solidFill>
                  <a:schemeClr val="hlink"/>
                </a:solidFill>
                <a:latin typeface="Calibri"/>
                <a:ea typeface="Calibri"/>
                <a:cs typeface="Calibri"/>
                <a:sym typeface="Calibri"/>
                <a:hlinkClick r:id="rId7"/>
              </a:rPr>
              <a:t>greater</a:t>
            </a:r>
            <a:r>
              <a:rPr lang="es-MX" sz="1100" u="sng" dirty="0">
                <a:solidFill>
                  <a:schemeClr val="hlink"/>
                </a:solidFill>
                <a:latin typeface="Calibri"/>
                <a:ea typeface="Calibri"/>
                <a:cs typeface="Calibri"/>
                <a:sym typeface="Calibri"/>
                <a:hlinkClick r:id="rId7"/>
              </a:rPr>
              <a:t> </a:t>
            </a:r>
            <a:r>
              <a:rPr lang="es-MX" sz="1100" u="sng" dirty="0" err="1">
                <a:solidFill>
                  <a:schemeClr val="hlink"/>
                </a:solidFill>
                <a:latin typeface="Calibri"/>
                <a:ea typeface="Calibri"/>
                <a:cs typeface="Calibri"/>
                <a:sym typeface="Calibri"/>
                <a:hlinkClick r:id="rId7"/>
              </a:rPr>
              <a:t>risk</a:t>
            </a:r>
            <a:r>
              <a:rPr lang="es-MX" sz="1100" dirty="0">
                <a:latin typeface="Calibri"/>
                <a:ea typeface="Calibri"/>
                <a:cs typeface="Calibri"/>
                <a:sym typeface="Calibri"/>
              </a:rPr>
              <a:t> </a:t>
            </a:r>
            <a:r>
              <a:rPr lang="es-MX" sz="1100" dirty="0" err="1">
                <a:latin typeface="Calibri"/>
                <a:ea typeface="Calibri"/>
                <a:cs typeface="Calibri"/>
                <a:sym typeface="Calibri"/>
              </a:rPr>
              <a:t>for</a:t>
            </a:r>
            <a:r>
              <a:rPr lang="es-MX" sz="1100" dirty="0">
                <a:latin typeface="Calibri"/>
                <a:ea typeface="Calibri"/>
                <a:cs typeface="Calibri"/>
                <a:sym typeface="Calibri"/>
              </a:rPr>
              <a:t> </a:t>
            </a:r>
            <a:r>
              <a:rPr lang="es-MX" sz="1100" dirty="0" err="1">
                <a:latin typeface="Calibri"/>
                <a:ea typeface="Calibri"/>
                <a:cs typeface="Calibri"/>
                <a:sym typeface="Calibri"/>
              </a:rPr>
              <a:t>Type</a:t>
            </a:r>
            <a:r>
              <a:rPr lang="es-MX" sz="1100" dirty="0">
                <a:latin typeface="Calibri"/>
                <a:ea typeface="Calibri"/>
                <a:cs typeface="Calibri"/>
                <a:sym typeface="Calibri"/>
              </a:rPr>
              <a:t> 2 diabetes. </a:t>
            </a:r>
            <a:r>
              <a:rPr lang="es-MX" sz="1100" u="sng" dirty="0" err="1">
                <a:solidFill>
                  <a:schemeClr val="hlink"/>
                </a:solidFill>
                <a:latin typeface="Calibri"/>
                <a:ea typeface="Calibri"/>
                <a:cs typeface="Calibri"/>
                <a:sym typeface="Calibri"/>
                <a:hlinkClick r:id="rId8"/>
              </a:rPr>
              <a:t>The</a:t>
            </a:r>
            <a:r>
              <a:rPr lang="es-MX" sz="1100" u="sng" dirty="0">
                <a:solidFill>
                  <a:schemeClr val="hlink"/>
                </a:solidFill>
                <a:latin typeface="Calibri"/>
                <a:ea typeface="Calibri"/>
                <a:cs typeface="Calibri"/>
                <a:sym typeface="Calibri"/>
                <a:hlinkClick r:id="rId8"/>
              </a:rPr>
              <a:t> </a:t>
            </a:r>
            <a:r>
              <a:rPr lang="es-MX" sz="1100" u="sng" dirty="0" err="1">
                <a:solidFill>
                  <a:schemeClr val="hlink"/>
                </a:solidFill>
                <a:latin typeface="Calibri"/>
                <a:ea typeface="Calibri"/>
                <a:cs typeface="Calibri"/>
                <a:sym typeface="Calibri"/>
                <a:hlinkClick r:id="rId8"/>
              </a:rPr>
              <a:t>rate</a:t>
            </a:r>
            <a:r>
              <a:rPr lang="es-MX" sz="1100" u="sng" dirty="0">
                <a:solidFill>
                  <a:schemeClr val="hlink"/>
                </a:solidFill>
                <a:latin typeface="Calibri"/>
                <a:ea typeface="Calibri"/>
                <a:cs typeface="Calibri"/>
                <a:sym typeface="Calibri"/>
                <a:hlinkClick r:id="rId8"/>
              </a:rPr>
              <a:t> </a:t>
            </a:r>
            <a:r>
              <a:rPr lang="es-MX" sz="1100" u="sng" dirty="0" err="1">
                <a:solidFill>
                  <a:schemeClr val="hlink"/>
                </a:solidFill>
                <a:latin typeface="Calibri"/>
                <a:ea typeface="Calibri"/>
                <a:cs typeface="Calibri"/>
                <a:sym typeface="Calibri"/>
                <a:hlinkClick r:id="rId8"/>
              </a:rPr>
              <a:t>of</a:t>
            </a:r>
            <a:r>
              <a:rPr lang="es-MX" sz="1100" u="sng" dirty="0">
                <a:solidFill>
                  <a:schemeClr val="hlink"/>
                </a:solidFill>
                <a:latin typeface="Calibri"/>
                <a:ea typeface="Calibri"/>
                <a:cs typeface="Calibri"/>
                <a:sym typeface="Calibri"/>
                <a:hlinkClick r:id="rId8"/>
              </a:rPr>
              <a:t> </a:t>
            </a:r>
            <a:r>
              <a:rPr lang="es-MX" sz="1100" u="sng" dirty="0" err="1">
                <a:solidFill>
                  <a:schemeClr val="hlink"/>
                </a:solidFill>
                <a:latin typeface="Calibri"/>
                <a:ea typeface="Calibri"/>
                <a:cs typeface="Calibri"/>
                <a:sym typeface="Calibri"/>
                <a:hlinkClick r:id="rId8"/>
              </a:rPr>
              <a:t>diagnosed</a:t>
            </a:r>
            <a:r>
              <a:rPr lang="es-MX" sz="1100" u="sng" dirty="0">
                <a:solidFill>
                  <a:schemeClr val="hlink"/>
                </a:solidFill>
                <a:latin typeface="Calibri"/>
                <a:ea typeface="Calibri"/>
                <a:cs typeface="Calibri"/>
                <a:sym typeface="Calibri"/>
                <a:hlinkClick r:id="rId8"/>
              </a:rPr>
              <a:t> diabetes in Black </a:t>
            </a:r>
            <a:r>
              <a:rPr lang="es-MX" sz="1100" u="sng" dirty="0" err="1">
                <a:solidFill>
                  <a:schemeClr val="hlink"/>
                </a:solidFill>
                <a:latin typeface="Calibri"/>
                <a:ea typeface="Calibri"/>
                <a:cs typeface="Calibri"/>
                <a:sym typeface="Calibri"/>
                <a:hlinkClick r:id="rId8"/>
              </a:rPr>
              <a:t>men</a:t>
            </a:r>
            <a:r>
              <a:rPr lang="es-MX" sz="1100" u="sng" dirty="0">
                <a:solidFill>
                  <a:schemeClr val="hlink"/>
                </a:solidFill>
                <a:latin typeface="Calibri"/>
                <a:ea typeface="Calibri"/>
                <a:cs typeface="Calibri"/>
                <a:sym typeface="Calibri"/>
                <a:hlinkClick r:id="rId8"/>
              </a:rPr>
              <a:t> has </a:t>
            </a:r>
            <a:r>
              <a:rPr lang="es-MX" sz="1100" u="sng" dirty="0" err="1">
                <a:solidFill>
                  <a:schemeClr val="hlink"/>
                </a:solidFill>
                <a:latin typeface="Calibri"/>
                <a:ea typeface="Calibri"/>
                <a:cs typeface="Calibri"/>
                <a:sym typeface="Calibri"/>
                <a:hlinkClick r:id="rId8"/>
              </a:rPr>
              <a:t>almost</a:t>
            </a:r>
            <a:r>
              <a:rPr lang="es-MX" sz="1100" u="sng" dirty="0">
                <a:solidFill>
                  <a:schemeClr val="hlink"/>
                </a:solidFill>
                <a:latin typeface="Calibri"/>
                <a:ea typeface="Calibri"/>
                <a:cs typeface="Calibri"/>
                <a:sym typeface="Calibri"/>
                <a:hlinkClick r:id="rId8"/>
              </a:rPr>
              <a:t> </a:t>
            </a:r>
            <a:r>
              <a:rPr lang="es-MX" sz="1100" u="sng" dirty="0" err="1">
                <a:solidFill>
                  <a:schemeClr val="hlink"/>
                </a:solidFill>
                <a:latin typeface="Calibri"/>
                <a:ea typeface="Calibri"/>
                <a:cs typeface="Calibri"/>
                <a:sym typeface="Calibri"/>
                <a:hlinkClick r:id="rId8"/>
              </a:rPr>
              <a:t>tripled</a:t>
            </a:r>
            <a:r>
              <a:rPr lang="es-MX" sz="1100" u="sng" dirty="0">
                <a:solidFill>
                  <a:schemeClr val="hlink"/>
                </a:solidFill>
                <a:latin typeface="Calibri"/>
                <a:ea typeface="Calibri"/>
                <a:cs typeface="Calibri"/>
                <a:sym typeface="Calibri"/>
                <a:hlinkClick r:id="rId8"/>
              </a:rPr>
              <a:t> </a:t>
            </a:r>
            <a:r>
              <a:rPr lang="es-MX" sz="1100" u="sng" dirty="0" err="1">
                <a:solidFill>
                  <a:schemeClr val="hlink"/>
                </a:solidFill>
                <a:latin typeface="Calibri"/>
                <a:ea typeface="Calibri"/>
                <a:cs typeface="Calibri"/>
                <a:sym typeface="Calibri"/>
                <a:hlinkClick r:id="rId8"/>
              </a:rPr>
              <a:t>since</a:t>
            </a:r>
            <a:r>
              <a:rPr lang="es-MX" sz="1100" u="sng" dirty="0">
                <a:solidFill>
                  <a:schemeClr val="hlink"/>
                </a:solidFill>
                <a:latin typeface="Calibri"/>
                <a:ea typeface="Calibri"/>
                <a:cs typeface="Calibri"/>
                <a:sym typeface="Calibri"/>
                <a:hlinkClick r:id="rId8"/>
              </a:rPr>
              <a:t> 1980.</a:t>
            </a:r>
            <a:r>
              <a:rPr lang="es-MX" sz="1100" dirty="0">
                <a:latin typeface="Calibri"/>
                <a:ea typeface="Calibri"/>
                <a:cs typeface="Calibri"/>
                <a:sym typeface="Calibri"/>
              </a:rPr>
              <a:t> </a:t>
            </a:r>
            <a:endParaRPr sz="1100" dirty="0">
              <a:latin typeface="Times New Roman"/>
              <a:ea typeface="Times New Roman"/>
              <a:cs typeface="Times New Roman"/>
              <a:sym typeface="Times New Roman"/>
            </a:endParaRPr>
          </a:p>
          <a:p>
            <a:pPr marL="0" indent="0" algn="just">
              <a:lnSpc>
                <a:spcPct val="115000"/>
              </a:lnSpc>
            </a:pPr>
            <a:r>
              <a:rPr lang="es-MX" sz="1100" dirty="0" err="1">
                <a:latin typeface="Calibri"/>
                <a:ea typeface="Calibri"/>
                <a:cs typeface="Calibri"/>
                <a:sym typeface="Calibri"/>
              </a:rPr>
              <a:t>ADAPs</a:t>
            </a:r>
            <a:r>
              <a:rPr lang="es-MX" sz="1100" dirty="0">
                <a:latin typeface="Calibri"/>
                <a:ea typeface="Calibri"/>
                <a:cs typeface="Calibri"/>
                <a:sym typeface="Calibri"/>
              </a:rPr>
              <a:t> </a:t>
            </a:r>
            <a:r>
              <a:rPr lang="es-MX" sz="1100" dirty="0" err="1">
                <a:latin typeface="Calibri"/>
                <a:ea typeface="Calibri"/>
                <a:cs typeface="Calibri"/>
                <a:sym typeface="Calibri"/>
              </a:rPr>
              <a:t>should</a:t>
            </a:r>
            <a:r>
              <a:rPr lang="es-MX" sz="1100" dirty="0">
                <a:latin typeface="Calibri"/>
                <a:ea typeface="Calibri"/>
                <a:cs typeface="Calibri"/>
                <a:sym typeface="Calibri"/>
              </a:rPr>
              <a:t> </a:t>
            </a:r>
            <a:r>
              <a:rPr lang="es-MX" sz="1100" dirty="0" err="1">
                <a:latin typeface="Calibri"/>
                <a:ea typeface="Calibri"/>
                <a:cs typeface="Calibri"/>
                <a:sym typeface="Calibri"/>
              </a:rPr>
              <a:t>provide</a:t>
            </a:r>
            <a:r>
              <a:rPr lang="es-MX" sz="1100" dirty="0">
                <a:latin typeface="Calibri"/>
                <a:ea typeface="Calibri"/>
                <a:cs typeface="Calibri"/>
                <a:sym typeface="Calibri"/>
              </a:rPr>
              <a:t> </a:t>
            </a:r>
            <a:r>
              <a:rPr lang="es-MX" sz="1100" dirty="0" err="1">
                <a:latin typeface="Calibri"/>
                <a:ea typeface="Calibri"/>
                <a:cs typeface="Calibri"/>
                <a:sym typeface="Calibri"/>
              </a:rPr>
              <a:t>access</a:t>
            </a:r>
            <a:r>
              <a:rPr lang="es-MX" sz="1100" dirty="0">
                <a:latin typeface="Calibri"/>
                <a:ea typeface="Calibri"/>
                <a:cs typeface="Calibri"/>
                <a:sym typeface="Calibri"/>
              </a:rPr>
              <a:t> </a:t>
            </a:r>
            <a:r>
              <a:rPr lang="es-MX" sz="1100" dirty="0" err="1">
                <a:latin typeface="Calibri"/>
                <a:ea typeface="Calibri"/>
                <a:cs typeface="Calibri"/>
                <a:sym typeface="Calibri"/>
              </a:rPr>
              <a:t>to</a:t>
            </a:r>
            <a:r>
              <a:rPr lang="es-MX" sz="1100" dirty="0">
                <a:latin typeface="Calibri"/>
                <a:ea typeface="Calibri"/>
                <a:cs typeface="Calibri"/>
                <a:sym typeface="Calibri"/>
              </a:rPr>
              <a:t> </a:t>
            </a:r>
            <a:r>
              <a:rPr lang="es-MX" sz="1100" dirty="0" err="1">
                <a:latin typeface="Calibri"/>
                <a:ea typeface="Calibri"/>
                <a:cs typeface="Calibri"/>
                <a:sym typeface="Calibri"/>
              </a:rPr>
              <a:t>these</a:t>
            </a:r>
            <a:r>
              <a:rPr lang="es-MX" sz="1100" dirty="0">
                <a:latin typeface="Calibri"/>
                <a:ea typeface="Calibri"/>
                <a:cs typeface="Calibri"/>
                <a:sym typeface="Calibri"/>
              </a:rPr>
              <a:t> </a:t>
            </a:r>
            <a:r>
              <a:rPr lang="es-MX" sz="1100" dirty="0" err="1">
                <a:latin typeface="Calibri"/>
                <a:ea typeface="Calibri"/>
                <a:cs typeface="Calibri"/>
                <a:sym typeface="Calibri"/>
              </a:rPr>
              <a:t>treatments</a:t>
            </a:r>
            <a:r>
              <a:rPr lang="es-MX" sz="1100" dirty="0">
                <a:latin typeface="Calibri"/>
                <a:ea typeface="Calibri"/>
                <a:cs typeface="Calibri"/>
                <a:sym typeface="Calibri"/>
              </a:rPr>
              <a:t> </a:t>
            </a:r>
            <a:r>
              <a:rPr lang="es-MX" sz="1100" dirty="0" err="1">
                <a:latin typeface="Calibri"/>
                <a:ea typeface="Calibri"/>
                <a:cs typeface="Calibri"/>
                <a:sym typeface="Calibri"/>
              </a:rPr>
              <a:t>with</a:t>
            </a:r>
            <a:r>
              <a:rPr lang="es-MX" sz="1100" dirty="0">
                <a:latin typeface="Calibri"/>
                <a:ea typeface="Calibri"/>
                <a:cs typeface="Calibri"/>
                <a:sym typeface="Calibri"/>
              </a:rPr>
              <a:t> </a:t>
            </a:r>
            <a:r>
              <a:rPr lang="es-MX" sz="1100" dirty="0" err="1">
                <a:latin typeface="Calibri"/>
                <a:ea typeface="Calibri"/>
                <a:cs typeface="Calibri"/>
                <a:sym typeface="Calibri"/>
              </a:rPr>
              <a:t>the</a:t>
            </a:r>
            <a:r>
              <a:rPr lang="es-MX" sz="1100" dirty="0">
                <a:latin typeface="Calibri"/>
                <a:ea typeface="Calibri"/>
                <a:cs typeface="Calibri"/>
                <a:sym typeface="Calibri"/>
              </a:rPr>
              <a:t> full </a:t>
            </a:r>
            <a:r>
              <a:rPr lang="es-MX" sz="1100" dirty="0" err="1">
                <a:latin typeface="Calibri"/>
                <a:ea typeface="Calibri"/>
                <a:cs typeface="Calibri"/>
                <a:sym typeface="Calibri"/>
              </a:rPr>
              <a:t>complement</a:t>
            </a:r>
            <a:r>
              <a:rPr lang="es-MX" sz="1100" dirty="0">
                <a:latin typeface="Calibri"/>
                <a:ea typeface="Calibri"/>
                <a:cs typeface="Calibri"/>
                <a:sym typeface="Calibri"/>
              </a:rPr>
              <a:t> </a:t>
            </a:r>
            <a:r>
              <a:rPr lang="es-MX" sz="1100" dirty="0" err="1">
                <a:latin typeface="Calibri"/>
                <a:ea typeface="Calibri"/>
                <a:cs typeface="Calibri"/>
                <a:sym typeface="Calibri"/>
              </a:rPr>
              <a:t>of</a:t>
            </a:r>
            <a:r>
              <a:rPr lang="es-MX" sz="1100" dirty="0">
                <a:latin typeface="Calibri"/>
                <a:ea typeface="Calibri"/>
                <a:cs typeface="Calibri"/>
                <a:sym typeface="Calibri"/>
              </a:rPr>
              <a:t> </a:t>
            </a:r>
            <a:r>
              <a:rPr lang="es-MX" sz="1100" dirty="0" err="1">
                <a:latin typeface="Calibri"/>
                <a:ea typeface="Calibri"/>
                <a:cs typeface="Calibri"/>
                <a:sym typeface="Calibri"/>
              </a:rPr>
              <a:t>related</a:t>
            </a:r>
            <a:r>
              <a:rPr lang="es-MX" sz="1100" dirty="0">
                <a:latin typeface="Calibri"/>
                <a:ea typeface="Calibri"/>
                <a:cs typeface="Calibri"/>
                <a:sym typeface="Calibri"/>
              </a:rPr>
              <a:t> and </a:t>
            </a:r>
            <a:r>
              <a:rPr lang="es-MX" sz="1100" dirty="0" err="1">
                <a:latin typeface="Calibri"/>
                <a:ea typeface="Calibri"/>
                <a:cs typeface="Calibri"/>
                <a:sym typeface="Calibri"/>
              </a:rPr>
              <a:t>allowable</a:t>
            </a:r>
            <a:r>
              <a:rPr lang="es-MX" sz="1100" dirty="0">
                <a:latin typeface="Calibri"/>
                <a:ea typeface="Calibri"/>
                <a:cs typeface="Calibri"/>
                <a:sym typeface="Calibri"/>
              </a:rPr>
              <a:t> RWHAP </a:t>
            </a:r>
            <a:r>
              <a:rPr lang="es-MX" sz="1100" dirty="0" err="1">
                <a:latin typeface="Calibri"/>
                <a:ea typeface="Calibri"/>
                <a:cs typeface="Calibri"/>
                <a:sym typeface="Calibri"/>
              </a:rPr>
              <a:t>Part</a:t>
            </a:r>
            <a:r>
              <a:rPr lang="es-MX" sz="1100" dirty="0">
                <a:latin typeface="Calibri"/>
                <a:ea typeface="Calibri"/>
                <a:cs typeface="Calibri"/>
                <a:sym typeface="Calibri"/>
              </a:rPr>
              <a:t> B </a:t>
            </a:r>
            <a:r>
              <a:rPr lang="es-MX" sz="1100" dirty="0" err="1">
                <a:latin typeface="Calibri"/>
                <a:ea typeface="Calibri"/>
                <a:cs typeface="Calibri"/>
                <a:sym typeface="Calibri"/>
              </a:rPr>
              <a:t>core</a:t>
            </a:r>
            <a:r>
              <a:rPr lang="es-MX" sz="1100" dirty="0">
                <a:latin typeface="Calibri"/>
                <a:ea typeface="Calibri"/>
                <a:cs typeface="Calibri"/>
                <a:sym typeface="Calibri"/>
              </a:rPr>
              <a:t> medical and </a:t>
            </a:r>
            <a:r>
              <a:rPr lang="es-MX" sz="1100" dirty="0" err="1">
                <a:latin typeface="Calibri"/>
                <a:ea typeface="Calibri"/>
                <a:cs typeface="Calibri"/>
                <a:sym typeface="Calibri"/>
              </a:rPr>
              <a:t>support</a:t>
            </a:r>
            <a:r>
              <a:rPr lang="es-MX" sz="1100" dirty="0">
                <a:latin typeface="Calibri"/>
                <a:ea typeface="Calibri"/>
                <a:cs typeface="Calibri"/>
                <a:sym typeface="Calibri"/>
              </a:rPr>
              <a:t> </a:t>
            </a:r>
            <a:r>
              <a:rPr lang="es-MX" sz="1100" dirty="0" err="1">
                <a:latin typeface="Calibri"/>
                <a:ea typeface="Calibri"/>
                <a:cs typeface="Calibri"/>
                <a:sym typeface="Calibri"/>
              </a:rPr>
              <a:t>services</a:t>
            </a:r>
            <a:r>
              <a:rPr lang="es-MX" sz="1100" dirty="0">
                <a:latin typeface="Calibri"/>
                <a:ea typeface="Calibri"/>
                <a:cs typeface="Calibri"/>
                <a:sym typeface="Calibri"/>
              </a:rPr>
              <a:t>. </a:t>
            </a:r>
            <a:r>
              <a:rPr lang="es-MX" sz="1100" dirty="0" err="1">
                <a:latin typeface="Calibri"/>
                <a:ea typeface="Calibri"/>
                <a:cs typeface="Calibri"/>
                <a:sym typeface="Calibri"/>
              </a:rPr>
              <a:t>The</a:t>
            </a:r>
            <a:r>
              <a:rPr lang="es-MX" sz="1100" dirty="0">
                <a:latin typeface="Calibri"/>
                <a:ea typeface="Calibri"/>
                <a:cs typeface="Calibri"/>
                <a:sym typeface="Calibri"/>
              </a:rPr>
              <a:t> </a:t>
            </a:r>
            <a:r>
              <a:rPr lang="es-MX" sz="1100" dirty="0" err="1">
                <a:latin typeface="Calibri"/>
                <a:ea typeface="Calibri"/>
                <a:cs typeface="Calibri"/>
                <a:sym typeface="Calibri"/>
              </a:rPr>
              <a:t>provision</a:t>
            </a:r>
            <a:r>
              <a:rPr lang="es-MX" sz="1100" dirty="0">
                <a:latin typeface="Calibri"/>
                <a:ea typeface="Calibri"/>
                <a:cs typeface="Calibri"/>
                <a:sym typeface="Calibri"/>
              </a:rPr>
              <a:t> </a:t>
            </a:r>
            <a:r>
              <a:rPr lang="es-MX" sz="1100" dirty="0" err="1">
                <a:latin typeface="Calibri"/>
                <a:ea typeface="Calibri"/>
                <a:cs typeface="Calibri"/>
                <a:sym typeface="Calibri"/>
              </a:rPr>
              <a:t>of</a:t>
            </a:r>
            <a:r>
              <a:rPr lang="es-MX" sz="1100" dirty="0">
                <a:latin typeface="Calibri"/>
                <a:ea typeface="Calibri"/>
                <a:cs typeface="Calibri"/>
                <a:sym typeface="Calibri"/>
              </a:rPr>
              <a:t> </a:t>
            </a:r>
            <a:r>
              <a:rPr lang="es-MX" sz="1100" dirty="0" err="1">
                <a:latin typeface="Calibri"/>
                <a:ea typeface="Calibri"/>
                <a:cs typeface="Calibri"/>
                <a:sym typeface="Calibri"/>
              </a:rPr>
              <a:t>treatment</a:t>
            </a:r>
            <a:r>
              <a:rPr lang="es-MX" sz="1100" dirty="0">
                <a:latin typeface="Calibri"/>
                <a:ea typeface="Calibri"/>
                <a:cs typeface="Calibri"/>
                <a:sym typeface="Calibri"/>
              </a:rPr>
              <a:t> </a:t>
            </a:r>
            <a:r>
              <a:rPr lang="es-MX" sz="1100" dirty="0" err="1">
                <a:latin typeface="Calibri"/>
                <a:ea typeface="Calibri"/>
                <a:cs typeface="Calibri"/>
                <a:sym typeface="Calibri"/>
              </a:rPr>
              <a:t>medications</a:t>
            </a:r>
            <a:r>
              <a:rPr lang="es-MX" sz="1100" dirty="0">
                <a:latin typeface="Calibri"/>
                <a:ea typeface="Calibri"/>
                <a:cs typeface="Calibri"/>
                <a:sym typeface="Calibri"/>
              </a:rPr>
              <a:t>, </a:t>
            </a:r>
            <a:r>
              <a:rPr lang="es-MX" sz="1100" dirty="0" err="1">
                <a:latin typeface="Calibri"/>
                <a:ea typeface="Calibri"/>
                <a:cs typeface="Calibri"/>
                <a:sym typeface="Calibri"/>
              </a:rPr>
              <a:t>although</a:t>
            </a:r>
            <a:r>
              <a:rPr lang="es-MX" sz="1100" dirty="0">
                <a:latin typeface="Calibri"/>
                <a:ea typeface="Calibri"/>
                <a:cs typeface="Calibri"/>
                <a:sym typeface="Calibri"/>
              </a:rPr>
              <a:t> vital, </a:t>
            </a:r>
            <a:r>
              <a:rPr lang="es-MX" sz="1100" dirty="0" err="1">
                <a:latin typeface="Calibri"/>
                <a:ea typeface="Calibri"/>
                <a:cs typeface="Calibri"/>
                <a:sym typeface="Calibri"/>
              </a:rPr>
              <a:t>is</a:t>
            </a:r>
            <a:r>
              <a:rPr lang="es-MX" sz="1100" dirty="0">
                <a:latin typeface="Calibri"/>
                <a:ea typeface="Calibri"/>
                <a:cs typeface="Calibri"/>
                <a:sym typeface="Calibri"/>
              </a:rPr>
              <a:t> </a:t>
            </a:r>
            <a:r>
              <a:rPr lang="es-MX" sz="1100" dirty="0" err="1">
                <a:latin typeface="Calibri"/>
                <a:ea typeface="Calibri"/>
                <a:cs typeface="Calibri"/>
                <a:sym typeface="Calibri"/>
              </a:rPr>
              <a:t>solely</a:t>
            </a:r>
            <a:r>
              <a:rPr lang="es-MX" sz="1100" dirty="0">
                <a:latin typeface="Calibri"/>
                <a:ea typeface="Calibri"/>
                <a:cs typeface="Calibri"/>
                <a:sym typeface="Calibri"/>
              </a:rPr>
              <a:t> </a:t>
            </a:r>
            <a:r>
              <a:rPr lang="es-MX" sz="1100" dirty="0" err="1">
                <a:latin typeface="Calibri"/>
                <a:ea typeface="Calibri"/>
                <a:cs typeface="Calibri"/>
                <a:sym typeface="Calibri"/>
              </a:rPr>
              <a:t>insufficient</a:t>
            </a:r>
            <a:r>
              <a:rPr lang="es-MX" sz="1100" dirty="0">
                <a:latin typeface="Calibri"/>
                <a:ea typeface="Calibri"/>
                <a:cs typeface="Calibri"/>
                <a:sym typeface="Calibri"/>
              </a:rPr>
              <a:t>.   </a:t>
            </a:r>
            <a:endParaRPr sz="1100" b="1" dirty="0">
              <a:solidFill>
                <a:srgbClr val="595959"/>
              </a:solidFill>
              <a:latin typeface="Calibri"/>
              <a:ea typeface="Calibri"/>
              <a:cs typeface="Calibri"/>
              <a:sym typeface="Calibri"/>
            </a:endParaRPr>
          </a:p>
          <a:p>
            <a:pPr marL="0" indent="0" algn="just">
              <a:lnSpc>
                <a:spcPct val="115000"/>
              </a:lnSpc>
            </a:pPr>
            <a:r>
              <a:rPr lang="es-MX" sz="1100" b="1" dirty="0">
                <a:solidFill>
                  <a:srgbClr val="595959"/>
                </a:solidFill>
                <a:latin typeface="Calibri"/>
                <a:ea typeface="Calibri"/>
                <a:cs typeface="Calibri"/>
                <a:sym typeface="Calibri"/>
              </a:rPr>
              <a:t>Mental Health </a:t>
            </a:r>
            <a:r>
              <a:rPr lang="es-MX" sz="1100" b="1" dirty="0" err="1">
                <a:solidFill>
                  <a:srgbClr val="595959"/>
                </a:solidFill>
                <a:latin typeface="Calibri"/>
                <a:ea typeface="Calibri"/>
                <a:cs typeface="Calibri"/>
                <a:sym typeface="Calibri"/>
              </a:rPr>
              <a:t>Services</a:t>
            </a:r>
            <a:r>
              <a:rPr lang="es-MX" sz="1100" b="1" dirty="0">
                <a:solidFill>
                  <a:srgbClr val="595959"/>
                </a:solidFill>
                <a:latin typeface="Calibri"/>
                <a:ea typeface="Calibri"/>
                <a:cs typeface="Calibri"/>
                <a:sym typeface="Calibri"/>
              </a:rPr>
              <a:t> (Core Medical): </a:t>
            </a:r>
            <a:r>
              <a:rPr lang="es-MX" sz="1100" dirty="0">
                <a:latin typeface="Calibri"/>
                <a:ea typeface="Calibri"/>
                <a:cs typeface="Calibri"/>
                <a:sym typeface="Calibri"/>
              </a:rPr>
              <a:t>Mental Health </a:t>
            </a:r>
            <a:r>
              <a:rPr lang="es-MX" sz="1100" dirty="0" err="1">
                <a:latin typeface="Calibri"/>
                <a:ea typeface="Calibri"/>
                <a:cs typeface="Calibri"/>
                <a:sym typeface="Calibri"/>
              </a:rPr>
              <a:t>Services</a:t>
            </a:r>
            <a:r>
              <a:rPr lang="es-MX" sz="1100" dirty="0">
                <a:latin typeface="Calibri"/>
                <a:ea typeface="Calibri"/>
                <a:cs typeface="Calibri"/>
                <a:sym typeface="Calibri"/>
              </a:rPr>
              <a:t> are </a:t>
            </a:r>
            <a:r>
              <a:rPr lang="es-MX" sz="1100" dirty="0" err="1">
                <a:latin typeface="Calibri"/>
                <a:ea typeface="Calibri"/>
                <a:cs typeface="Calibri"/>
                <a:sym typeface="Calibri"/>
              </a:rPr>
              <a:t>the</a:t>
            </a:r>
            <a:r>
              <a:rPr lang="es-MX" sz="1100" dirty="0">
                <a:latin typeface="Calibri"/>
                <a:ea typeface="Calibri"/>
                <a:cs typeface="Calibri"/>
                <a:sym typeface="Calibri"/>
              </a:rPr>
              <a:t> </a:t>
            </a:r>
            <a:r>
              <a:rPr lang="es-MX" sz="1100" dirty="0" err="1">
                <a:latin typeface="Calibri"/>
                <a:ea typeface="Calibri"/>
                <a:cs typeface="Calibri"/>
                <a:sym typeface="Calibri"/>
              </a:rPr>
              <a:t>provision</a:t>
            </a:r>
            <a:r>
              <a:rPr lang="es-MX" sz="1100" dirty="0">
                <a:latin typeface="Calibri"/>
                <a:ea typeface="Calibri"/>
                <a:cs typeface="Calibri"/>
                <a:sym typeface="Calibri"/>
              </a:rPr>
              <a:t> </a:t>
            </a:r>
            <a:r>
              <a:rPr lang="es-MX" sz="1100" dirty="0" err="1">
                <a:latin typeface="Calibri"/>
                <a:ea typeface="Calibri"/>
                <a:cs typeface="Calibri"/>
                <a:sym typeface="Calibri"/>
              </a:rPr>
              <a:t>of</a:t>
            </a:r>
            <a:r>
              <a:rPr lang="es-MX" sz="1100" dirty="0">
                <a:latin typeface="Calibri"/>
                <a:ea typeface="Calibri"/>
                <a:cs typeface="Calibri"/>
                <a:sym typeface="Calibri"/>
              </a:rPr>
              <a:t> </a:t>
            </a:r>
            <a:r>
              <a:rPr lang="es-MX" sz="1100" dirty="0" err="1">
                <a:latin typeface="Calibri"/>
                <a:ea typeface="Calibri"/>
                <a:cs typeface="Calibri"/>
                <a:sym typeface="Calibri"/>
              </a:rPr>
              <a:t>outpatient</a:t>
            </a:r>
            <a:r>
              <a:rPr lang="es-MX" sz="1100" dirty="0">
                <a:latin typeface="Calibri"/>
                <a:ea typeface="Calibri"/>
                <a:cs typeface="Calibri"/>
                <a:sym typeface="Calibri"/>
              </a:rPr>
              <a:t> </a:t>
            </a:r>
            <a:r>
              <a:rPr lang="es-MX" sz="1100" dirty="0" err="1">
                <a:latin typeface="Calibri"/>
                <a:ea typeface="Calibri"/>
                <a:cs typeface="Calibri"/>
                <a:sym typeface="Calibri"/>
              </a:rPr>
              <a:t>psychological</a:t>
            </a:r>
            <a:r>
              <a:rPr lang="es-MX" sz="1100" dirty="0">
                <a:latin typeface="Calibri"/>
                <a:ea typeface="Calibri"/>
                <a:cs typeface="Calibri"/>
                <a:sym typeface="Calibri"/>
              </a:rPr>
              <a:t> and </a:t>
            </a:r>
            <a:r>
              <a:rPr lang="es-MX" sz="1100" dirty="0" err="1">
                <a:latin typeface="Calibri"/>
                <a:ea typeface="Calibri"/>
                <a:cs typeface="Calibri"/>
                <a:sym typeface="Calibri"/>
              </a:rPr>
              <a:t>psychiatric</a:t>
            </a:r>
            <a:r>
              <a:rPr lang="es-MX" sz="1100" dirty="0">
                <a:latin typeface="Calibri"/>
                <a:ea typeface="Calibri"/>
                <a:cs typeface="Calibri"/>
                <a:sym typeface="Calibri"/>
              </a:rPr>
              <a:t> screening, </a:t>
            </a:r>
            <a:r>
              <a:rPr lang="es-MX" sz="1100" dirty="0" err="1">
                <a:latin typeface="Calibri"/>
                <a:ea typeface="Calibri"/>
                <a:cs typeface="Calibri"/>
                <a:sym typeface="Calibri"/>
              </a:rPr>
              <a:t>assessment</a:t>
            </a:r>
            <a:r>
              <a:rPr lang="es-MX" sz="1100" dirty="0">
                <a:latin typeface="Calibri"/>
                <a:ea typeface="Calibri"/>
                <a:cs typeface="Calibri"/>
                <a:sym typeface="Calibri"/>
              </a:rPr>
              <a:t>, diagnosis, </a:t>
            </a:r>
            <a:r>
              <a:rPr lang="es-MX" sz="1100" dirty="0" err="1">
                <a:latin typeface="Calibri"/>
                <a:ea typeface="Calibri"/>
                <a:cs typeface="Calibri"/>
                <a:sym typeface="Calibri"/>
              </a:rPr>
              <a:t>treatment</a:t>
            </a:r>
            <a:r>
              <a:rPr lang="es-MX" sz="1100" dirty="0">
                <a:latin typeface="Calibri"/>
                <a:ea typeface="Calibri"/>
                <a:cs typeface="Calibri"/>
                <a:sym typeface="Calibri"/>
              </a:rPr>
              <a:t>, and </a:t>
            </a:r>
            <a:r>
              <a:rPr lang="es-MX" sz="1100" dirty="0" err="1">
                <a:latin typeface="Calibri"/>
                <a:ea typeface="Calibri"/>
                <a:cs typeface="Calibri"/>
                <a:sym typeface="Calibri"/>
              </a:rPr>
              <a:t>counseling</a:t>
            </a:r>
            <a:r>
              <a:rPr lang="es-MX" sz="1100" dirty="0">
                <a:latin typeface="Calibri"/>
                <a:ea typeface="Calibri"/>
                <a:cs typeface="Calibri"/>
                <a:sym typeface="Calibri"/>
              </a:rPr>
              <a:t> </a:t>
            </a:r>
            <a:r>
              <a:rPr lang="es-MX" sz="1100" dirty="0" err="1">
                <a:latin typeface="Calibri"/>
                <a:ea typeface="Calibri"/>
                <a:cs typeface="Calibri"/>
                <a:sym typeface="Calibri"/>
              </a:rPr>
              <a:t>services</a:t>
            </a:r>
            <a:r>
              <a:rPr lang="es-MX" sz="1100" dirty="0">
                <a:latin typeface="Calibri"/>
                <a:ea typeface="Calibri"/>
                <a:cs typeface="Calibri"/>
                <a:sym typeface="Calibri"/>
              </a:rPr>
              <a:t> </a:t>
            </a:r>
            <a:r>
              <a:rPr lang="es-MX" sz="1100" dirty="0" err="1">
                <a:latin typeface="Calibri"/>
                <a:ea typeface="Calibri"/>
                <a:cs typeface="Calibri"/>
                <a:sym typeface="Calibri"/>
              </a:rPr>
              <a:t>offered</a:t>
            </a:r>
            <a:r>
              <a:rPr lang="es-MX" sz="1100" dirty="0">
                <a:latin typeface="Calibri"/>
                <a:ea typeface="Calibri"/>
                <a:cs typeface="Calibri"/>
                <a:sym typeface="Calibri"/>
              </a:rPr>
              <a:t> </a:t>
            </a:r>
            <a:r>
              <a:rPr lang="es-MX" sz="1100" dirty="0" err="1">
                <a:latin typeface="Calibri"/>
                <a:ea typeface="Calibri"/>
                <a:cs typeface="Calibri"/>
                <a:sym typeface="Calibri"/>
              </a:rPr>
              <a:t>to</a:t>
            </a:r>
            <a:r>
              <a:rPr lang="es-MX" sz="1100" dirty="0">
                <a:latin typeface="Calibri"/>
                <a:ea typeface="Calibri"/>
                <a:cs typeface="Calibri"/>
                <a:sym typeface="Calibri"/>
              </a:rPr>
              <a:t> </a:t>
            </a:r>
            <a:r>
              <a:rPr lang="es-MX" sz="1100" dirty="0" err="1">
                <a:latin typeface="Calibri"/>
                <a:ea typeface="Calibri"/>
                <a:cs typeface="Calibri"/>
                <a:sym typeface="Calibri"/>
              </a:rPr>
              <a:t>clients</a:t>
            </a:r>
            <a:r>
              <a:rPr lang="es-MX" sz="1100" dirty="0">
                <a:latin typeface="Calibri"/>
                <a:ea typeface="Calibri"/>
                <a:cs typeface="Calibri"/>
                <a:sym typeface="Calibri"/>
              </a:rPr>
              <a:t> living </a:t>
            </a:r>
            <a:r>
              <a:rPr lang="es-MX" sz="1100" dirty="0" err="1">
                <a:latin typeface="Calibri"/>
                <a:ea typeface="Calibri"/>
                <a:cs typeface="Calibri"/>
                <a:sym typeface="Calibri"/>
              </a:rPr>
              <a:t>with</a:t>
            </a:r>
            <a:r>
              <a:rPr lang="es-MX" sz="1100" dirty="0">
                <a:latin typeface="Calibri"/>
                <a:ea typeface="Calibri"/>
                <a:cs typeface="Calibri"/>
                <a:sym typeface="Calibri"/>
              </a:rPr>
              <a:t> HIV.</a:t>
            </a:r>
            <a:r>
              <a:rPr lang="es-MX" sz="1100" b="1" dirty="0">
                <a:latin typeface="Calibri"/>
                <a:ea typeface="Calibri"/>
                <a:cs typeface="Calibri"/>
                <a:sym typeface="Calibri"/>
              </a:rPr>
              <a:t>  </a:t>
            </a:r>
            <a:r>
              <a:rPr lang="es-MX" sz="1100" dirty="0">
                <a:latin typeface="Calibri"/>
                <a:ea typeface="Calibri"/>
                <a:cs typeface="Calibri"/>
                <a:sym typeface="Calibri"/>
              </a:rPr>
              <a:t>Mental </a:t>
            </a:r>
            <a:r>
              <a:rPr lang="es-MX" sz="1100" dirty="0" err="1">
                <a:latin typeface="Calibri"/>
                <a:ea typeface="Calibri"/>
                <a:cs typeface="Calibri"/>
                <a:sym typeface="Calibri"/>
              </a:rPr>
              <a:t>health</a:t>
            </a:r>
            <a:r>
              <a:rPr lang="es-MX" sz="1100" dirty="0">
                <a:latin typeface="Calibri"/>
                <a:ea typeface="Calibri"/>
                <a:cs typeface="Calibri"/>
                <a:sym typeface="Calibri"/>
              </a:rPr>
              <a:t> </a:t>
            </a:r>
            <a:r>
              <a:rPr lang="es-MX" sz="1100" dirty="0" err="1">
                <a:latin typeface="Calibri"/>
                <a:ea typeface="Calibri"/>
                <a:cs typeface="Calibri"/>
                <a:sym typeface="Calibri"/>
              </a:rPr>
              <a:t>issues</a:t>
            </a:r>
            <a:r>
              <a:rPr lang="es-MX" sz="1100" dirty="0">
                <a:latin typeface="Calibri"/>
                <a:ea typeface="Calibri"/>
                <a:cs typeface="Calibri"/>
                <a:sym typeface="Calibri"/>
              </a:rPr>
              <a:t>, </a:t>
            </a:r>
            <a:r>
              <a:rPr lang="es-MX" sz="1100" dirty="0" err="1">
                <a:latin typeface="Calibri"/>
                <a:ea typeface="Calibri"/>
                <a:cs typeface="Calibri"/>
                <a:sym typeface="Calibri"/>
              </a:rPr>
              <a:t>including</a:t>
            </a:r>
            <a:r>
              <a:rPr lang="es-MX" sz="1100" dirty="0">
                <a:latin typeface="Calibri"/>
                <a:ea typeface="Calibri"/>
                <a:cs typeface="Calibri"/>
                <a:sym typeface="Calibri"/>
              </a:rPr>
              <a:t> </a:t>
            </a:r>
            <a:r>
              <a:rPr lang="es-MX" sz="1100" dirty="0" err="1">
                <a:latin typeface="Calibri"/>
                <a:ea typeface="Calibri"/>
                <a:cs typeface="Calibri"/>
                <a:sym typeface="Calibri"/>
              </a:rPr>
              <a:t>depression</a:t>
            </a:r>
            <a:r>
              <a:rPr lang="es-MX" sz="1100" dirty="0">
                <a:latin typeface="Calibri"/>
                <a:ea typeface="Calibri"/>
                <a:cs typeface="Calibri"/>
                <a:sym typeface="Calibri"/>
              </a:rPr>
              <a:t>, </a:t>
            </a:r>
            <a:r>
              <a:rPr lang="es-MX" sz="1100" u="sng" dirty="0" err="1">
                <a:solidFill>
                  <a:schemeClr val="hlink"/>
                </a:solidFill>
                <a:latin typeface="Calibri"/>
                <a:ea typeface="Calibri"/>
                <a:cs typeface="Calibri"/>
                <a:sym typeface="Calibri"/>
                <a:hlinkClick r:id="rId9"/>
              </a:rPr>
              <a:t>affect</a:t>
            </a:r>
            <a:r>
              <a:rPr lang="es-MX" sz="1100" u="sng" dirty="0">
                <a:solidFill>
                  <a:schemeClr val="hlink"/>
                </a:solidFill>
                <a:latin typeface="Calibri"/>
                <a:ea typeface="Calibri"/>
                <a:cs typeface="Calibri"/>
                <a:sym typeface="Calibri"/>
                <a:hlinkClick r:id="rId9"/>
              </a:rPr>
              <a:t> </a:t>
            </a:r>
            <a:r>
              <a:rPr lang="es-MX" sz="1100" u="sng" dirty="0" err="1">
                <a:solidFill>
                  <a:schemeClr val="hlink"/>
                </a:solidFill>
                <a:latin typeface="Calibri"/>
                <a:ea typeface="Calibri"/>
                <a:cs typeface="Calibri"/>
                <a:sym typeface="Calibri"/>
                <a:hlinkClick r:id="rId9"/>
              </a:rPr>
              <a:t>medication</a:t>
            </a:r>
            <a:r>
              <a:rPr lang="es-MX" sz="1100" u="sng" dirty="0">
                <a:solidFill>
                  <a:schemeClr val="hlink"/>
                </a:solidFill>
                <a:latin typeface="Calibri"/>
                <a:ea typeface="Calibri"/>
                <a:cs typeface="Calibri"/>
                <a:sym typeface="Calibri"/>
                <a:hlinkClick r:id="rId9"/>
              </a:rPr>
              <a:t> </a:t>
            </a:r>
            <a:r>
              <a:rPr lang="es-MX" sz="1100" u="sng" dirty="0" err="1">
                <a:solidFill>
                  <a:schemeClr val="hlink"/>
                </a:solidFill>
                <a:latin typeface="Calibri"/>
                <a:ea typeface="Calibri"/>
                <a:cs typeface="Calibri"/>
                <a:sym typeface="Calibri"/>
                <a:hlinkClick r:id="rId9"/>
              </a:rPr>
              <a:t>adherence</a:t>
            </a:r>
            <a:r>
              <a:rPr lang="es-MX" sz="1100" dirty="0">
                <a:latin typeface="Calibri"/>
                <a:ea typeface="Calibri"/>
                <a:cs typeface="Calibri"/>
                <a:sym typeface="Calibri"/>
              </a:rPr>
              <a:t>, </a:t>
            </a:r>
            <a:r>
              <a:rPr lang="es-MX" sz="1100" dirty="0" err="1">
                <a:latin typeface="Calibri"/>
                <a:ea typeface="Calibri"/>
                <a:cs typeface="Calibri"/>
                <a:sym typeface="Calibri"/>
              </a:rPr>
              <a:t>particularly</a:t>
            </a:r>
            <a:r>
              <a:rPr lang="es-MX" sz="1100" dirty="0">
                <a:latin typeface="Calibri"/>
                <a:ea typeface="Calibri"/>
                <a:cs typeface="Calibri"/>
                <a:sym typeface="Calibri"/>
              </a:rPr>
              <a:t> </a:t>
            </a:r>
            <a:r>
              <a:rPr lang="es-MX" sz="1100" dirty="0" err="1">
                <a:latin typeface="Calibri"/>
                <a:ea typeface="Calibri"/>
                <a:cs typeface="Calibri"/>
                <a:sym typeface="Calibri"/>
              </a:rPr>
              <a:t>among</a:t>
            </a:r>
            <a:r>
              <a:rPr lang="es-MX" sz="1100" dirty="0">
                <a:latin typeface="Calibri"/>
                <a:ea typeface="Calibri"/>
                <a:cs typeface="Calibri"/>
                <a:sym typeface="Calibri"/>
              </a:rPr>
              <a:t> </a:t>
            </a:r>
            <a:r>
              <a:rPr lang="es-MX" sz="1100" u="sng" dirty="0" err="1">
                <a:solidFill>
                  <a:schemeClr val="hlink"/>
                </a:solidFill>
                <a:latin typeface="Calibri"/>
                <a:ea typeface="Calibri"/>
                <a:cs typeface="Calibri"/>
                <a:sym typeface="Calibri"/>
                <a:hlinkClick r:id="rId10"/>
              </a:rPr>
              <a:t>young</a:t>
            </a:r>
            <a:r>
              <a:rPr lang="es-MX" sz="1100" u="sng" dirty="0">
                <a:solidFill>
                  <a:schemeClr val="hlink"/>
                </a:solidFill>
                <a:latin typeface="Calibri"/>
                <a:ea typeface="Calibri"/>
                <a:cs typeface="Calibri"/>
                <a:sym typeface="Calibri"/>
                <a:hlinkClick r:id="rId10"/>
              </a:rPr>
              <a:t>, Black MSM.</a:t>
            </a:r>
            <a:r>
              <a:rPr lang="es-MX" sz="1100" dirty="0">
                <a:latin typeface="Calibri"/>
                <a:ea typeface="Calibri"/>
                <a:cs typeface="Calibri"/>
                <a:sym typeface="Calibri"/>
              </a:rPr>
              <a:t> </a:t>
            </a:r>
            <a:endParaRPr sz="1100" b="1" dirty="0">
              <a:solidFill>
                <a:srgbClr val="595959"/>
              </a:solidFill>
              <a:latin typeface="Calibri"/>
              <a:ea typeface="Calibri"/>
              <a:cs typeface="Calibri"/>
              <a:sym typeface="Calibri"/>
            </a:endParaRPr>
          </a:p>
          <a:p>
            <a:pPr marL="0" indent="0" algn="just">
              <a:lnSpc>
                <a:spcPct val="115000"/>
              </a:lnSpc>
              <a:spcBef>
                <a:spcPts val="803"/>
              </a:spcBef>
            </a:pPr>
            <a:r>
              <a:rPr lang="es-MX" sz="1100" b="1" dirty="0" err="1">
                <a:solidFill>
                  <a:srgbClr val="595959"/>
                </a:solidFill>
                <a:latin typeface="Calibri"/>
                <a:ea typeface="Calibri"/>
                <a:cs typeface="Calibri"/>
                <a:sym typeface="Calibri"/>
              </a:rPr>
              <a:t>Psychosocial</a:t>
            </a:r>
            <a:r>
              <a:rPr lang="es-MX" sz="1100" b="1" dirty="0">
                <a:solidFill>
                  <a:srgbClr val="595959"/>
                </a:solidFill>
                <a:latin typeface="Calibri"/>
                <a:ea typeface="Calibri"/>
                <a:cs typeface="Calibri"/>
                <a:sym typeface="Calibri"/>
              </a:rPr>
              <a:t> Support </a:t>
            </a:r>
            <a:r>
              <a:rPr lang="es-MX" sz="1100" b="1" dirty="0" err="1">
                <a:solidFill>
                  <a:srgbClr val="595959"/>
                </a:solidFill>
                <a:latin typeface="Calibri"/>
                <a:ea typeface="Calibri"/>
                <a:cs typeface="Calibri"/>
                <a:sym typeface="Calibri"/>
              </a:rPr>
              <a:t>Services</a:t>
            </a:r>
            <a:r>
              <a:rPr lang="es-MX" sz="1100" b="1" dirty="0">
                <a:solidFill>
                  <a:srgbClr val="595959"/>
                </a:solidFill>
                <a:latin typeface="Calibri"/>
                <a:ea typeface="Calibri"/>
                <a:cs typeface="Calibri"/>
                <a:sym typeface="Calibri"/>
              </a:rPr>
              <a:t> (Support): </a:t>
            </a:r>
            <a:r>
              <a:rPr lang="es-MX" sz="1100" dirty="0" err="1">
                <a:latin typeface="Calibri"/>
                <a:ea typeface="Calibri"/>
                <a:cs typeface="Calibri"/>
                <a:sym typeface="Calibri"/>
              </a:rPr>
              <a:t>Psychosocial</a:t>
            </a:r>
            <a:r>
              <a:rPr lang="es-MX" sz="1100" dirty="0">
                <a:latin typeface="Calibri"/>
                <a:ea typeface="Calibri"/>
                <a:cs typeface="Calibri"/>
                <a:sym typeface="Calibri"/>
              </a:rPr>
              <a:t> Support </a:t>
            </a:r>
            <a:r>
              <a:rPr lang="es-MX" sz="1100" dirty="0" err="1">
                <a:latin typeface="Calibri"/>
                <a:ea typeface="Calibri"/>
                <a:cs typeface="Calibri"/>
                <a:sym typeface="Calibri"/>
              </a:rPr>
              <a:t>Services</a:t>
            </a:r>
            <a:r>
              <a:rPr lang="es-MX" sz="1100" dirty="0">
                <a:latin typeface="Calibri"/>
                <a:ea typeface="Calibri"/>
                <a:cs typeface="Calibri"/>
                <a:sym typeface="Calibri"/>
              </a:rPr>
              <a:t> </a:t>
            </a:r>
            <a:r>
              <a:rPr lang="es-MX" sz="1100" dirty="0" err="1">
                <a:latin typeface="Calibri"/>
                <a:ea typeface="Calibri"/>
                <a:cs typeface="Calibri"/>
                <a:sym typeface="Calibri"/>
              </a:rPr>
              <a:t>provide</a:t>
            </a:r>
            <a:r>
              <a:rPr lang="es-MX" sz="1100" dirty="0">
                <a:latin typeface="Calibri"/>
                <a:ea typeface="Calibri"/>
                <a:cs typeface="Calibri"/>
                <a:sym typeface="Calibri"/>
              </a:rPr>
              <a:t> </a:t>
            </a:r>
            <a:r>
              <a:rPr lang="es-MX" sz="1100" dirty="0" err="1">
                <a:latin typeface="Calibri"/>
                <a:ea typeface="Calibri"/>
                <a:cs typeface="Calibri"/>
                <a:sym typeface="Calibri"/>
              </a:rPr>
              <a:t>group</a:t>
            </a:r>
            <a:r>
              <a:rPr lang="es-MX" sz="1100" dirty="0">
                <a:latin typeface="Calibri"/>
                <a:ea typeface="Calibri"/>
                <a:cs typeface="Calibri"/>
                <a:sym typeface="Calibri"/>
              </a:rPr>
              <a:t> </a:t>
            </a:r>
            <a:r>
              <a:rPr lang="es-MX" sz="1100" dirty="0" err="1">
                <a:latin typeface="Calibri"/>
                <a:ea typeface="Calibri"/>
                <a:cs typeface="Calibri"/>
                <a:sym typeface="Calibri"/>
              </a:rPr>
              <a:t>or</a:t>
            </a:r>
            <a:r>
              <a:rPr lang="es-MX" sz="1100" dirty="0">
                <a:latin typeface="Calibri"/>
                <a:ea typeface="Calibri"/>
                <a:cs typeface="Calibri"/>
                <a:sym typeface="Calibri"/>
              </a:rPr>
              <a:t> individual </a:t>
            </a:r>
            <a:r>
              <a:rPr lang="es-MX" sz="1100" dirty="0" err="1">
                <a:latin typeface="Calibri"/>
                <a:ea typeface="Calibri"/>
                <a:cs typeface="Calibri"/>
                <a:sym typeface="Calibri"/>
              </a:rPr>
              <a:t>support</a:t>
            </a:r>
            <a:r>
              <a:rPr lang="es-MX" sz="1100" dirty="0">
                <a:latin typeface="Calibri"/>
                <a:ea typeface="Calibri"/>
                <a:cs typeface="Calibri"/>
                <a:sym typeface="Calibri"/>
              </a:rPr>
              <a:t> and </a:t>
            </a:r>
            <a:r>
              <a:rPr lang="es-MX" sz="1100" dirty="0" err="1">
                <a:latin typeface="Calibri"/>
                <a:ea typeface="Calibri"/>
                <a:cs typeface="Calibri"/>
                <a:sym typeface="Calibri"/>
              </a:rPr>
              <a:t>counseling</a:t>
            </a:r>
            <a:r>
              <a:rPr lang="es-MX" sz="1100" dirty="0">
                <a:latin typeface="Calibri"/>
                <a:ea typeface="Calibri"/>
                <a:cs typeface="Calibri"/>
                <a:sym typeface="Calibri"/>
              </a:rPr>
              <a:t> </a:t>
            </a:r>
            <a:r>
              <a:rPr lang="es-MX" sz="1100" dirty="0" err="1">
                <a:latin typeface="Calibri"/>
                <a:ea typeface="Calibri"/>
                <a:cs typeface="Calibri"/>
                <a:sym typeface="Calibri"/>
              </a:rPr>
              <a:t>services</a:t>
            </a:r>
            <a:r>
              <a:rPr lang="es-MX" sz="1100" dirty="0">
                <a:latin typeface="Calibri"/>
                <a:ea typeface="Calibri"/>
                <a:cs typeface="Calibri"/>
                <a:sym typeface="Calibri"/>
              </a:rPr>
              <a:t> </a:t>
            </a:r>
            <a:r>
              <a:rPr lang="es-MX" sz="1100" dirty="0" err="1">
                <a:latin typeface="Calibri"/>
                <a:ea typeface="Calibri"/>
                <a:cs typeface="Calibri"/>
                <a:sym typeface="Calibri"/>
              </a:rPr>
              <a:t>to</a:t>
            </a:r>
            <a:r>
              <a:rPr lang="es-MX" sz="1100" dirty="0">
                <a:latin typeface="Calibri"/>
                <a:ea typeface="Calibri"/>
                <a:cs typeface="Calibri"/>
                <a:sym typeface="Calibri"/>
              </a:rPr>
              <a:t> </a:t>
            </a:r>
            <a:r>
              <a:rPr lang="es-MX" sz="1100" dirty="0" err="1">
                <a:latin typeface="Calibri"/>
                <a:ea typeface="Calibri"/>
                <a:cs typeface="Calibri"/>
                <a:sym typeface="Calibri"/>
              </a:rPr>
              <a:t>assist</a:t>
            </a:r>
            <a:r>
              <a:rPr lang="es-MX" sz="1100" dirty="0">
                <a:latin typeface="Calibri"/>
                <a:ea typeface="Calibri"/>
                <a:cs typeface="Calibri"/>
                <a:sym typeface="Calibri"/>
              </a:rPr>
              <a:t> </a:t>
            </a:r>
            <a:r>
              <a:rPr lang="es-MX" sz="1100" dirty="0" err="1">
                <a:latin typeface="Calibri"/>
                <a:ea typeface="Calibri"/>
                <a:cs typeface="Calibri"/>
                <a:sym typeface="Calibri"/>
              </a:rPr>
              <a:t>eligible</a:t>
            </a:r>
            <a:r>
              <a:rPr lang="es-MX" sz="1100" dirty="0">
                <a:latin typeface="Calibri"/>
                <a:ea typeface="Calibri"/>
                <a:cs typeface="Calibri"/>
                <a:sym typeface="Calibri"/>
              </a:rPr>
              <a:t> PLWH </a:t>
            </a:r>
            <a:r>
              <a:rPr lang="es-MX" sz="1100" dirty="0" err="1">
                <a:latin typeface="Calibri"/>
                <a:ea typeface="Calibri"/>
                <a:cs typeface="Calibri"/>
                <a:sym typeface="Calibri"/>
              </a:rPr>
              <a:t>to</a:t>
            </a:r>
            <a:r>
              <a:rPr lang="es-MX" sz="1100" dirty="0">
                <a:latin typeface="Calibri"/>
                <a:ea typeface="Calibri"/>
                <a:cs typeface="Calibri"/>
                <a:sym typeface="Calibri"/>
              </a:rPr>
              <a:t> </a:t>
            </a:r>
            <a:r>
              <a:rPr lang="es-MX" sz="1100" dirty="0" err="1">
                <a:latin typeface="Calibri"/>
                <a:ea typeface="Calibri"/>
                <a:cs typeface="Calibri"/>
                <a:sym typeface="Calibri"/>
              </a:rPr>
              <a:t>address</a:t>
            </a:r>
            <a:r>
              <a:rPr lang="es-MX" sz="1100" dirty="0">
                <a:latin typeface="Calibri"/>
                <a:ea typeface="Calibri"/>
                <a:cs typeface="Calibri"/>
                <a:sym typeface="Calibri"/>
              </a:rPr>
              <a:t> </a:t>
            </a:r>
            <a:r>
              <a:rPr lang="es-MX" sz="1100" dirty="0" err="1">
                <a:latin typeface="Calibri"/>
                <a:ea typeface="Calibri"/>
                <a:cs typeface="Calibri"/>
                <a:sym typeface="Calibri"/>
              </a:rPr>
              <a:t>behavioral</a:t>
            </a:r>
            <a:r>
              <a:rPr lang="es-MX" sz="1100" dirty="0">
                <a:latin typeface="Calibri"/>
                <a:ea typeface="Calibri"/>
                <a:cs typeface="Calibri"/>
                <a:sym typeface="Calibri"/>
              </a:rPr>
              <a:t> and </a:t>
            </a:r>
            <a:r>
              <a:rPr lang="es-MX" sz="1100" dirty="0" err="1">
                <a:latin typeface="Calibri"/>
                <a:ea typeface="Calibri"/>
                <a:cs typeface="Calibri"/>
                <a:sym typeface="Calibri"/>
              </a:rPr>
              <a:t>physical</a:t>
            </a:r>
            <a:r>
              <a:rPr lang="es-MX" sz="1100" dirty="0">
                <a:latin typeface="Calibri"/>
                <a:ea typeface="Calibri"/>
                <a:cs typeface="Calibri"/>
                <a:sym typeface="Calibri"/>
              </a:rPr>
              <a:t> </a:t>
            </a:r>
            <a:r>
              <a:rPr lang="es-MX" sz="1100" dirty="0" err="1">
                <a:latin typeface="Calibri"/>
                <a:ea typeface="Calibri"/>
                <a:cs typeface="Calibri"/>
                <a:sym typeface="Calibri"/>
              </a:rPr>
              <a:t>health</a:t>
            </a:r>
            <a:r>
              <a:rPr lang="es-MX" sz="1100" dirty="0">
                <a:latin typeface="Calibri"/>
                <a:ea typeface="Calibri"/>
                <a:cs typeface="Calibri"/>
                <a:sym typeface="Calibri"/>
              </a:rPr>
              <a:t> </a:t>
            </a:r>
            <a:r>
              <a:rPr lang="es-MX" sz="1100" dirty="0" err="1">
                <a:latin typeface="Calibri"/>
                <a:ea typeface="Calibri"/>
                <a:cs typeface="Calibri"/>
                <a:sym typeface="Calibri"/>
              </a:rPr>
              <a:t>concerns</a:t>
            </a:r>
            <a:r>
              <a:rPr lang="es-MX" sz="1100" dirty="0">
                <a:latin typeface="Calibri"/>
                <a:ea typeface="Calibri"/>
                <a:cs typeface="Calibri"/>
                <a:sym typeface="Calibri"/>
              </a:rPr>
              <a:t>. </a:t>
            </a:r>
            <a:r>
              <a:rPr lang="es-MX" sz="1100" dirty="0" err="1">
                <a:latin typeface="Calibri"/>
                <a:ea typeface="Calibri"/>
                <a:cs typeface="Calibri"/>
                <a:sym typeface="Calibri"/>
              </a:rPr>
              <a:t>These</a:t>
            </a:r>
            <a:r>
              <a:rPr lang="es-MX" sz="1100" dirty="0">
                <a:latin typeface="Calibri"/>
                <a:ea typeface="Calibri"/>
                <a:cs typeface="Calibri"/>
                <a:sym typeface="Calibri"/>
              </a:rPr>
              <a:t> </a:t>
            </a:r>
            <a:r>
              <a:rPr lang="es-MX" sz="1100" dirty="0" err="1">
                <a:latin typeface="Calibri"/>
                <a:ea typeface="Calibri"/>
                <a:cs typeface="Calibri"/>
                <a:sym typeface="Calibri"/>
              </a:rPr>
              <a:t>services</a:t>
            </a:r>
            <a:r>
              <a:rPr lang="es-MX" sz="1100" dirty="0">
                <a:latin typeface="Calibri"/>
                <a:ea typeface="Calibri"/>
                <a:cs typeface="Calibri"/>
                <a:sym typeface="Calibri"/>
              </a:rPr>
              <a:t> </a:t>
            </a:r>
            <a:r>
              <a:rPr lang="es-MX" sz="1100" dirty="0" err="1">
                <a:latin typeface="Calibri"/>
                <a:ea typeface="Calibri"/>
                <a:cs typeface="Calibri"/>
                <a:sym typeface="Calibri"/>
              </a:rPr>
              <a:t>may</a:t>
            </a:r>
            <a:r>
              <a:rPr lang="es-MX" sz="1100" dirty="0">
                <a:latin typeface="Calibri"/>
                <a:ea typeface="Calibri"/>
                <a:cs typeface="Calibri"/>
                <a:sym typeface="Calibri"/>
              </a:rPr>
              <a:t> </a:t>
            </a:r>
            <a:r>
              <a:rPr lang="es-MX" sz="1100" dirty="0" err="1">
                <a:latin typeface="Calibri"/>
                <a:ea typeface="Calibri"/>
                <a:cs typeface="Calibri"/>
                <a:sym typeface="Calibri"/>
              </a:rPr>
              <a:t>include</a:t>
            </a:r>
            <a:r>
              <a:rPr lang="es-MX" sz="1100" dirty="0">
                <a:latin typeface="Calibri"/>
                <a:ea typeface="Calibri"/>
                <a:cs typeface="Calibri"/>
                <a:sym typeface="Calibri"/>
              </a:rPr>
              <a:t>: HIV </a:t>
            </a:r>
            <a:r>
              <a:rPr lang="es-MX" sz="1100" dirty="0" err="1">
                <a:latin typeface="Calibri"/>
                <a:ea typeface="Calibri"/>
                <a:cs typeface="Calibri"/>
                <a:sym typeface="Calibri"/>
              </a:rPr>
              <a:t>support</a:t>
            </a:r>
            <a:r>
              <a:rPr lang="es-MX" sz="1100" dirty="0">
                <a:latin typeface="Calibri"/>
                <a:ea typeface="Calibri"/>
                <a:cs typeface="Calibri"/>
                <a:sym typeface="Calibri"/>
              </a:rPr>
              <a:t> </a:t>
            </a:r>
            <a:r>
              <a:rPr lang="es-MX" sz="1100" dirty="0" err="1">
                <a:latin typeface="Calibri"/>
                <a:ea typeface="Calibri"/>
                <a:cs typeface="Calibri"/>
                <a:sym typeface="Calibri"/>
              </a:rPr>
              <a:t>groups</a:t>
            </a:r>
            <a:r>
              <a:rPr lang="es-MX" sz="1100" dirty="0">
                <a:latin typeface="Calibri"/>
                <a:ea typeface="Calibri"/>
                <a:cs typeface="Calibri"/>
                <a:sym typeface="Calibri"/>
              </a:rPr>
              <a:t>, and pastoral </a:t>
            </a:r>
            <a:r>
              <a:rPr lang="es-MX" sz="1100" dirty="0" err="1">
                <a:latin typeface="Calibri"/>
                <a:ea typeface="Calibri"/>
                <a:cs typeface="Calibri"/>
                <a:sym typeface="Calibri"/>
              </a:rPr>
              <a:t>care</a:t>
            </a:r>
            <a:r>
              <a:rPr lang="es-MX" sz="1100" dirty="0">
                <a:latin typeface="Calibri"/>
                <a:ea typeface="Calibri"/>
                <a:cs typeface="Calibri"/>
                <a:sym typeface="Calibri"/>
              </a:rPr>
              <a:t>/</a:t>
            </a:r>
            <a:r>
              <a:rPr lang="es-MX" sz="1100" dirty="0" err="1">
                <a:latin typeface="Calibri"/>
                <a:ea typeface="Calibri"/>
                <a:cs typeface="Calibri"/>
                <a:sym typeface="Calibri"/>
              </a:rPr>
              <a:t>counseling</a:t>
            </a:r>
            <a:r>
              <a:rPr lang="es-MX" sz="1100" dirty="0">
                <a:latin typeface="Calibri"/>
                <a:ea typeface="Calibri"/>
                <a:cs typeface="Calibri"/>
                <a:sym typeface="Calibri"/>
              </a:rPr>
              <a:t> </a:t>
            </a:r>
            <a:r>
              <a:rPr lang="es-MX" sz="1100" dirty="0" err="1">
                <a:latin typeface="Calibri"/>
                <a:ea typeface="Calibri"/>
                <a:cs typeface="Calibri"/>
                <a:sym typeface="Calibri"/>
              </a:rPr>
              <a:t>services</a:t>
            </a:r>
            <a:r>
              <a:rPr lang="es-MX" sz="1100" dirty="0">
                <a:latin typeface="Calibri"/>
                <a:ea typeface="Calibri"/>
                <a:cs typeface="Calibri"/>
                <a:sym typeface="Calibri"/>
              </a:rPr>
              <a:t>. </a:t>
            </a:r>
            <a:r>
              <a:rPr lang="es-MX" sz="1100" dirty="0" err="1">
                <a:latin typeface="Calibri"/>
                <a:ea typeface="Calibri"/>
                <a:cs typeface="Calibri"/>
                <a:sym typeface="Calibri"/>
              </a:rPr>
              <a:t>These</a:t>
            </a:r>
            <a:r>
              <a:rPr lang="es-MX" sz="1100" dirty="0">
                <a:latin typeface="Calibri"/>
                <a:ea typeface="Calibri"/>
                <a:cs typeface="Calibri"/>
                <a:sym typeface="Calibri"/>
              </a:rPr>
              <a:t> </a:t>
            </a:r>
            <a:r>
              <a:rPr lang="es-MX" sz="1100" dirty="0" err="1">
                <a:latin typeface="Calibri"/>
                <a:ea typeface="Calibri"/>
                <a:cs typeface="Calibri"/>
                <a:sym typeface="Calibri"/>
              </a:rPr>
              <a:t>services</a:t>
            </a:r>
            <a:r>
              <a:rPr lang="es-MX" sz="1100" dirty="0">
                <a:latin typeface="Calibri"/>
                <a:ea typeface="Calibri"/>
                <a:cs typeface="Calibri"/>
                <a:sym typeface="Calibri"/>
              </a:rPr>
              <a:t> are </a:t>
            </a:r>
            <a:r>
              <a:rPr lang="es-MX" sz="1100" dirty="0" err="1">
                <a:latin typeface="Calibri"/>
                <a:ea typeface="Calibri"/>
                <a:cs typeface="Calibri"/>
                <a:sym typeface="Calibri"/>
              </a:rPr>
              <a:t>especially</a:t>
            </a:r>
            <a:r>
              <a:rPr lang="es-MX" sz="1100" dirty="0">
                <a:latin typeface="Calibri"/>
                <a:ea typeface="Calibri"/>
                <a:cs typeface="Calibri"/>
                <a:sym typeface="Calibri"/>
              </a:rPr>
              <a:t> </a:t>
            </a:r>
            <a:r>
              <a:rPr lang="es-MX" sz="1100" dirty="0" err="1">
                <a:latin typeface="Calibri"/>
                <a:ea typeface="Calibri"/>
                <a:cs typeface="Calibri"/>
                <a:sym typeface="Calibri"/>
              </a:rPr>
              <a:t>important</a:t>
            </a:r>
            <a:r>
              <a:rPr lang="es-MX" sz="1100" dirty="0">
                <a:latin typeface="Calibri"/>
                <a:ea typeface="Calibri"/>
                <a:cs typeface="Calibri"/>
                <a:sym typeface="Calibri"/>
              </a:rPr>
              <a:t> as </a:t>
            </a:r>
            <a:r>
              <a:rPr lang="es-MX" sz="1100" u="sng" dirty="0">
                <a:solidFill>
                  <a:schemeClr val="hlink"/>
                </a:solidFill>
                <a:latin typeface="Calibri"/>
                <a:ea typeface="Calibri"/>
                <a:cs typeface="Calibri"/>
                <a:sym typeface="Calibri"/>
                <a:hlinkClick r:id="rId11"/>
              </a:rPr>
              <a:t>social </a:t>
            </a:r>
            <a:r>
              <a:rPr lang="es-MX" sz="1100" u="sng" dirty="0" err="1">
                <a:solidFill>
                  <a:schemeClr val="hlink"/>
                </a:solidFill>
                <a:latin typeface="Calibri"/>
                <a:ea typeface="Calibri"/>
                <a:cs typeface="Calibri"/>
                <a:sym typeface="Calibri"/>
                <a:hlinkClick r:id="rId11"/>
              </a:rPr>
              <a:t>support</a:t>
            </a:r>
            <a:r>
              <a:rPr lang="es-MX" sz="1100" u="sng" dirty="0">
                <a:solidFill>
                  <a:schemeClr val="hlink"/>
                </a:solidFill>
                <a:latin typeface="Calibri"/>
                <a:ea typeface="Calibri"/>
                <a:cs typeface="Calibri"/>
                <a:sym typeface="Calibri"/>
                <a:hlinkClick r:id="rId11"/>
              </a:rPr>
              <a:t> </a:t>
            </a:r>
            <a:r>
              <a:rPr lang="es-MX" sz="1100" u="sng" dirty="0" err="1">
                <a:solidFill>
                  <a:schemeClr val="hlink"/>
                </a:solidFill>
                <a:latin typeface="Calibri"/>
                <a:ea typeface="Calibri"/>
                <a:cs typeface="Calibri"/>
                <a:sym typeface="Calibri"/>
                <a:hlinkClick r:id="rId11"/>
              </a:rPr>
              <a:t>appears</a:t>
            </a:r>
            <a:r>
              <a:rPr lang="es-MX" sz="1100" u="sng" dirty="0">
                <a:solidFill>
                  <a:schemeClr val="hlink"/>
                </a:solidFill>
                <a:latin typeface="Calibri"/>
                <a:ea typeface="Calibri"/>
                <a:cs typeface="Calibri"/>
                <a:sym typeface="Calibri"/>
                <a:hlinkClick r:id="rId11"/>
              </a:rPr>
              <a:t> </a:t>
            </a:r>
            <a:r>
              <a:rPr lang="es-MX" sz="1100" u="sng" dirty="0" err="1">
                <a:solidFill>
                  <a:schemeClr val="hlink"/>
                </a:solidFill>
                <a:latin typeface="Calibri"/>
                <a:ea typeface="Calibri"/>
                <a:cs typeface="Calibri"/>
                <a:sym typeface="Calibri"/>
                <a:hlinkClick r:id="rId11"/>
              </a:rPr>
              <a:t>to</a:t>
            </a:r>
            <a:r>
              <a:rPr lang="es-MX" sz="1100" u="sng" dirty="0">
                <a:solidFill>
                  <a:schemeClr val="hlink"/>
                </a:solidFill>
                <a:latin typeface="Calibri"/>
                <a:ea typeface="Calibri"/>
                <a:cs typeface="Calibri"/>
                <a:sym typeface="Calibri"/>
                <a:hlinkClick r:id="rId11"/>
              </a:rPr>
              <a:t> </a:t>
            </a:r>
            <a:r>
              <a:rPr lang="es-MX" sz="1100" u="sng" dirty="0" err="1">
                <a:solidFill>
                  <a:schemeClr val="hlink"/>
                </a:solidFill>
                <a:latin typeface="Calibri"/>
                <a:ea typeface="Calibri"/>
                <a:cs typeface="Calibri"/>
                <a:sym typeface="Calibri"/>
                <a:hlinkClick r:id="rId11"/>
              </a:rPr>
              <a:t>create</a:t>
            </a:r>
            <a:r>
              <a:rPr lang="es-MX" sz="1100" u="sng" dirty="0">
                <a:solidFill>
                  <a:schemeClr val="hlink"/>
                </a:solidFill>
                <a:latin typeface="Calibri"/>
                <a:ea typeface="Calibri"/>
                <a:cs typeface="Calibri"/>
                <a:sym typeface="Calibri"/>
                <a:hlinkClick r:id="rId11"/>
              </a:rPr>
              <a:t> a </a:t>
            </a:r>
            <a:r>
              <a:rPr lang="es-MX" sz="1100" u="sng" dirty="0" err="1">
                <a:solidFill>
                  <a:schemeClr val="hlink"/>
                </a:solidFill>
                <a:latin typeface="Calibri"/>
                <a:ea typeface="Calibri"/>
                <a:cs typeface="Calibri"/>
                <a:sym typeface="Calibri"/>
                <a:hlinkClick r:id="rId11"/>
              </a:rPr>
              <a:t>sense</a:t>
            </a:r>
            <a:r>
              <a:rPr lang="es-MX" sz="1100" u="sng" dirty="0">
                <a:solidFill>
                  <a:schemeClr val="hlink"/>
                </a:solidFill>
                <a:latin typeface="Calibri"/>
                <a:ea typeface="Calibri"/>
                <a:cs typeface="Calibri"/>
                <a:sym typeface="Calibri"/>
                <a:hlinkClick r:id="rId11"/>
              </a:rPr>
              <a:t> </a:t>
            </a:r>
            <a:r>
              <a:rPr lang="es-MX" sz="1100" u="sng" dirty="0" err="1">
                <a:solidFill>
                  <a:schemeClr val="hlink"/>
                </a:solidFill>
                <a:latin typeface="Calibri"/>
                <a:ea typeface="Calibri"/>
                <a:cs typeface="Calibri"/>
                <a:sym typeface="Calibri"/>
                <a:hlinkClick r:id="rId11"/>
              </a:rPr>
              <a:t>of</a:t>
            </a:r>
            <a:r>
              <a:rPr lang="es-MX" sz="1100" u="sng" dirty="0">
                <a:solidFill>
                  <a:schemeClr val="hlink"/>
                </a:solidFill>
                <a:latin typeface="Calibri"/>
                <a:ea typeface="Calibri"/>
                <a:cs typeface="Calibri"/>
                <a:sym typeface="Calibri"/>
                <a:hlinkClick r:id="rId11"/>
              </a:rPr>
              <a:t> </a:t>
            </a:r>
            <a:r>
              <a:rPr lang="es-MX" sz="1100" u="sng" dirty="0" err="1">
                <a:solidFill>
                  <a:schemeClr val="hlink"/>
                </a:solidFill>
                <a:latin typeface="Calibri"/>
                <a:ea typeface="Calibri"/>
                <a:cs typeface="Calibri"/>
                <a:sym typeface="Calibri"/>
                <a:hlinkClick r:id="rId11"/>
              </a:rPr>
              <a:t>community</a:t>
            </a:r>
            <a:r>
              <a:rPr lang="es-MX" sz="1100" u="sng" dirty="0">
                <a:solidFill>
                  <a:schemeClr val="hlink"/>
                </a:solidFill>
                <a:latin typeface="Calibri"/>
                <a:ea typeface="Calibri"/>
                <a:cs typeface="Calibri"/>
                <a:sym typeface="Calibri"/>
                <a:hlinkClick r:id="rId11"/>
              </a:rPr>
              <a:t> </a:t>
            </a:r>
            <a:r>
              <a:rPr lang="es-MX" sz="1100" u="sng" dirty="0" err="1">
                <a:solidFill>
                  <a:schemeClr val="hlink"/>
                </a:solidFill>
                <a:latin typeface="Calibri"/>
                <a:ea typeface="Calibri"/>
                <a:cs typeface="Calibri"/>
                <a:sym typeface="Calibri"/>
                <a:hlinkClick r:id="rId11"/>
              </a:rPr>
              <a:t>for</a:t>
            </a:r>
            <a:r>
              <a:rPr lang="es-MX" sz="1100" u="sng" dirty="0">
                <a:solidFill>
                  <a:schemeClr val="hlink"/>
                </a:solidFill>
                <a:latin typeface="Calibri"/>
                <a:ea typeface="Calibri"/>
                <a:cs typeface="Calibri"/>
                <a:sym typeface="Calibri"/>
                <a:hlinkClick r:id="rId11"/>
              </a:rPr>
              <a:t> </a:t>
            </a:r>
            <a:r>
              <a:rPr lang="es-MX" sz="1100" u="sng" dirty="0" err="1">
                <a:solidFill>
                  <a:schemeClr val="hlink"/>
                </a:solidFill>
                <a:latin typeface="Calibri"/>
                <a:ea typeface="Calibri"/>
                <a:cs typeface="Calibri"/>
                <a:sym typeface="Calibri"/>
                <a:hlinkClick r:id="rId11"/>
              </a:rPr>
              <a:t>health</a:t>
            </a:r>
            <a:r>
              <a:rPr lang="es-MX" sz="1100" u="sng" dirty="0">
                <a:solidFill>
                  <a:schemeClr val="hlink"/>
                </a:solidFill>
                <a:latin typeface="Calibri"/>
                <a:ea typeface="Calibri"/>
                <a:cs typeface="Calibri"/>
                <a:sym typeface="Calibri"/>
                <a:hlinkClick r:id="rId11"/>
              </a:rPr>
              <a:t> </a:t>
            </a:r>
            <a:r>
              <a:rPr lang="es-MX" sz="1100" u="sng" dirty="0" err="1">
                <a:solidFill>
                  <a:schemeClr val="hlink"/>
                </a:solidFill>
                <a:latin typeface="Calibri"/>
                <a:ea typeface="Calibri"/>
                <a:cs typeface="Calibri"/>
                <a:sym typeface="Calibri"/>
                <a:hlinkClick r:id="rId11"/>
              </a:rPr>
              <a:t>issues</a:t>
            </a:r>
            <a:r>
              <a:rPr lang="es-MX" sz="1100" u="sng" dirty="0">
                <a:solidFill>
                  <a:schemeClr val="hlink"/>
                </a:solidFill>
                <a:latin typeface="Calibri"/>
                <a:ea typeface="Calibri"/>
                <a:cs typeface="Calibri"/>
                <a:sym typeface="Calibri"/>
                <a:hlinkClick r:id="rId11"/>
              </a:rPr>
              <a:t> </a:t>
            </a:r>
            <a:r>
              <a:rPr lang="es-MX" sz="1100" u="sng" dirty="0" err="1">
                <a:solidFill>
                  <a:schemeClr val="hlink"/>
                </a:solidFill>
                <a:latin typeface="Calibri"/>
                <a:ea typeface="Calibri"/>
                <a:cs typeface="Calibri"/>
                <a:sym typeface="Calibri"/>
                <a:hlinkClick r:id="rId11"/>
              </a:rPr>
              <a:t>among</a:t>
            </a:r>
            <a:r>
              <a:rPr lang="es-MX" sz="1100" u="sng" dirty="0">
                <a:solidFill>
                  <a:schemeClr val="hlink"/>
                </a:solidFill>
                <a:latin typeface="Calibri"/>
                <a:ea typeface="Calibri"/>
                <a:cs typeface="Calibri"/>
                <a:sym typeface="Calibri"/>
                <a:hlinkClick r:id="rId11"/>
              </a:rPr>
              <a:t> </a:t>
            </a:r>
            <a:r>
              <a:rPr lang="es-MX" sz="1100" u="sng" dirty="0" err="1">
                <a:solidFill>
                  <a:schemeClr val="hlink"/>
                </a:solidFill>
                <a:latin typeface="Calibri"/>
                <a:ea typeface="Calibri"/>
                <a:cs typeface="Calibri"/>
                <a:sym typeface="Calibri"/>
                <a:hlinkClick r:id="rId11"/>
              </a:rPr>
              <a:t>African</a:t>
            </a:r>
            <a:r>
              <a:rPr lang="es-MX" sz="1100" u="sng" dirty="0">
                <a:solidFill>
                  <a:schemeClr val="hlink"/>
                </a:solidFill>
                <a:latin typeface="Calibri"/>
                <a:ea typeface="Calibri"/>
                <a:cs typeface="Calibri"/>
                <a:sym typeface="Calibri"/>
                <a:hlinkClick r:id="rId11"/>
              </a:rPr>
              <a:t> American </a:t>
            </a:r>
            <a:r>
              <a:rPr lang="es-MX" sz="1100" u="sng" dirty="0" err="1">
                <a:solidFill>
                  <a:schemeClr val="hlink"/>
                </a:solidFill>
                <a:latin typeface="Calibri"/>
                <a:ea typeface="Calibri"/>
                <a:cs typeface="Calibri"/>
                <a:sym typeface="Calibri"/>
                <a:hlinkClick r:id="rId11"/>
              </a:rPr>
              <a:t>men</a:t>
            </a:r>
            <a:r>
              <a:rPr lang="es-MX" sz="1100" dirty="0">
                <a:latin typeface="Calibri"/>
                <a:ea typeface="Calibri"/>
                <a:cs typeface="Calibri"/>
                <a:sym typeface="Calibri"/>
              </a:rPr>
              <a:t>. </a:t>
            </a:r>
            <a:r>
              <a:rPr lang="es-MX" sz="1100" dirty="0" err="1">
                <a:latin typeface="Calibri"/>
                <a:ea typeface="Calibri"/>
                <a:cs typeface="Calibri"/>
                <a:sym typeface="Calibri"/>
              </a:rPr>
              <a:t>Furthermore</a:t>
            </a:r>
            <a:r>
              <a:rPr lang="es-MX" sz="1100" dirty="0">
                <a:latin typeface="Calibri"/>
                <a:ea typeface="Calibri"/>
                <a:cs typeface="Calibri"/>
                <a:sym typeface="Calibri"/>
              </a:rPr>
              <a:t>, </a:t>
            </a:r>
            <a:r>
              <a:rPr lang="es-MX" sz="1100" dirty="0" err="1">
                <a:latin typeface="Calibri"/>
                <a:ea typeface="Calibri"/>
                <a:cs typeface="Calibri"/>
                <a:sym typeface="Calibri"/>
              </a:rPr>
              <a:t>African</a:t>
            </a:r>
            <a:r>
              <a:rPr lang="es-MX" sz="1100" dirty="0">
                <a:latin typeface="Calibri"/>
                <a:ea typeface="Calibri"/>
                <a:cs typeface="Calibri"/>
                <a:sym typeface="Calibri"/>
              </a:rPr>
              <a:t> American </a:t>
            </a:r>
            <a:r>
              <a:rPr lang="es-MX" sz="1100" dirty="0" err="1">
                <a:latin typeface="Calibri"/>
                <a:ea typeface="Calibri"/>
                <a:cs typeface="Calibri"/>
                <a:sym typeface="Calibri"/>
              </a:rPr>
              <a:t>ministers</a:t>
            </a:r>
            <a:r>
              <a:rPr lang="es-MX" sz="1100" dirty="0">
                <a:latin typeface="Calibri"/>
                <a:ea typeface="Calibri"/>
                <a:cs typeface="Calibri"/>
                <a:sym typeface="Calibri"/>
              </a:rPr>
              <a:t> are </a:t>
            </a:r>
            <a:r>
              <a:rPr lang="es-MX" sz="1100" dirty="0" err="1">
                <a:latin typeface="Calibri"/>
                <a:ea typeface="Calibri"/>
                <a:cs typeface="Calibri"/>
                <a:sym typeface="Calibri"/>
              </a:rPr>
              <a:t>considered</a:t>
            </a:r>
            <a:r>
              <a:rPr lang="es-MX" sz="1100" dirty="0">
                <a:latin typeface="Calibri"/>
                <a:ea typeface="Calibri"/>
                <a:cs typeface="Calibri"/>
                <a:sym typeface="Calibri"/>
              </a:rPr>
              <a:t> </a:t>
            </a:r>
            <a:r>
              <a:rPr lang="es-MX" sz="1100" dirty="0" err="1">
                <a:latin typeface="Calibri"/>
                <a:ea typeface="Calibri"/>
                <a:cs typeface="Calibri"/>
                <a:sym typeface="Calibri"/>
              </a:rPr>
              <a:t>trusted</a:t>
            </a:r>
            <a:r>
              <a:rPr lang="es-MX" sz="1100" dirty="0">
                <a:latin typeface="Calibri"/>
                <a:ea typeface="Calibri"/>
                <a:cs typeface="Calibri"/>
                <a:sym typeface="Calibri"/>
              </a:rPr>
              <a:t> “gatekeepers” </a:t>
            </a:r>
            <a:r>
              <a:rPr lang="es-MX" sz="1100" dirty="0" err="1">
                <a:latin typeface="Calibri"/>
                <a:ea typeface="Calibri"/>
                <a:cs typeface="Calibri"/>
                <a:sym typeface="Calibri"/>
              </a:rPr>
              <a:t>for</a:t>
            </a:r>
            <a:r>
              <a:rPr lang="es-MX" sz="1100" dirty="0">
                <a:latin typeface="Calibri"/>
                <a:ea typeface="Calibri"/>
                <a:cs typeface="Calibri"/>
                <a:sym typeface="Calibri"/>
              </a:rPr>
              <a:t> </a:t>
            </a:r>
            <a:r>
              <a:rPr lang="es-MX" sz="1100" dirty="0" err="1">
                <a:latin typeface="Calibri"/>
                <a:ea typeface="Calibri"/>
                <a:cs typeface="Calibri"/>
                <a:sym typeface="Calibri"/>
              </a:rPr>
              <a:t>providing</a:t>
            </a:r>
            <a:r>
              <a:rPr lang="es-MX" sz="1100" dirty="0">
                <a:latin typeface="Calibri"/>
                <a:ea typeface="Calibri"/>
                <a:cs typeface="Calibri"/>
                <a:sym typeface="Calibri"/>
              </a:rPr>
              <a:t> pastoral </a:t>
            </a:r>
            <a:r>
              <a:rPr lang="es-MX" sz="1100" dirty="0" err="1">
                <a:latin typeface="Calibri"/>
                <a:ea typeface="Calibri"/>
                <a:cs typeface="Calibri"/>
                <a:sym typeface="Calibri"/>
              </a:rPr>
              <a:t>counseling</a:t>
            </a:r>
            <a:r>
              <a:rPr lang="es-MX" sz="1100" dirty="0">
                <a:latin typeface="Calibri"/>
                <a:ea typeface="Calibri"/>
                <a:cs typeface="Calibri"/>
                <a:sym typeface="Calibri"/>
              </a:rPr>
              <a:t> and </a:t>
            </a:r>
            <a:r>
              <a:rPr lang="es-MX" sz="1100" dirty="0" err="1">
                <a:latin typeface="Calibri"/>
                <a:ea typeface="Calibri"/>
                <a:cs typeface="Calibri"/>
                <a:sym typeface="Calibri"/>
              </a:rPr>
              <a:t>referring</a:t>
            </a:r>
            <a:r>
              <a:rPr lang="es-MX" sz="1100" dirty="0">
                <a:latin typeface="Calibri"/>
                <a:ea typeface="Calibri"/>
                <a:cs typeface="Calibri"/>
                <a:sym typeface="Calibri"/>
              </a:rPr>
              <a:t> </a:t>
            </a:r>
            <a:r>
              <a:rPr lang="es-MX" sz="1100" dirty="0" err="1">
                <a:latin typeface="Calibri"/>
                <a:ea typeface="Calibri"/>
                <a:cs typeface="Calibri"/>
                <a:sym typeface="Calibri"/>
              </a:rPr>
              <a:t>community</a:t>
            </a:r>
            <a:r>
              <a:rPr lang="es-MX" sz="1100" dirty="0">
                <a:latin typeface="Calibri"/>
                <a:ea typeface="Calibri"/>
                <a:cs typeface="Calibri"/>
                <a:sym typeface="Calibri"/>
              </a:rPr>
              <a:t> </a:t>
            </a:r>
            <a:r>
              <a:rPr lang="es-MX" sz="1100" dirty="0" err="1">
                <a:latin typeface="Calibri"/>
                <a:ea typeface="Calibri"/>
                <a:cs typeface="Calibri"/>
                <a:sym typeface="Calibri"/>
              </a:rPr>
              <a:t>members</a:t>
            </a:r>
            <a:r>
              <a:rPr lang="es-MX" sz="1100" dirty="0">
                <a:latin typeface="Calibri"/>
                <a:ea typeface="Calibri"/>
                <a:cs typeface="Calibri"/>
                <a:sym typeface="Calibri"/>
              </a:rPr>
              <a:t> </a:t>
            </a:r>
            <a:r>
              <a:rPr lang="es-MX" sz="1100" dirty="0" err="1">
                <a:latin typeface="Calibri"/>
                <a:ea typeface="Calibri"/>
                <a:cs typeface="Calibri"/>
                <a:sym typeface="Calibri"/>
              </a:rPr>
              <a:t>to</a:t>
            </a:r>
            <a:r>
              <a:rPr lang="es-MX" sz="1100" dirty="0">
                <a:latin typeface="Calibri"/>
                <a:ea typeface="Calibri"/>
                <a:cs typeface="Calibri"/>
                <a:sym typeface="Calibri"/>
              </a:rPr>
              <a:t> </a:t>
            </a:r>
            <a:r>
              <a:rPr lang="es-MX" sz="1100" dirty="0" err="1">
                <a:latin typeface="Calibri"/>
                <a:ea typeface="Calibri"/>
                <a:cs typeface="Calibri"/>
                <a:sym typeface="Calibri"/>
              </a:rPr>
              <a:t>specialty</a:t>
            </a:r>
            <a:r>
              <a:rPr lang="es-MX" sz="1100" dirty="0">
                <a:latin typeface="Calibri"/>
                <a:ea typeface="Calibri"/>
                <a:cs typeface="Calibri"/>
                <a:sym typeface="Calibri"/>
              </a:rPr>
              <a:t> </a:t>
            </a:r>
            <a:r>
              <a:rPr lang="es-MX" sz="1100" dirty="0" err="1">
                <a:latin typeface="Calibri"/>
                <a:ea typeface="Calibri"/>
                <a:cs typeface="Calibri"/>
                <a:sym typeface="Calibri"/>
              </a:rPr>
              <a:t>care</a:t>
            </a:r>
            <a:r>
              <a:rPr lang="es-MX" sz="1100" dirty="0">
                <a:latin typeface="Calibri"/>
                <a:ea typeface="Calibri"/>
                <a:cs typeface="Calibri"/>
                <a:sym typeface="Calibri"/>
              </a:rPr>
              <a:t> as </a:t>
            </a:r>
            <a:r>
              <a:rPr lang="es-MX" sz="1100" dirty="0" err="1">
                <a:latin typeface="Calibri"/>
                <a:ea typeface="Calibri"/>
                <a:cs typeface="Calibri"/>
                <a:sym typeface="Calibri"/>
              </a:rPr>
              <a:t>needed</a:t>
            </a:r>
            <a:r>
              <a:rPr lang="es-MX" sz="1100">
                <a:latin typeface="Calibri"/>
                <a:ea typeface="Calibri"/>
                <a:cs typeface="Calibri"/>
                <a:sym typeface="Calibri"/>
              </a:rPr>
              <a:t>.</a:t>
            </a:r>
            <a:endParaRPr sz="1100" dirty="0"/>
          </a:p>
        </p:txBody>
      </p:sp>
      <p:sp>
        <p:nvSpPr>
          <p:cNvPr id="557" name="Google Shape;557;p26: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s-MX" sz="1200">
                <a:latin typeface="Calibri"/>
                <a:ea typeface="Calibri"/>
                <a:cs typeface="Calibri"/>
                <a:sym typeface="Calibri"/>
              </a:rPr>
              <a:pPr algn="r">
                <a:buSzPts val="1200"/>
              </a:pPr>
              <a:t>33</a:t>
            </a:fld>
            <a:endParaRPr sz="1200">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27: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27: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endParaRPr/>
          </a:p>
        </p:txBody>
      </p:sp>
      <p:sp>
        <p:nvSpPr>
          <p:cNvPr id="568" name="Google Shape;568;p27: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s-MX" sz="1200">
                <a:latin typeface="Calibri"/>
                <a:ea typeface="Calibri"/>
                <a:cs typeface="Calibri"/>
                <a:sym typeface="Calibri"/>
              </a:rPr>
              <a:pPr algn="r">
                <a:buSzPts val="1200"/>
              </a:pPr>
              <a:t>34</a:t>
            </a:fld>
            <a:endParaRPr sz="1200">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g482e85674c_1_6:notes"/>
          <p:cNvSpPr txBox="1">
            <a:spLocks noGrp="1"/>
          </p:cNvSpPr>
          <p:nvPr>
            <p:ph type="body" idx="1"/>
          </p:nvPr>
        </p:nvSpPr>
        <p:spPr>
          <a:xfrm>
            <a:off x="695008" y="4444861"/>
            <a:ext cx="5560060" cy="3636856"/>
          </a:xfrm>
          <a:prstGeom prst="rect">
            <a:avLst/>
          </a:prstGeom>
          <a:noFill/>
          <a:ln>
            <a:noFill/>
          </a:ln>
        </p:spPr>
        <p:txBody>
          <a:bodyPr spcFirstLastPara="1" wrap="square" lIns="92476" tIns="92476" rIns="92476" bIns="92476" anchor="ctr" anchorCtr="0">
            <a:noAutofit/>
          </a:bodyPr>
          <a:lstStyle/>
          <a:p>
            <a:pPr marL="0" indent="0"/>
            <a:endParaRPr/>
          </a:p>
        </p:txBody>
      </p:sp>
      <p:sp>
        <p:nvSpPr>
          <p:cNvPr id="573" name="Google Shape;573;g482e85674c_1_6: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482e85674c_1_127: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482e85674c_1_127:notes"/>
          <p:cNvSpPr txBox="1">
            <a:spLocks noGrp="1"/>
          </p:cNvSpPr>
          <p:nvPr>
            <p:ph type="body" idx="1"/>
          </p:nvPr>
        </p:nvSpPr>
        <p:spPr>
          <a:xfrm>
            <a:off x="695008" y="4444861"/>
            <a:ext cx="5560060" cy="3636856"/>
          </a:xfrm>
          <a:prstGeom prst="rect">
            <a:avLst/>
          </a:prstGeom>
        </p:spPr>
        <p:txBody>
          <a:bodyPr spcFirstLastPara="1" wrap="square" lIns="92476" tIns="46226" rIns="92476" bIns="46226" anchor="t" anchorCtr="0">
            <a:noAutofit/>
          </a:bodyPr>
          <a:lstStyle/>
          <a:p>
            <a:pPr marL="0" indent="0"/>
            <a:endParaRPr/>
          </a:p>
        </p:txBody>
      </p:sp>
      <p:sp>
        <p:nvSpPr>
          <p:cNvPr id="584" name="Google Shape;584;g482e85674c_1_127:notes"/>
          <p:cNvSpPr txBox="1">
            <a:spLocks noGrp="1"/>
          </p:cNvSpPr>
          <p:nvPr>
            <p:ph type="sldNum" idx="12"/>
          </p:nvPr>
        </p:nvSpPr>
        <p:spPr>
          <a:xfrm>
            <a:off x="3936768" y="8772668"/>
            <a:ext cx="3011699" cy="463319"/>
          </a:xfrm>
          <a:prstGeom prst="rect">
            <a:avLst/>
          </a:prstGeom>
        </p:spPr>
        <p:txBody>
          <a:bodyPr spcFirstLastPara="1" wrap="square" lIns="92476" tIns="46226" rIns="92476" bIns="46226" anchor="b" anchorCtr="0">
            <a:noAutofit/>
          </a:bodyPr>
          <a:lstStyle/>
          <a:p>
            <a:pPr algn="r"/>
            <a:fld id="{00000000-1234-1234-1234-123412341234}" type="slidenum">
              <a:rPr lang="es-MX"/>
              <a:pPr algn="r"/>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482e85674c_1_229: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482e85674c_1_229:notes"/>
          <p:cNvSpPr txBox="1">
            <a:spLocks noGrp="1"/>
          </p:cNvSpPr>
          <p:nvPr>
            <p:ph type="body" idx="1"/>
          </p:nvPr>
        </p:nvSpPr>
        <p:spPr>
          <a:xfrm>
            <a:off x="695008" y="4444861"/>
            <a:ext cx="5560060" cy="3636856"/>
          </a:xfrm>
          <a:prstGeom prst="rect">
            <a:avLst/>
          </a:prstGeom>
        </p:spPr>
        <p:txBody>
          <a:bodyPr spcFirstLastPara="1" wrap="square" lIns="92476" tIns="46226" rIns="92476" bIns="46226" anchor="t" anchorCtr="0">
            <a:noAutofit/>
          </a:bodyPr>
          <a:lstStyle/>
          <a:p>
            <a:pPr marL="0" indent="0"/>
            <a:endParaRPr/>
          </a:p>
        </p:txBody>
      </p:sp>
      <p:sp>
        <p:nvSpPr>
          <p:cNvPr id="613" name="Google Shape;613;g482e85674c_1_229:notes"/>
          <p:cNvSpPr txBox="1">
            <a:spLocks noGrp="1"/>
          </p:cNvSpPr>
          <p:nvPr>
            <p:ph type="sldNum" idx="12"/>
          </p:nvPr>
        </p:nvSpPr>
        <p:spPr>
          <a:xfrm>
            <a:off x="3936768" y="8772668"/>
            <a:ext cx="3011699" cy="463319"/>
          </a:xfrm>
          <a:prstGeom prst="rect">
            <a:avLst/>
          </a:prstGeom>
        </p:spPr>
        <p:txBody>
          <a:bodyPr spcFirstLastPara="1" wrap="square" lIns="92476" tIns="46226" rIns="92476" bIns="46226" anchor="b" anchorCtr="0">
            <a:noAutofit/>
          </a:bodyPr>
          <a:lstStyle/>
          <a:p>
            <a:pPr algn="r"/>
            <a:fld id="{00000000-1234-1234-1234-123412341234}" type="slidenum">
              <a:rPr lang="es-MX"/>
              <a:pPr algn="r"/>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482e85674c_1_241: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1" name="Google Shape;621;g482e85674c_1_241:notes"/>
          <p:cNvSpPr txBox="1">
            <a:spLocks noGrp="1"/>
          </p:cNvSpPr>
          <p:nvPr>
            <p:ph type="body" idx="1"/>
          </p:nvPr>
        </p:nvSpPr>
        <p:spPr>
          <a:xfrm>
            <a:off x="695008" y="4444861"/>
            <a:ext cx="5560060" cy="3636856"/>
          </a:xfrm>
          <a:prstGeom prst="rect">
            <a:avLst/>
          </a:prstGeom>
        </p:spPr>
        <p:txBody>
          <a:bodyPr spcFirstLastPara="1" wrap="square" lIns="92476" tIns="46226" rIns="92476" bIns="46226" anchor="t" anchorCtr="0">
            <a:noAutofit/>
          </a:bodyPr>
          <a:lstStyle/>
          <a:p>
            <a:pPr marL="0" indent="0"/>
            <a:endParaRPr/>
          </a:p>
        </p:txBody>
      </p:sp>
      <p:sp>
        <p:nvSpPr>
          <p:cNvPr id="622" name="Google Shape;622;g482e85674c_1_241:notes"/>
          <p:cNvSpPr txBox="1">
            <a:spLocks noGrp="1"/>
          </p:cNvSpPr>
          <p:nvPr>
            <p:ph type="sldNum" idx="12"/>
          </p:nvPr>
        </p:nvSpPr>
        <p:spPr>
          <a:xfrm>
            <a:off x="3936768" y="8772668"/>
            <a:ext cx="3011699" cy="463319"/>
          </a:xfrm>
          <a:prstGeom prst="rect">
            <a:avLst/>
          </a:prstGeom>
        </p:spPr>
        <p:txBody>
          <a:bodyPr spcFirstLastPara="1" wrap="square" lIns="92476" tIns="46226" rIns="92476" bIns="46226" anchor="b" anchorCtr="0">
            <a:noAutofit/>
          </a:bodyPr>
          <a:lstStyle/>
          <a:p>
            <a:pPr algn="r"/>
            <a:fld id="{00000000-1234-1234-1234-123412341234}" type="slidenum">
              <a:rPr lang="es-MX"/>
              <a:pPr algn="r"/>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482e85674c_1_247: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9" name="Google Shape;629;g482e85674c_1_247:notes"/>
          <p:cNvSpPr txBox="1">
            <a:spLocks noGrp="1"/>
          </p:cNvSpPr>
          <p:nvPr>
            <p:ph type="body" idx="1"/>
          </p:nvPr>
        </p:nvSpPr>
        <p:spPr>
          <a:xfrm>
            <a:off x="695008" y="4444861"/>
            <a:ext cx="5560060" cy="3636856"/>
          </a:xfrm>
          <a:prstGeom prst="rect">
            <a:avLst/>
          </a:prstGeom>
        </p:spPr>
        <p:txBody>
          <a:bodyPr spcFirstLastPara="1" wrap="square" lIns="92476" tIns="46226" rIns="92476" bIns="46226" anchor="t" anchorCtr="0">
            <a:noAutofit/>
          </a:bodyPr>
          <a:lstStyle/>
          <a:p>
            <a:pPr marL="0" indent="0"/>
            <a:endParaRPr/>
          </a:p>
        </p:txBody>
      </p:sp>
      <p:sp>
        <p:nvSpPr>
          <p:cNvPr id="630" name="Google Shape;630;g482e85674c_1_247:notes"/>
          <p:cNvSpPr txBox="1">
            <a:spLocks noGrp="1"/>
          </p:cNvSpPr>
          <p:nvPr>
            <p:ph type="sldNum" idx="12"/>
          </p:nvPr>
        </p:nvSpPr>
        <p:spPr>
          <a:xfrm>
            <a:off x="3936768" y="8772668"/>
            <a:ext cx="3011699" cy="463319"/>
          </a:xfrm>
          <a:prstGeom prst="rect">
            <a:avLst/>
          </a:prstGeom>
        </p:spPr>
        <p:txBody>
          <a:bodyPr spcFirstLastPara="1" wrap="square" lIns="92476" tIns="46226" rIns="92476" bIns="46226" anchor="b" anchorCtr="0">
            <a:noAutofit/>
          </a:bodyPr>
          <a:lstStyle/>
          <a:p>
            <a:pPr algn="r"/>
            <a:fld id="{00000000-1234-1234-1234-123412341234}" type="slidenum">
              <a:rPr lang="es-MX"/>
              <a:pPr algn="r"/>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3: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p3: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endParaRPr/>
          </a:p>
        </p:txBody>
      </p:sp>
      <p:sp>
        <p:nvSpPr>
          <p:cNvPr id="381" name="Google Shape;381;p3: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s-MX" sz="1200">
                <a:latin typeface="Calibri"/>
                <a:ea typeface="Calibri"/>
                <a:cs typeface="Calibri"/>
                <a:sym typeface="Calibri"/>
              </a:rPr>
              <a:pPr algn="r">
                <a:buSzPts val="1200"/>
              </a:pPr>
              <a:t>4</a:t>
            </a:fld>
            <a:endParaRPr sz="1200">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30: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0" name="Google Shape;660;p30: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r>
              <a:rPr lang="es-MX"/>
              <a:t>Who is currently thinking of/implementing TIA into their program?</a:t>
            </a:r>
            <a:endParaRPr/>
          </a:p>
          <a:p>
            <a:pPr marL="0" indent="0"/>
            <a:r>
              <a:rPr lang="es-MX"/>
              <a:t>What challenges or successes are you experiencing?</a:t>
            </a:r>
            <a:endParaRPr/>
          </a:p>
          <a:p>
            <a:pPr marL="0" indent="0"/>
            <a:r>
              <a:rPr lang="es-MX"/>
              <a:t>What does your process look like if you are in the implementation phase?</a:t>
            </a:r>
            <a:endParaRPr/>
          </a:p>
          <a:p>
            <a:pPr marL="0" indent="0"/>
            <a:r>
              <a:rPr lang="es-MX"/>
              <a:t>How did you gain buy-in from key stakeholders?</a:t>
            </a:r>
            <a:endParaRPr/>
          </a:p>
          <a:p>
            <a:pPr marL="0" indent="0"/>
            <a:r>
              <a:rPr lang="es-MX"/>
              <a:t>What are your fav TIA resources or training?</a:t>
            </a:r>
            <a:endParaRPr/>
          </a:p>
          <a:p>
            <a:pPr marL="0" indent="0"/>
            <a:endParaRPr/>
          </a:p>
        </p:txBody>
      </p:sp>
      <p:sp>
        <p:nvSpPr>
          <p:cNvPr id="661" name="Google Shape;661;p30: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s-MX" sz="1200">
                <a:latin typeface="Calibri"/>
                <a:ea typeface="Calibri"/>
                <a:cs typeface="Calibri"/>
                <a:sym typeface="Calibri"/>
              </a:rPr>
              <a:pPr algn="r">
                <a:buSzPts val="1200"/>
              </a:pPr>
              <a:t>40</a:t>
            </a:fld>
            <a:endParaRPr sz="1200">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28: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7" name="Google Shape;667;p28: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endParaRPr b="0"/>
          </a:p>
        </p:txBody>
      </p:sp>
      <p:sp>
        <p:nvSpPr>
          <p:cNvPr id="668" name="Google Shape;668;p28: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s-MX" sz="1200">
                <a:latin typeface="Calibri"/>
                <a:ea typeface="Calibri"/>
                <a:cs typeface="Calibri"/>
                <a:sym typeface="Calibri"/>
              </a:rPr>
              <a:pPr algn="r">
                <a:buSzPts val="1200"/>
              </a:pPr>
              <a:t>41</a:t>
            </a:fld>
            <a:endParaRPr sz="1200">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31: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3" name="Google Shape;673;p31: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r>
              <a:rPr lang="es-MX"/>
              <a:t>STOP AT 2:30 or 3:40</a:t>
            </a:r>
            <a:endParaRPr/>
          </a:p>
        </p:txBody>
      </p:sp>
      <p:sp>
        <p:nvSpPr>
          <p:cNvPr id="674" name="Google Shape;674;p31: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s-MX" sz="1200">
                <a:latin typeface="Calibri"/>
                <a:ea typeface="Calibri"/>
                <a:cs typeface="Calibri"/>
                <a:sym typeface="Calibri"/>
              </a:rPr>
              <a:pPr algn="r">
                <a:buSzPts val="1200"/>
              </a:pPr>
              <a:t>42</a:t>
            </a:fld>
            <a:endParaRPr sz="1200">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32: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p32: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endParaRPr/>
          </a:p>
        </p:txBody>
      </p:sp>
      <p:sp>
        <p:nvSpPr>
          <p:cNvPr id="682" name="Google Shape;682;p32: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s-MX" sz="1200">
                <a:latin typeface="Calibri"/>
                <a:ea typeface="Calibri"/>
                <a:cs typeface="Calibri"/>
                <a:sym typeface="Calibri"/>
              </a:rPr>
              <a:pPr algn="r">
                <a:buSzPts val="1200"/>
              </a:pPr>
              <a:t>43</a:t>
            </a:fld>
            <a:endParaRPr sz="120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4: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4: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r>
              <a:rPr lang="es-MX" sz="1000" b="1" dirty="0"/>
              <a:t>Has </a:t>
            </a:r>
            <a:r>
              <a:rPr lang="es-MX" sz="1000" b="1" dirty="0" err="1"/>
              <a:t>anyone</a:t>
            </a:r>
            <a:r>
              <a:rPr lang="es-MX" sz="1000" b="1" dirty="0"/>
              <a:t> </a:t>
            </a:r>
            <a:r>
              <a:rPr lang="es-MX" sz="1000" b="1" dirty="0" err="1"/>
              <a:t>ever</a:t>
            </a:r>
            <a:r>
              <a:rPr lang="es-MX" sz="1000" b="1" dirty="0"/>
              <a:t> </a:t>
            </a:r>
            <a:r>
              <a:rPr lang="es-MX" sz="1000" b="1" dirty="0" err="1"/>
              <a:t>heard</a:t>
            </a:r>
            <a:r>
              <a:rPr lang="es-MX" sz="1000" b="1" dirty="0"/>
              <a:t> </a:t>
            </a:r>
            <a:r>
              <a:rPr lang="es-MX" sz="1000" b="1" dirty="0" err="1"/>
              <a:t>of</a:t>
            </a:r>
            <a:r>
              <a:rPr lang="es-MX" sz="1000" b="1" dirty="0"/>
              <a:t> </a:t>
            </a:r>
            <a:r>
              <a:rPr lang="es-MX" sz="1000" b="1" dirty="0" err="1"/>
              <a:t>near</a:t>
            </a:r>
            <a:r>
              <a:rPr lang="es-MX" sz="1000" b="1" dirty="0"/>
              <a:t> </a:t>
            </a:r>
            <a:r>
              <a:rPr lang="es-MX" sz="1000" b="1" dirty="0" err="1"/>
              <a:t>science</a:t>
            </a:r>
            <a:r>
              <a:rPr lang="es-MX" sz="1000" b="1" dirty="0"/>
              <a:t>?   </a:t>
            </a:r>
            <a:r>
              <a:rPr lang="es-MX" sz="1000" b="1" dirty="0" err="1"/>
              <a:t>Providers</a:t>
            </a:r>
            <a:r>
              <a:rPr lang="es-MX" sz="1000" b="1" dirty="0"/>
              <a:t> are </a:t>
            </a:r>
            <a:r>
              <a:rPr lang="es-MX" sz="1000" b="1" dirty="0" err="1"/>
              <a:t>developing</a:t>
            </a:r>
            <a:r>
              <a:rPr lang="es-MX" sz="1000" b="1" dirty="0"/>
              <a:t> a more </a:t>
            </a:r>
            <a:r>
              <a:rPr lang="es-MX" sz="1000" b="1" dirty="0" err="1"/>
              <a:t>comprehensive</a:t>
            </a:r>
            <a:r>
              <a:rPr lang="es-MX" sz="1000" b="1" dirty="0"/>
              <a:t> </a:t>
            </a:r>
            <a:r>
              <a:rPr lang="es-MX" sz="1000" b="1" dirty="0" err="1"/>
              <a:t>understanding</a:t>
            </a:r>
            <a:r>
              <a:rPr lang="es-MX" sz="1000" b="1" dirty="0"/>
              <a:t> </a:t>
            </a:r>
            <a:r>
              <a:rPr lang="es-MX" sz="1000" b="1" dirty="0" err="1"/>
              <a:t>of</a:t>
            </a:r>
            <a:r>
              <a:rPr lang="es-MX" sz="1000" b="1" dirty="0"/>
              <a:t> trauma, </a:t>
            </a:r>
            <a:r>
              <a:rPr lang="es-MX" sz="1000" b="1" dirty="0" err="1"/>
              <a:t>including</a:t>
            </a:r>
            <a:r>
              <a:rPr lang="es-MX" sz="1000" b="1" dirty="0"/>
              <a:t> </a:t>
            </a:r>
            <a:r>
              <a:rPr lang="es-MX" sz="1000" b="1" dirty="0" err="1"/>
              <a:t>through</a:t>
            </a:r>
            <a:r>
              <a:rPr lang="es-MX" sz="1000" b="1" dirty="0"/>
              <a:t> </a:t>
            </a:r>
            <a:r>
              <a:rPr lang="es-MX" sz="1000" b="1" dirty="0" err="1"/>
              <a:t>the</a:t>
            </a:r>
            <a:r>
              <a:rPr lang="es-MX" sz="1000" b="1" dirty="0"/>
              <a:t> concept </a:t>
            </a:r>
            <a:r>
              <a:rPr lang="es-MX" sz="1000" b="1" dirty="0" err="1"/>
              <a:t>of</a:t>
            </a:r>
            <a:r>
              <a:rPr lang="es-MX" sz="1000" b="1" dirty="0"/>
              <a:t> NEAR </a:t>
            </a:r>
            <a:r>
              <a:rPr lang="es-MX" sz="1000" b="1" dirty="0" err="1"/>
              <a:t>Science</a:t>
            </a:r>
            <a:r>
              <a:rPr lang="es-MX" sz="1000" b="1" dirty="0"/>
              <a:t> (</a:t>
            </a:r>
            <a:r>
              <a:rPr lang="es-MX" sz="1000" b="1" dirty="0" err="1"/>
              <a:t>neurobiology</a:t>
            </a:r>
            <a:r>
              <a:rPr lang="es-MX" sz="1000" b="1" dirty="0"/>
              <a:t>, </a:t>
            </a:r>
            <a:r>
              <a:rPr lang="es-MX" sz="1000" b="1" dirty="0" err="1"/>
              <a:t>epigenetics</a:t>
            </a:r>
            <a:r>
              <a:rPr lang="es-MX" sz="1000" b="1" dirty="0"/>
              <a:t>, adverse </a:t>
            </a:r>
            <a:r>
              <a:rPr lang="es-MX" sz="1000" b="1" dirty="0" err="1"/>
              <a:t>childhood</a:t>
            </a:r>
            <a:r>
              <a:rPr lang="es-MX" sz="1000" b="1" dirty="0"/>
              <a:t> </a:t>
            </a:r>
            <a:r>
              <a:rPr lang="es-MX" sz="1000" b="1" dirty="0" err="1"/>
              <a:t>experiences</a:t>
            </a:r>
            <a:r>
              <a:rPr lang="es-MX" sz="1000" b="1" dirty="0"/>
              <a:t>, and </a:t>
            </a:r>
            <a:r>
              <a:rPr lang="es-MX" sz="1000" b="1" dirty="0" err="1"/>
              <a:t>resilience</a:t>
            </a:r>
            <a:r>
              <a:rPr lang="es-MX" sz="1000" b="1" dirty="0"/>
              <a:t>).  NEAR </a:t>
            </a:r>
            <a:r>
              <a:rPr lang="es-MX" sz="1000" b="1" dirty="0" err="1"/>
              <a:t>Science</a:t>
            </a:r>
            <a:r>
              <a:rPr lang="es-MX" sz="1000" b="1" dirty="0"/>
              <a:t> </a:t>
            </a:r>
            <a:r>
              <a:rPr lang="es-MX" sz="1000" b="1" dirty="0" err="1"/>
              <a:t>provides</a:t>
            </a:r>
            <a:r>
              <a:rPr lang="es-MX" sz="1000" b="1" dirty="0"/>
              <a:t> a </a:t>
            </a:r>
            <a:r>
              <a:rPr lang="es-MX" sz="1000" b="1" dirty="0" err="1"/>
              <a:t>holistic</a:t>
            </a:r>
            <a:r>
              <a:rPr lang="es-MX" sz="1000" b="1" dirty="0"/>
              <a:t> </a:t>
            </a:r>
            <a:r>
              <a:rPr lang="es-MX" sz="1000" b="1" dirty="0" err="1"/>
              <a:t>understanding</a:t>
            </a:r>
            <a:r>
              <a:rPr lang="es-MX" sz="1000" b="1" dirty="0"/>
              <a:t> </a:t>
            </a:r>
            <a:r>
              <a:rPr lang="es-MX" sz="1000" b="1" dirty="0" err="1"/>
              <a:t>of</a:t>
            </a:r>
            <a:r>
              <a:rPr lang="es-MX" sz="1000" b="1" dirty="0"/>
              <a:t> </a:t>
            </a:r>
            <a:r>
              <a:rPr lang="es-MX" sz="1000" b="1" dirty="0" err="1"/>
              <a:t>how</a:t>
            </a:r>
            <a:r>
              <a:rPr lang="es-MX" sz="1000" b="1" dirty="0"/>
              <a:t> trauma </a:t>
            </a:r>
            <a:r>
              <a:rPr lang="es-MX" sz="1000" b="1" dirty="0" err="1"/>
              <a:t>impacts</a:t>
            </a:r>
            <a:r>
              <a:rPr lang="es-MX" sz="1000" b="1" dirty="0"/>
              <a:t> </a:t>
            </a:r>
            <a:r>
              <a:rPr lang="es-MX" sz="1000" b="1" dirty="0" err="1"/>
              <a:t>health</a:t>
            </a:r>
            <a:r>
              <a:rPr lang="es-MX" sz="1000" b="1" dirty="0"/>
              <a:t> </a:t>
            </a:r>
            <a:r>
              <a:rPr lang="es-MX" sz="1000" b="1" dirty="0" err="1"/>
              <a:t>outcomes</a:t>
            </a:r>
            <a:r>
              <a:rPr lang="es-MX" sz="1000" b="1" dirty="0"/>
              <a:t>.  </a:t>
            </a:r>
            <a:endParaRPr sz="1000" dirty="0"/>
          </a:p>
          <a:p>
            <a:pPr marL="175416" indent="-175416">
              <a:buClr>
                <a:schemeClr val="dk1"/>
              </a:buClr>
              <a:buSzPts val="1000"/>
              <a:buFont typeface="Arial"/>
              <a:buChar char="•"/>
            </a:pPr>
            <a:r>
              <a:rPr lang="es-MX" sz="1000" dirty="0" err="1"/>
              <a:t>The</a:t>
            </a:r>
            <a:r>
              <a:rPr lang="es-MX" sz="1000" dirty="0"/>
              <a:t> </a:t>
            </a:r>
            <a:r>
              <a:rPr lang="es-MX" sz="1000" b="1" dirty="0"/>
              <a:t>prefrontal </a:t>
            </a:r>
            <a:r>
              <a:rPr lang="es-MX" sz="1000" b="1" dirty="0" err="1"/>
              <a:t>cortex</a:t>
            </a:r>
            <a:r>
              <a:rPr lang="es-MX" sz="1000" b="1" dirty="0"/>
              <a:t>, </a:t>
            </a:r>
            <a:r>
              <a:rPr lang="es-MX" sz="1000" dirty="0" err="1"/>
              <a:t>known</a:t>
            </a:r>
            <a:r>
              <a:rPr lang="es-MX" sz="1000" dirty="0"/>
              <a:t> as </a:t>
            </a:r>
            <a:r>
              <a:rPr lang="es-MX" sz="1000" dirty="0" err="1"/>
              <a:t>the</a:t>
            </a:r>
            <a:r>
              <a:rPr lang="es-MX" sz="1000" dirty="0"/>
              <a:t> “</a:t>
            </a:r>
            <a:r>
              <a:rPr lang="es-MX" sz="1000" dirty="0" err="1"/>
              <a:t>Thinking</a:t>
            </a:r>
            <a:r>
              <a:rPr lang="es-MX" sz="1000" dirty="0"/>
              <a:t> Center” </a:t>
            </a:r>
            <a:r>
              <a:rPr lang="es-MX" sz="1000" dirty="0" err="1"/>
              <a:t>When</a:t>
            </a:r>
            <a:r>
              <a:rPr lang="es-MX" sz="1000" dirty="0"/>
              <a:t> </a:t>
            </a:r>
            <a:r>
              <a:rPr lang="es-MX" sz="1000" dirty="0" err="1"/>
              <a:t>this</a:t>
            </a:r>
            <a:r>
              <a:rPr lang="es-MX" sz="1000" dirty="0"/>
              <a:t> </a:t>
            </a:r>
            <a:r>
              <a:rPr lang="es-MX" sz="1000" dirty="0" err="1"/>
              <a:t>area</a:t>
            </a:r>
            <a:r>
              <a:rPr lang="es-MX" sz="1000" dirty="0"/>
              <a:t> </a:t>
            </a:r>
            <a:r>
              <a:rPr lang="es-MX" sz="1000" dirty="0" err="1"/>
              <a:t>of</a:t>
            </a:r>
            <a:r>
              <a:rPr lang="es-MX" sz="1000" dirty="0"/>
              <a:t> </a:t>
            </a:r>
            <a:r>
              <a:rPr lang="es-MX" sz="1000" dirty="0" err="1"/>
              <a:t>the</a:t>
            </a:r>
            <a:r>
              <a:rPr lang="es-MX" sz="1000" dirty="0"/>
              <a:t> </a:t>
            </a:r>
            <a:r>
              <a:rPr lang="es-MX" sz="1000" dirty="0" err="1"/>
              <a:t>brain</a:t>
            </a:r>
            <a:r>
              <a:rPr lang="es-MX" sz="1000" dirty="0"/>
              <a:t> </a:t>
            </a:r>
            <a:r>
              <a:rPr lang="es-MX" sz="1000" dirty="0" err="1"/>
              <a:t>is</a:t>
            </a:r>
            <a:r>
              <a:rPr lang="es-MX" sz="1000" dirty="0"/>
              <a:t> </a:t>
            </a:r>
            <a:r>
              <a:rPr lang="es-MX" sz="1000" dirty="0" err="1"/>
              <a:t>strong</a:t>
            </a:r>
            <a:r>
              <a:rPr lang="es-MX" sz="1000" dirty="0"/>
              <a:t>, </a:t>
            </a:r>
            <a:r>
              <a:rPr lang="es-MX" sz="1000" dirty="0" err="1"/>
              <a:t>we</a:t>
            </a:r>
            <a:r>
              <a:rPr lang="es-MX" sz="1000" dirty="0"/>
              <a:t> are </a:t>
            </a:r>
            <a:r>
              <a:rPr lang="es-MX" sz="1000" dirty="0" err="1"/>
              <a:t>able</a:t>
            </a:r>
            <a:r>
              <a:rPr lang="es-MX" sz="1000" dirty="0"/>
              <a:t> </a:t>
            </a:r>
            <a:r>
              <a:rPr lang="es-MX" sz="1000" dirty="0" err="1"/>
              <a:t>to</a:t>
            </a:r>
            <a:r>
              <a:rPr lang="es-MX" sz="1000" dirty="0"/>
              <a:t> </a:t>
            </a:r>
            <a:r>
              <a:rPr lang="es-MX" sz="1000" dirty="0" err="1"/>
              <a:t>think</a:t>
            </a:r>
            <a:r>
              <a:rPr lang="es-MX" sz="1000" dirty="0"/>
              <a:t> </a:t>
            </a:r>
            <a:r>
              <a:rPr lang="es-MX" sz="1000" dirty="0" err="1"/>
              <a:t>clearly</a:t>
            </a:r>
            <a:r>
              <a:rPr lang="es-MX" sz="1000" dirty="0"/>
              <a:t>, </a:t>
            </a:r>
            <a:r>
              <a:rPr lang="es-MX" sz="1000" dirty="0" err="1"/>
              <a:t>make</a:t>
            </a:r>
            <a:r>
              <a:rPr lang="es-MX" sz="1000" dirty="0"/>
              <a:t> </a:t>
            </a:r>
            <a:r>
              <a:rPr lang="es-MX" sz="1000" dirty="0" err="1"/>
              <a:t>good</a:t>
            </a:r>
            <a:r>
              <a:rPr lang="es-MX" sz="1000" dirty="0"/>
              <a:t> </a:t>
            </a:r>
            <a:r>
              <a:rPr lang="es-MX" sz="1000" dirty="0" err="1"/>
              <a:t>decisions</a:t>
            </a:r>
            <a:r>
              <a:rPr lang="es-MX" sz="1000" dirty="0"/>
              <a:t>, and be </a:t>
            </a:r>
            <a:r>
              <a:rPr lang="es-MX" sz="1000" dirty="0" err="1"/>
              <a:t>aware</a:t>
            </a:r>
            <a:r>
              <a:rPr lang="es-MX" sz="1000" dirty="0"/>
              <a:t> </a:t>
            </a:r>
            <a:r>
              <a:rPr lang="es-MX" sz="1000" dirty="0" err="1"/>
              <a:t>of</a:t>
            </a:r>
            <a:r>
              <a:rPr lang="es-MX" sz="1000" dirty="0"/>
              <a:t> </a:t>
            </a:r>
            <a:r>
              <a:rPr lang="es-MX" sz="1000" dirty="0" err="1"/>
              <a:t>ourselves</a:t>
            </a:r>
            <a:r>
              <a:rPr lang="es-MX" sz="1000" dirty="0"/>
              <a:t> and </a:t>
            </a:r>
            <a:r>
              <a:rPr lang="es-MX" sz="1000" dirty="0" err="1"/>
              <a:t>others</a:t>
            </a:r>
            <a:r>
              <a:rPr lang="es-MX" sz="1000" dirty="0"/>
              <a:t>. </a:t>
            </a:r>
            <a:r>
              <a:rPr lang="es-MX" sz="1000" dirty="0" err="1"/>
              <a:t>Research</a:t>
            </a:r>
            <a:r>
              <a:rPr lang="es-MX" sz="1000" dirty="0"/>
              <a:t> </a:t>
            </a:r>
            <a:r>
              <a:rPr lang="es-MX" sz="1000" dirty="0" err="1"/>
              <a:t>indicates</a:t>
            </a:r>
            <a:r>
              <a:rPr lang="es-MX" sz="1000" dirty="0"/>
              <a:t> </a:t>
            </a:r>
            <a:r>
              <a:rPr lang="es-MX" sz="1000" dirty="0" err="1"/>
              <a:t>that</a:t>
            </a:r>
            <a:r>
              <a:rPr lang="es-MX" sz="1000" dirty="0"/>
              <a:t> after trauma, </a:t>
            </a:r>
            <a:r>
              <a:rPr lang="es-MX" sz="1000" dirty="0" err="1"/>
              <a:t>particularly</a:t>
            </a:r>
            <a:r>
              <a:rPr lang="es-MX" sz="1000" dirty="0"/>
              <a:t> </a:t>
            </a:r>
            <a:r>
              <a:rPr lang="es-MX" sz="1000" dirty="0" err="1"/>
              <a:t>during</a:t>
            </a:r>
            <a:r>
              <a:rPr lang="es-MX" sz="1000" dirty="0"/>
              <a:t> </a:t>
            </a:r>
            <a:r>
              <a:rPr lang="es-MX" sz="1000" dirty="0" err="1"/>
              <a:t>childhood</a:t>
            </a:r>
            <a:r>
              <a:rPr lang="es-MX" sz="1000" dirty="0"/>
              <a:t>, </a:t>
            </a:r>
            <a:r>
              <a:rPr lang="es-MX" sz="1000" dirty="0" err="1"/>
              <a:t>the</a:t>
            </a:r>
            <a:r>
              <a:rPr lang="es-MX" sz="1000" dirty="0"/>
              <a:t> prefrontal </a:t>
            </a:r>
            <a:r>
              <a:rPr lang="es-MX" sz="1000" dirty="0" err="1"/>
              <a:t>cortex</a:t>
            </a:r>
            <a:r>
              <a:rPr lang="es-MX" sz="1000" dirty="0"/>
              <a:t> </a:t>
            </a:r>
            <a:r>
              <a:rPr lang="es-MX" sz="1000" dirty="0" err="1"/>
              <a:t>experiences</a:t>
            </a:r>
            <a:r>
              <a:rPr lang="es-MX" sz="1000" dirty="0"/>
              <a:t> a </a:t>
            </a:r>
            <a:r>
              <a:rPr lang="es-MX" sz="1000" dirty="0" err="1"/>
              <a:t>loss</a:t>
            </a:r>
            <a:r>
              <a:rPr lang="es-MX" sz="1000" dirty="0"/>
              <a:t> </a:t>
            </a:r>
            <a:r>
              <a:rPr lang="es-MX" sz="1000" dirty="0" err="1"/>
              <a:t>of</a:t>
            </a:r>
            <a:r>
              <a:rPr lang="es-MX" sz="1000" dirty="0"/>
              <a:t> neuronal </a:t>
            </a:r>
            <a:r>
              <a:rPr lang="es-MX" sz="1000" dirty="0" err="1"/>
              <a:t>integrity</a:t>
            </a:r>
            <a:r>
              <a:rPr lang="es-MX" sz="1000" dirty="0"/>
              <a:t> and </a:t>
            </a:r>
            <a:r>
              <a:rPr lang="es-MX" sz="1000" dirty="0" err="1"/>
              <a:t>is</a:t>
            </a:r>
            <a:r>
              <a:rPr lang="es-MX" sz="1000" dirty="0"/>
              <a:t> </a:t>
            </a:r>
            <a:r>
              <a:rPr lang="es-MX" sz="1000" dirty="0" err="1"/>
              <a:t>less</a:t>
            </a:r>
            <a:r>
              <a:rPr lang="es-MX" sz="1000" dirty="0"/>
              <a:t> </a:t>
            </a:r>
            <a:r>
              <a:rPr lang="es-MX" sz="1000" dirty="0" err="1"/>
              <a:t>able</a:t>
            </a:r>
            <a:r>
              <a:rPr lang="es-MX" sz="1000" dirty="0"/>
              <a:t> </a:t>
            </a:r>
            <a:r>
              <a:rPr lang="es-MX" sz="1000" dirty="0" err="1"/>
              <a:t>to</a:t>
            </a:r>
            <a:r>
              <a:rPr lang="es-MX" sz="1000" dirty="0"/>
              <a:t> </a:t>
            </a:r>
            <a:r>
              <a:rPr lang="es-MX" sz="1000" dirty="0" err="1"/>
              <a:t>communicate</a:t>
            </a:r>
            <a:r>
              <a:rPr lang="es-MX" sz="1000" dirty="0"/>
              <a:t> </a:t>
            </a:r>
            <a:r>
              <a:rPr lang="es-MX" sz="1000" dirty="0" err="1"/>
              <a:t>with</a:t>
            </a:r>
            <a:r>
              <a:rPr lang="es-MX" sz="1000" dirty="0"/>
              <a:t> </a:t>
            </a:r>
            <a:r>
              <a:rPr lang="es-MX" sz="1000" dirty="0" err="1"/>
              <a:t>other</a:t>
            </a:r>
            <a:r>
              <a:rPr lang="es-MX" sz="1000" dirty="0"/>
              <a:t> </a:t>
            </a:r>
            <a:r>
              <a:rPr lang="es-MX" sz="1000" dirty="0" err="1"/>
              <a:t>parts</a:t>
            </a:r>
            <a:r>
              <a:rPr lang="es-MX" sz="1000" dirty="0"/>
              <a:t> </a:t>
            </a:r>
            <a:r>
              <a:rPr lang="es-MX" sz="1000" dirty="0" err="1"/>
              <a:t>of</a:t>
            </a:r>
            <a:r>
              <a:rPr lang="es-MX" sz="1000" dirty="0"/>
              <a:t> </a:t>
            </a:r>
            <a:r>
              <a:rPr lang="es-MX" sz="1000" dirty="0" err="1"/>
              <a:t>the</a:t>
            </a:r>
            <a:r>
              <a:rPr lang="es-MX" sz="1000" dirty="0"/>
              <a:t> </a:t>
            </a:r>
            <a:r>
              <a:rPr lang="es-MX" sz="1000" dirty="0" err="1"/>
              <a:t>brain</a:t>
            </a:r>
            <a:r>
              <a:rPr lang="es-MX" sz="1000" dirty="0"/>
              <a:t>.</a:t>
            </a:r>
            <a:endParaRPr sz="1000" dirty="0"/>
          </a:p>
          <a:p>
            <a:pPr marL="175416" indent="-175416">
              <a:buClr>
                <a:schemeClr val="dk1"/>
              </a:buClr>
              <a:buSzPts val="1000"/>
              <a:buFont typeface="Arial"/>
              <a:buChar char="•"/>
            </a:pPr>
            <a:r>
              <a:rPr lang="es-MX" sz="1000" dirty="0" err="1"/>
              <a:t>The</a:t>
            </a:r>
            <a:r>
              <a:rPr lang="es-MX" sz="1000" dirty="0"/>
              <a:t> </a:t>
            </a:r>
            <a:r>
              <a:rPr lang="es-MX" sz="1000" b="1" dirty="0" err="1"/>
              <a:t>hippocampus</a:t>
            </a:r>
            <a:r>
              <a:rPr lang="es-MX" sz="1000" b="1" dirty="0"/>
              <a:t>, </a:t>
            </a:r>
            <a:r>
              <a:rPr lang="es-MX" sz="1000" dirty="0" err="1"/>
              <a:t>known</a:t>
            </a:r>
            <a:r>
              <a:rPr lang="es-MX" sz="1000" dirty="0"/>
              <a:t> as </a:t>
            </a:r>
            <a:r>
              <a:rPr lang="es-MX" sz="1000" dirty="0" err="1"/>
              <a:t>the</a:t>
            </a:r>
            <a:r>
              <a:rPr lang="es-MX" sz="1000" dirty="0"/>
              <a:t> “</a:t>
            </a:r>
            <a:r>
              <a:rPr lang="es-MX" sz="1000" dirty="0" err="1"/>
              <a:t>Emotion</a:t>
            </a:r>
            <a:r>
              <a:rPr lang="es-MX" sz="1000" dirty="0"/>
              <a:t> </a:t>
            </a:r>
            <a:r>
              <a:rPr lang="es-MX" sz="1000" dirty="0" err="1"/>
              <a:t>Regulation</a:t>
            </a:r>
            <a:r>
              <a:rPr lang="es-MX" sz="1000" dirty="0"/>
              <a:t> Center,” </a:t>
            </a:r>
            <a:r>
              <a:rPr lang="es-MX" sz="1000" dirty="0" err="1"/>
              <a:t>When</a:t>
            </a:r>
            <a:r>
              <a:rPr lang="es-MX" sz="1000" dirty="0"/>
              <a:t> </a:t>
            </a:r>
            <a:r>
              <a:rPr lang="es-MX" sz="1000" dirty="0" err="1"/>
              <a:t>this</a:t>
            </a:r>
            <a:r>
              <a:rPr lang="es-MX" sz="1000" dirty="0"/>
              <a:t> </a:t>
            </a:r>
            <a:r>
              <a:rPr lang="es-MX" sz="1000" dirty="0" err="1"/>
              <a:t>region</a:t>
            </a:r>
            <a:r>
              <a:rPr lang="es-MX" sz="1000" dirty="0"/>
              <a:t> </a:t>
            </a:r>
            <a:r>
              <a:rPr lang="es-MX" sz="1000" dirty="0" err="1"/>
              <a:t>is</a:t>
            </a:r>
            <a:r>
              <a:rPr lang="es-MX" sz="1000" dirty="0"/>
              <a:t> </a:t>
            </a:r>
            <a:r>
              <a:rPr lang="es-MX" sz="1000" dirty="0" err="1"/>
              <a:t>strong</a:t>
            </a:r>
            <a:r>
              <a:rPr lang="es-MX" sz="1000" dirty="0"/>
              <a:t>, </a:t>
            </a:r>
            <a:r>
              <a:rPr lang="es-MX" sz="1000" dirty="0" err="1"/>
              <a:t>we</a:t>
            </a:r>
            <a:r>
              <a:rPr lang="es-MX" sz="1000" dirty="0"/>
              <a:t> are </a:t>
            </a:r>
            <a:r>
              <a:rPr lang="es-MX" sz="1000" dirty="0" err="1"/>
              <a:t>able</a:t>
            </a:r>
            <a:r>
              <a:rPr lang="es-MX" sz="1000" dirty="0"/>
              <a:t> </a:t>
            </a:r>
            <a:r>
              <a:rPr lang="es-MX" sz="1000" dirty="0" err="1"/>
              <a:t>to</a:t>
            </a:r>
            <a:r>
              <a:rPr lang="es-MX" sz="1000" dirty="0"/>
              <a:t> </a:t>
            </a:r>
            <a:r>
              <a:rPr lang="es-MX" sz="1000" dirty="0" err="1"/>
              <a:t>manage</a:t>
            </a:r>
            <a:r>
              <a:rPr lang="es-MX" sz="1000" dirty="0"/>
              <a:t> </a:t>
            </a:r>
            <a:r>
              <a:rPr lang="es-MX" sz="1000" dirty="0" err="1"/>
              <a:t>difficult</a:t>
            </a:r>
            <a:r>
              <a:rPr lang="es-MX" sz="1000" dirty="0"/>
              <a:t> </a:t>
            </a:r>
            <a:r>
              <a:rPr lang="es-MX" sz="1000" dirty="0" err="1"/>
              <a:t>thoughts</a:t>
            </a:r>
            <a:r>
              <a:rPr lang="es-MX" sz="1000" dirty="0"/>
              <a:t> and </a:t>
            </a:r>
            <a:r>
              <a:rPr lang="es-MX" sz="1000" dirty="0" err="1"/>
              <a:t>emotions</a:t>
            </a:r>
            <a:r>
              <a:rPr lang="es-MX" sz="1000" dirty="0"/>
              <a:t> and </a:t>
            </a:r>
            <a:r>
              <a:rPr lang="es-MX" sz="1000" dirty="0" err="1"/>
              <a:t>recall</a:t>
            </a:r>
            <a:r>
              <a:rPr lang="es-MX" sz="1000" dirty="0"/>
              <a:t> and </a:t>
            </a:r>
            <a:r>
              <a:rPr lang="es-MX" sz="1000" dirty="0" err="1"/>
              <a:t>recognize</a:t>
            </a:r>
            <a:r>
              <a:rPr lang="es-MX" sz="1000" dirty="0"/>
              <a:t> </a:t>
            </a:r>
            <a:r>
              <a:rPr lang="es-MX" sz="1000" dirty="0" err="1"/>
              <a:t>memories</a:t>
            </a:r>
            <a:r>
              <a:rPr lang="es-MX" sz="1000" dirty="0"/>
              <a:t>. </a:t>
            </a:r>
            <a:r>
              <a:rPr lang="es-MX" sz="1000" dirty="0" err="1"/>
              <a:t>For</a:t>
            </a:r>
            <a:r>
              <a:rPr lang="es-MX" sz="1000" dirty="0"/>
              <a:t> </a:t>
            </a:r>
            <a:r>
              <a:rPr lang="es-MX" sz="1000" dirty="0" err="1"/>
              <a:t>example</a:t>
            </a:r>
            <a:r>
              <a:rPr lang="es-MX" sz="1000" dirty="0"/>
              <a:t>, </a:t>
            </a:r>
            <a:r>
              <a:rPr lang="es-MX" sz="1000" dirty="0" err="1"/>
              <a:t>when</a:t>
            </a:r>
            <a:r>
              <a:rPr lang="es-MX" sz="1000" dirty="0"/>
              <a:t> </a:t>
            </a:r>
            <a:r>
              <a:rPr lang="es-MX" sz="1000" dirty="0" err="1"/>
              <a:t>the</a:t>
            </a:r>
            <a:r>
              <a:rPr lang="es-MX" sz="1000" dirty="0"/>
              <a:t> </a:t>
            </a:r>
            <a:r>
              <a:rPr lang="es-MX" sz="1000" dirty="0" err="1"/>
              <a:t>smell</a:t>
            </a:r>
            <a:r>
              <a:rPr lang="es-MX" sz="1000" dirty="0"/>
              <a:t> </a:t>
            </a:r>
            <a:r>
              <a:rPr lang="es-MX" sz="1000" dirty="0" err="1"/>
              <a:t>of</a:t>
            </a:r>
            <a:r>
              <a:rPr lang="es-MX" sz="1000" dirty="0"/>
              <a:t> a perfume </a:t>
            </a:r>
            <a:r>
              <a:rPr lang="es-MX" sz="1000" dirty="0" err="1"/>
              <a:t>reminds</a:t>
            </a:r>
            <a:r>
              <a:rPr lang="es-MX" sz="1000" dirty="0"/>
              <a:t> </a:t>
            </a:r>
            <a:r>
              <a:rPr lang="es-MX" sz="1000" dirty="0" err="1"/>
              <a:t>you</a:t>
            </a:r>
            <a:r>
              <a:rPr lang="es-MX" sz="1000" dirty="0"/>
              <a:t> </a:t>
            </a:r>
            <a:r>
              <a:rPr lang="es-MX" sz="1000" dirty="0" err="1"/>
              <a:t>of</a:t>
            </a:r>
            <a:r>
              <a:rPr lang="es-MX" sz="1000" dirty="0"/>
              <a:t> </a:t>
            </a:r>
            <a:r>
              <a:rPr lang="es-MX" sz="1000" dirty="0" err="1"/>
              <a:t>your</a:t>
            </a:r>
            <a:r>
              <a:rPr lang="es-MX" sz="1000" dirty="0"/>
              <a:t> </a:t>
            </a:r>
            <a:r>
              <a:rPr lang="es-MX" sz="1000" dirty="0" err="1"/>
              <a:t>grandmother</a:t>
            </a:r>
            <a:r>
              <a:rPr lang="es-MX" sz="1000" dirty="0"/>
              <a:t>, </a:t>
            </a:r>
            <a:r>
              <a:rPr lang="es-MX" sz="1000" dirty="0" err="1"/>
              <a:t>it</a:t>
            </a:r>
            <a:r>
              <a:rPr lang="es-MX" sz="1000" dirty="0"/>
              <a:t> </a:t>
            </a:r>
            <a:r>
              <a:rPr lang="es-MX" sz="1000" dirty="0" err="1"/>
              <a:t>is</a:t>
            </a:r>
            <a:r>
              <a:rPr lang="es-MX" sz="1000" dirty="0"/>
              <a:t> </a:t>
            </a:r>
            <a:r>
              <a:rPr lang="es-MX" sz="1000" dirty="0" err="1"/>
              <a:t>likely</a:t>
            </a:r>
            <a:r>
              <a:rPr lang="es-MX" sz="1000" dirty="0"/>
              <a:t> </a:t>
            </a:r>
            <a:r>
              <a:rPr lang="es-MX" sz="1000" dirty="0" err="1"/>
              <a:t>your</a:t>
            </a:r>
            <a:r>
              <a:rPr lang="es-MX" sz="1000" dirty="0"/>
              <a:t> </a:t>
            </a:r>
            <a:r>
              <a:rPr lang="es-MX" sz="1000" dirty="0" err="1"/>
              <a:t>hippocampus</a:t>
            </a:r>
            <a:r>
              <a:rPr lang="es-MX" sz="1000" dirty="0"/>
              <a:t> in </a:t>
            </a:r>
            <a:r>
              <a:rPr lang="es-MX" sz="1000" dirty="0" err="1"/>
              <a:t>action</a:t>
            </a:r>
            <a:r>
              <a:rPr lang="es-MX" sz="1000" dirty="0"/>
              <a:t>.  In </a:t>
            </a:r>
            <a:r>
              <a:rPr lang="es-MX" sz="1000" dirty="0" err="1"/>
              <a:t>contrast</a:t>
            </a:r>
            <a:r>
              <a:rPr lang="es-MX" sz="1000" dirty="0"/>
              <a:t>, </a:t>
            </a:r>
            <a:r>
              <a:rPr lang="es-MX" sz="1000" dirty="0" err="1"/>
              <a:t>individuals</a:t>
            </a:r>
            <a:r>
              <a:rPr lang="es-MX" sz="1000" dirty="0"/>
              <a:t> </a:t>
            </a:r>
            <a:r>
              <a:rPr lang="es-MX" sz="1000" dirty="0" err="1"/>
              <a:t>who</a:t>
            </a:r>
            <a:r>
              <a:rPr lang="es-MX" sz="1000" dirty="0"/>
              <a:t> </a:t>
            </a:r>
            <a:r>
              <a:rPr lang="es-MX" sz="1000" dirty="0" err="1"/>
              <a:t>have</a:t>
            </a:r>
            <a:r>
              <a:rPr lang="es-MX" sz="1000" dirty="0"/>
              <a:t> </a:t>
            </a:r>
            <a:r>
              <a:rPr lang="es-MX" sz="1000" dirty="0" err="1"/>
              <a:t>experienced</a:t>
            </a:r>
            <a:r>
              <a:rPr lang="es-MX" sz="1000" dirty="0"/>
              <a:t> </a:t>
            </a:r>
            <a:r>
              <a:rPr lang="es-MX" sz="1000" dirty="0" err="1"/>
              <a:t>traumatic</a:t>
            </a:r>
            <a:r>
              <a:rPr lang="es-MX" sz="1000" dirty="0"/>
              <a:t> stress </a:t>
            </a:r>
            <a:r>
              <a:rPr lang="es-MX" sz="1000" dirty="0" err="1"/>
              <a:t>may</a:t>
            </a:r>
            <a:r>
              <a:rPr lang="es-MX" sz="1000" dirty="0"/>
              <a:t> </a:t>
            </a:r>
            <a:r>
              <a:rPr lang="es-MX" sz="1000" dirty="0" err="1"/>
              <a:t>experience</a:t>
            </a:r>
            <a:r>
              <a:rPr lang="es-MX" sz="1000" dirty="0"/>
              <a:t> vivid </a:t>
            </a:r>
            <a:r>
              <a:rPr lang="es-MX" sz="1000" dirty="0" err="1"/>
              <a:t>memories</a:t>
            </a:r>
            <a:r>
              <a:rPr lang="es-MX" sz="1000" dirty="0"/>
              <a:t> </a:t>
            </a:r>
            <a:r>
              <a:rPr lang="es-MX" sz="1000" dirty="0" err="1"/>
              <a:t>or</a:t>
            </a:r>
            <a:r>
              <a:rPr lang="es-MX" sz="1000" dirty="0"/>
              <a:t> </a:t>
            </a:r>
            <a:r>
              <a:rPr lang="es-MX" sz="1000" dirty="0" err="1"/>
              <a:t>persistent</a:t>
            </a:r>
            <a:r>
              <a:rPr lang="es-MX" sz="1000" dirty="0"/>
              <a:t> </a:t>
            </a:r>
            <a:r>
              <a:rPr lang="es-MX" sz="1000" dirty="0" err="1"/>
              <a:t>thoughts</a:t>
            </a:r>
            <a:r>
              <a:rPr lang="es-MX" sz="1000" dirty="0"/>
              <a:t> </a:t>
            </a:r>
            <a:r>
              <a:rPr lang="es-MX" sz="1000" dirty="0" err="1"/>
              <a:t>that</a:t>
            </a:r>
            <a:r>
              <a:rPr lang="es-MX" sz="1000" dirty="0"/>
              <a:t> are </a:t>
            </a:r>
            <a:r>
              <a:rPr lang="es-MX" sz="1000" dirty="0" err="1"/>
              <a:t>reminiscent</a:t>
            </a:r>
            <a:r>
              <a:rPr lang="es-MX" sz="1000" dirty="0"/>
              <a:t> </a:t>
            </a:r>
            <a:r>
              <a:rPr lang="es-MX" sz="1000" dirty="0" err="1"/>
              <a:t>of</a:t>
            </a:r>
            <a:r>
              <a:rPr lang="es-MX" sz="1000" dirty="0"/>
              <a:t> a trauma. </a:t>
            </a:r>
            <a:r>
              <a:rPr lang="es-MX" sz="1000" dirty="0" err="1"/>
              <a:t>They</a:t>
            </a:r>
            <a:r>
              <a:rPr lang="es-MX" sz="1000" dirty="0"/>
              <a:t> </a:t>
            </a:r>
            <a:r>
              <a:rPr lang="es-MX" sz="1000" dirty="0" err="1"/>
              <a:t>may</a:t>
            </a:r>
            <a:r>
              <a:rPr lang="es-MX" sz="1000" dirty="0"/>
              <a:t> </a:t>
            </a:r>
            <a:r>
              <a:rPr lang="es-MX" sz="1000" dirty="0" err="1"/>
              <a:t>have</a:t>
            </a:r>
            <a:r>
              <a:rPr lang="es-MX" sz="1000" dirty="0"/>
              <a:t> a </a:t>
            </a:r>
            <a:r>
              <a:rPr lang="es-MX" sz="1000" dirty="0" err="1"/>
              <a:t>difficult</a:t>
            </a:r>
            <a:r>
              <a:rPr lang="es-MX" sz="1000" dirty="0"/>
              <a:t> time </a:t>
            </a:r>
            <a:r>
              <a:rPr lang="es-MX" sz="1000" dirty="0" err="1"/>
              <a:t>distinguishing</a:t>
            </a:r>
            <a:r>
              <a:rPr lang="es-MX" sz="1000" dirty="0"/>
              <a:t> </a:t>
            </a:r>
            <a:r>
              <a:rPr lang="es-MX" sz="1000" dirty="0" err="1"/>
              <a:t>between</a:t>
            </a:r>
            <a:r>
              <a:rPr lang="es-MX" sz="1000" dirty="0"/>
              <a:t> a </a:t>
            </a:r>
            <a:r>
              <a:rPr lang="es-MX" sz="1000" dirty="0" err="1"/>
              <a:t>memory</a:t>
            </a:r>
            <a:r>
              <a:rPr lang="es-MX" sz="1000" dirty="0"/>
              <a:t> and a </a:t>
            </a:r>
            <a:r>
              <a:rPr lang="es-MX" sz="1000" dirty="0" err="1"/>
              <a:t>current</a:t>
            </a:r>
            <a:r>
              <a:rPr lang="es-MX" sz="1000" dirty="0"/>
              <a:t> </a:t>
            </a:r>
            <a:r>
              <a:rPr lang="es-MX" sz="1000" dirty="0" err="1"/>
              <a:t>threat</a:t>
            </a:r>
            <a:r>
              <a:rPr lang="es-MX" sz="1000" dirty="0"/>
              <a:t>. </a:t>
            </a:r>
            <a:endParaRPr sz="1000" dirty="0"/>
          </a:p>
          <a:p>
            <a:pPr marL="175416" indent="-175416">
              <a:buClr>
                <a:schemeClr val="dk1"/>
              </a:buClr>
              <a:buSzPts val="1000"/>
              <a:buFont typeface="Arial"/>
              <a:buChar char="•"/>
            </a:pPr>
            <a:r>
              <a:rPr lang="es-MX" sz="1000" dirty="0" err="1"/>
              <a:t>The</a:t>
            </a:r>
            <a:r>
              <a:rPr lang="es-MX" sz="1000" dirty="0"/>
              <a:t> </a:t>
            </a:r>
            <a:r>
              <a:rPr lang="es-MX" sz="1000" b="1" dirty="0" err="1"/>
              <a:t>amygdala</a:t>
            </a:r>
            <a:r>
              <a:rPr lang="es-MX" sz="1000" b="1" dirty="0"/>
              <a:t>, </a:t>
            </a:r>
            <a:r>
              <a:rPr lang="es-MX" sz="1000" dirty="0" err="1"/>
              <a:t>known</a:t>
            </a:r>
            <a:r>
              <a:rPr lang="es-MX" sz="1000" dirty="0"/>
              <a:t> as </a:t>
            </a:r>
            <a:r>
              <a:rPr lang="es-MX" sz="1000" dirty="0" err="1"/>
              <a:t>the</a:t>
            </a:r>
            <a:r>
              <a:rPr lang="es-MX" sz="1000" dirty="0"/>
              <a:t> “</a:t>
            </a:r>
            <a:r>
              <a:rPr lang="es-MX" sz="1000" dirty="0" err="1"/>
              <a:t>Fear</a:t>
            </a:r>
            <a:r>
              <a:rPr lang="es-MX" sz="1000" dirty="0"/>
              <a:t> Center,” </a:t>
            </a:r>
            <a:r>
              <a:rPr lang="es-MX" sz="1000" dirty="0" err="1"/>
              <a:t>responds</a:t>
            </a:r>
            <a:r>
              <a:rPr lang="es-MX" sz="1000" dirty="0"/>
              <a:t> </a:t>
            </a:r>
            <a:r>
              <a:rPr lang="es-MX" sz="1000" dirty="0" err="1"/>
              <a:t>to</a:t>
            </a:r>
            <a:r>
              <a:rPr lang="es-MX" sz="1000" dirty="0"/>
              <a:t> stress and </a:t>
            </a:r>
            <a:r>
              <a:rPr lang="es-MX" sz="1000" dirty="0" err="1"/>
              <a:t>anxiety</a:t>
            </a:r>
            <a:r>
              <a:rPr lang="es-MX" sz="1000" dirty="0"/>
              <a:t> and </a:t>
            </a:r>
            <a:r>
              <a:rPr lang="es-MX" sz="1000" dirty="0" err="1"/>
              <a:t>coordinates</a:t>
            </a:r>
            <a:r>
              <a:rPr lang="es-MX" sz="1000" dirty="0"/>
              <a:t> a </a:t>
            </a:r>
            <a:r>
              <a:rPr lang="es-MX" sz="1000" dirty="0" err="1"/>
              <a:t>behavioral</a:t>
            </a:r>
            <a:r>
              <a:rPr lang="es-MX" sz="1000" dirty="0"/>
              <a:t> response </a:t>
            </a:r>
            <a:r>
              <a:rPr lang="es-MX" sz="1000" dirty="0" err="1"/>
              <a:t>that</a:t>
            </a:r>
            <a:r>
              <a:rPr lang="es-MX" sz="1000" dirty="0"/>
              <a:t> </a:t>
            </a:r>
            <a:r>
              <a:rPr lang="es-MX" sz="1000" dirty="0" err="1"/>
              <a:t>helps</a:t>
            </a:r>
            <a:r>
              <a:rPr lang="es-MX" sz="1000" dirty="0"/>
              <a:t> </a:t>
            </a:r>
            <a:r>
              <a:rPr lang="es-MX" sz="1000" dirty="0" err="1"/>
              <a:t>to</a:t>
            </a:r>
            <a:r>
              <a:rPr lang="es-MX" sz="1000" dirty="0"/>
              <a:t> </a:t>
            </a:r>
            <a:r>
              <a:rPr lang="es-MX" sz="1000" dirty="0" err="1"/>
              <a:t>ensure</a:t>
            </a:r>
            <a:r>
              <a:rPr lang="es-MX" sz="1000" dirty="0"/>
              <a:t> </a:t>
            </a:r>
            <a:r>
              <a:rPr lang="es-MX" sz="1000" dirty="0" err="1"/>
              <a:t>survival</a:t>
            </a:r>
            <a:r>
              <a:rPr lang="es-MX" sz="1000" dirty="0"/>
              <a:t>, </a:t>
            </a:r>
            <a:r>
              <a:rPr lang="es-MX" sz="1000" dirty="0" err="1"/>
              <a:t>also</a:t>
            </a:r>
            <a:r>
              <a:rPr lang="es-MX" sz="1000" dirty="0"/>
              <a:t> </a:t>
            </a:r>
            <a:r>
              <a:rPr lang="es-MX" sz="1000" dirty="0" err="1"/>
              <a:t>known</a:t>
            </a:r>
            <a:r>
              <a:rPr lang="es-MX" sz="1000" dirty="0"/>
              <a:t> as </a:t>
            </a:r>
            <a:r>
              <a:rPr lang="es-MX" sz="1000" dirty="0" err="1"/>
              <a:t>the</a:t>
            </a:r>
            <a:r>
              <a:rPr lang="es-MX" sz="1000" dirty="0"/>
              <a:t> </a:t>
            </a:r>
            <a:r>
              <a:rPr lang="es-MX" sz="1000" b="1" dirty="0"/>
              <a:t>“</a:t>
            </a:r>
            <a:r>
              <a:rPr lang="es-MX" sz="1000" b="1" dirty="0" err="1"/>
              <a:t>fight</a:t>
            </a:r>
            <a:r>
              <a:rPr lang="es-MX" sz="1000" b="1" dirty="0"/>
              <a:t>, </a:t>
            </a:r>
            <a:r>
              <a:rPr lang="es-MX" sz="1000" b="1" dirty="0" err="1"/>
              <a:t>flight</a:t>
            </a:r>
            <a:r>
              <a:rPr lang="es-MX" sz="1000" b="1" dirty="0"/>
              <a:t>, </a:t>
            </a:r>
            <a:r>
              <a:rPr lang="es-MX" sz="1000" b="1" dirty="0" err="1"/>
              <a:t>or</a:t>
            </a:r>
            <a:r>
              <a:rPr lang="es-MX" sz="1000" b="1" dirty="0"/>
              <a:t> </a:t>
            </a:r>
            <a:r>
              <a:rPr lang="es-MX" sz="1000" b="1" dirty="0" err="1"/>
              <a:t>freeze</a:t>
            </a:r>
            <a:r>
              <a:rPr lang="es-MX" sz="1000" b="1" dirty="0"/>
              <a:t>”</a:t>
            </a:r>
            <a:r>
              <a:rPr lang="es-MX" sz="1000" dirty="0"/>
              <a:t> response. </a:t>
            </a:r>
            <a:r>
              <a:rPr lang="es-MX" sz="1000" dirty="0" err="1"/>
              <a:t>For</a:t>
            </a:r>
            <a:r>
              <a:rPr lang="es-MX" sz="1000" dirty="0"/>
              <a:t> </a:t>
            </a:r>
            <a:r>
              <a:rPr lang="es-MX" sz="1000" dirty="0" err="1"/>
              <a:t>example</a:t>
            </a:r>
            <a:r>
              <a:rPr lang="es-MX" sz="1000" dirty="0"/>
              <a:t>, imagine </a:t>
            </a:r>
            <a:r>
              <a:rPr lang="es-MX" sz="1000" dirty="0" err="1"/>
              <a:t>you</a:t>
            </a:r>
            <a:r>
              <a:rPr lang="es-MX" sz="1000" dirty="0"/>
              <a:t> are </a:t>
            </a:r>
            <a:r>
              <a:rPr lang="es-MX" sz="1000" dirty="0" err="1"/>
              <a:t>walking</a:t>
            </a:r>
            <a:r>
              <a:rPr lang="es-MX" sz="1000" dirty="0"/>
              <a:t> </a:t>
            </a:r>
            <a:r>
              <a:rPr lang="es-MX" sz="1000" dirty="0" err="1"/>
              <a:t>down</a:t>
            </a:r>
            <a:r>
              <a:rPr lang="es-MX" sz="1000" dirty="0"/>
              <a:t> a </a:t>
            </a:r>
            <a:r>
              <a:rPr lang="es-MX" sz="1000" dirty="0" err="1"/>
              <a:t>hiking</a:t>
            </a:r>
            <a:r>
              <a:rPr lang="es-MX" sz="1000" dirty="0"/>
              <a:t> </a:t>
            </a:r>
            <a:r>
              <a:rPr lang="es-MX" sz="1000" dirty="0" err="1"/>
              <a:t>trail</a:t>
            </a:r>
            <a:r>
              <a:rPr lang="es-MX" sz="1000" dirty="0"/>
              <a:t> and </a:t>
            </a:r>
            <a:r>
              <a:rPr lang="es-MX" sz="1000" dirty="0" err="1"/>
              <a:t>suddenly</a:t>
            </a:r>
            <a:r>
              <a:rPr lang="es-MX" sz="1000" dirty="0"/>
              <a:t> </a:t>
            </a:r>
            <a:r>
              <a:rPr lang="es-MX" sz="1000" dirty="0" err="1"/>
              <a:t>see</a:t>
            </a:r>
            <a:r>
              <a:rPr lang="es-MX" sz="1000" dirty="0"/>
              <a:t> a </a:t>
            </a:r>
            <a:r>
              <a:rPr lang="es-MX" sz="1000" dirty="0" err="1"/>
              <a:t>snake</a:t>
            </a:r>
            <a:r>
              <a:rPr lang="es-MX" sz="1000" dirty="0"/>
              <a:t>. </a:t>
            </a:r>
            <a:r>
              <a:rPr lang="es-MX" sz="1000" dirty="0" err="1"/>
              <a:t>With</a:t>
            </a:r>
            <a:r>
              <a:rPr lang="es-MX" sz="1000" dirty="0"/>
              <a:t> </a:t>
            </a:r>
            <a:r>
              <a:rPr lang="es-MX" sz="1000" dirty="0" err="1"/>
              <a:t>lightning</a:t>
            </a:r>
            <a:r>
              <a:rPr lang="es-MX" sz="1000" dirty="0"/>
              <a:t> </a:t>
            </a:r>
            <a:r>
              <a:rPr lang="es-MX" sz="1000" dirty="0" err="1"/>
              <a:t>speed</a:t>
            </a:r>
            <a:r>
              <a:rPr lang="es-MX" sz="1000" dirty="0"/>
              <a:t>, </a:t>
            </a:r>
            <a:r>
              <a:rPr lang="es-MX" sz="1000" dirty="0" err="1"/>
              <a:t>your</a:t>
            </a:r>
            <a:r>
              <a:rPr lang="es-MX" sz="1000" dirty="0"/>
              <a:t> </a:t>
            </a:r>
            <a:r>
              <a:rPr lang="es-MX" sz="1000" dirty="0" err="1"/>
              <a:t>amygdala</a:t>
            </a:r>
            <a:r>
              <a:rPr lang="es-MX" sz="1000" dirty="0"/>
              <a:t> </a:t>
            </a:r>
            <a:r>
              <a:rPr lang="es-MX" sz="1000" dirty="0" err="1"/>
              <a:t>reacts</a:t>
            </a:r>
            <a:r>
              <a:rPr lang="es-MX" sz="1000" dirty="0"/>
              <a:t> </a:t>
            </a:r>
            <a:r>
              <a:rPr lang="es-MX" sz="1000" dirty="0" err="1"/>
              <a:t>to</a:t>
            </a:r>
            <a:r>
              <a:rPr lang="es-MX" sz="1000" dirty="0"/>
              <a:t> </a:t>
            </a:r>
            <a:r>
              <a:rPr lang="es-MX" sz="1000" dirty="0" err="1"/>
              <a:t>that</a:t>
            </a:r>
            <a:r>
              <a:rPr lang="es-MX" sz="1000" dirty="0"/>
              <a:t> </a:t>
            </a:r>
            <a:r>
              <a:rPr lang="es-MX" sz="1000" dirty="0" err="1"/>
              <a:t>snake</a:t>
            </a:r>
            <a:r>
              <a:rPr lang="es-MX" sz="1000" dirty="0"/>
              <a:t> </a:t>
            </a:r>
            <a:r>
              <a:rPr lang="es-MX" sz="1000" dirty="0" err="1"/>
              <a:t>before</a:t>
            </a:r>
            <a:r>
              <a:rPr lang="es-MX" sz="1000" dirty="0"/>
              <a:t> </a:t>
            </a:r>
            <a:r>
              <a:rPr lang="es-MX" sz="1000" dirty="0" err="1"/>
              <a:t>you</a:t>
            </a:r>
            <a:r>
              <a:rPr lang="es-MX" sz="1000" dirty="0"/>
              <a:t> </a:t>
            </a:r>
            <a:r>
              <a:rPr lang="es-MX" sz="1000" dirty="0" err="1"/>
              <a:t>even</a:t>
            </a:r>
            <a:r>
              <a:rPr lang="es-MX" sz="1000" dirty="0"/>
              <a:t> </a:t>
            </a:r>
            <a:r>
              <a:rPr lang="es-MX" sz="1000" dirty="0" err="1"/>
              <a:t>consciously</a:t>
            </a:r>
            <a:r>
              <a:rPr lang="es-MX" sz="1000" dirty="0"/>
              <a:t> </a:t>
            </a:r>
            <a:r>
              <a:rPr lang="es-MX" sz="1000" dirty="0" err="1"/>
              <a:t>notice</a:t>
            </a:r>
            <a:r>
              <a:rPr lang="es-MX" sz="1000" dirty="0"/>
              <a:t> </a:t>
            </a:r>
            <a:r>
              <a:rPr lang="es-MX" sz="1000" dirty="0" err="1"/>
              <a:t>it</a:t>
            </a:r>
            <a:r>
              <a:rPr lang="es-MX" sz="1000" dirty="0"/>
              <a:t>. </a:t>
            </a:r>
            <a:r>
              <a:rPr lang="es-MX" sz="1000" dirty="0" err="1"/>
              <a:t>The</a:t>
            </a:r>
            <a:r>
              <a:rPr lang="es-MX" sz="1000" dirty="0"/>
              <a:t> </a:t>
            </a:r>
            <a:r>
              <a:rPr lang="es-MX" sz="1000" dirty="0" err="1"/>
              <a:t>amygdala</a:t>
            </a:r>
            <a:r>
              <a:rPr lang="es-MX" sz="1000" dirty="0"/>
              <a:t> </a:t>
            </a:r>
            <a:r>
              <a:rPr lang="es-MX" sz="1000" dirty="0" err="1"/>
              <a:t>helps</a:t>
            </a:r>
            <a:r>
              <a:rPr lang="es-MX" sz="1000" dirty="0"/>
              <a:t> </a:t>
            </a:r>
            <a:r>
              <a:rPr lang="es-MX" sz="1000" dirty="0" err="1"/>
              <a:t>you</a:t>
            </a:r>
            <a:r>
              <a:rPr lang="es-MX" sz="1000" dirty="0"/>
              <a:t> </a:t>
            </a:r>
            <a:r>
              <a:rPr lang="es-MX" sz="1000" dirty="0" err="1"/>
              <a:t>react</a:t>
            </a:r>
            <a:r>
              <a:rPr lang="es-MX" sz="1000" dirty="0"/>
              <a:t> </a:t>
            </a:r>
            <a:r>
              <a:rPr lang="es-MX" sz="1000" dirty="0" err="1"/>
              <a:t>quickly</a:t>
            </a:r>
            <a:r>
              <a:rPr lang="es-MX" sz="1000" dirty="0"/>
              <a:t> </a:t>
            </a:r>
            <a:r>
              <a:rPr lang="es-MX" sz="1000" dirty="0" err="1"/>
              <a:t>when</a:t>
            </a:r>
            <a:r>
              <a:rPr lang="es-MX" sz="1000" dirty="0"/>
              <a:t> </a:t>
            </a:r>
            <a:r>
              <a:rPr lang="es-MX" sz="1000" dirty="0" err="1"/>
              <a:t>there</a:t>
            </a:r>
            <a:r>
              <a:rPr lang="es-MX" sz="1000" dirty="0"/>
              <a:t> </a:t>
            </a:r>
            <a:r>
              <a:rPr lang="es-MX" sz="1000" dirty="0" err="1"/>
              <a:t>is</a:t>
            </a:r>
            <a:r>
              <a:rPr lang="es-MX" sz="1000" dirty="0"/>
              <a:t> a </a:t>
            </a:r>
            <a:r>
              <a:rPr lang="es-MX" sz="1000" dirty="0" err="1"/>
              <a:t>threat</a:t>
            </a:r>
            <a:r>
              <a:rPr lang="es-MX" sz="1000" dirty="0"/>
              <a:t> in </a:t>
            </a:r>
            <a:r>
              <a:rPr lang="es-MX" sz="1000" dirty="0" err="1"/>
              <a:t>the</a:t>
            </a:r>
            <a:r>
              <a:rPr lang="es-MX" sz="1000" dirty="0"/>
              <a:t> </a:t>
            </a:r>
            <a:r>
              <a:rPr lang="es-MX" sz="1000" dirty="0" err="1"/>
              <a:t>forest</a:t>
            </a:r>
            <a:r>
              <a:rPr lang="es-MX" sz="1000" dirty="0"/>
              <a:t>, </a:t>
            </a:r>
            <a:r>
              <a:rPr lang="es-MX" sz="1000" dirty="0" err="1"/>
              <a:t>but</a:t>
            </a:r>
            <a:r>
              <a:rPr lang="es-MX" sz="1000" dirty="0"/>
              <a:t> </a:t>
            </a:r>
            <a:r>
              <a:rPr lang="es-MX" sz="1000" dirty="0" err="1"/>
              <a:t>it</a:t>
            </a:r>
            <a:r>
              <a:rPr lang="es-MX" sz="1000" dirty="0"/>
              <a:t> can be a </a:t>
            </a:r>
            <a:r>
              <a:rPr lang="es-MX" sz="1000" dirty="0" err="1"/>
              <a:t>problem</a:t>
            </a:r>
            <a:r>
              <a:rPr lang="es-MX" sz="1000" dirty="0"/>
              <a:t> </a:t>
            </a:r>
            <a:r>
              <a:rPr lang="es-MX" sz="1000" dirty="0" err="1"/>
              <a:t>for</a:t>
            </a:r>
            <a:r>
              <a:rPr lang="es-MX" sz="1000" dirty="0"/>
              <a:t> </a:t>
            </a:r>
            <a:r>
              <a:rPr lang="es-MX" sz="1000" dirty="0" err="1"/>
              <a:t>someone</a:t>
            </a:r>
            <a:r>
              <a:rPr lang="es-MX" sz="1000" dirty="0"/>
              <a:t> </a:t>
            </a:r>
            <a:r>
              <a:rPr lang="es-MX" sz="1000" dirty="0" err="1"/>
              <a:t>who</a:t>
            </a:r>
            <a:r>
              <a:rPr lang="es-MX" sz="1000" dirty="0"/>
              <a:t> has </a:t>
            </a:r>
            <a:r>
              <a:rPr lang="es-MX" sz="1000" dirty="0" err="1"/>
              <a:t>experienced</a:t>
            </a:r>
            <a:r>
              <a:rPr lang="es-MX" sz="1000" dirty="0"/>
              <a:t> trauma. In </a:t>
            </a:r>
            <a:r>
              <a:rPr lang="es-MX" sz="1000" dirty="0" err="1"/>
              <a:t>the</a:t>
            </a:r>
            <a:r>
              <a:rPr lang="es-MX" sz="1000" dirty="0"/>
              <a:t> </a:t>
            </a:r>
            <a:r>
              <a:rPr lang="es-MX" sz="1000" dirty="0" err="1"/>
              <a:t>traumatized</a:t>
            </a:r>
            <a:r>
              <a:rPr lang="es-MX" sz="1000" dirty="0"/>
              <a:t> </a:t>
            </a:r>
            <a:r>
              <a:rPr lang="es-MX" sz="1000" dirty="0" err="1"/>
              <a:t>brain</a:t>
            </a:r>
            <a:r>
              <a:rPr lang="es-MX" sz="1000" dirty="0"/>
              <a:t>, </a:t>
            </a:r>
            <a:r>
              <a:rPr lang="es-MX" sz="1000" dirty="0" err="1"/>
              <a:t>the</a:t>
            </a:r>
            <a:r>
              <a:rPr lang="es-MX" sz="1000" dirty="0"/>
              <a:t> </a:t>
            </a:r>
            <a:r>
              <a:rPr lang="es-MX" sz="1000" dirty="0" err="1"/>
              <a:t>amygdala</a:t>
            </a:r>
            <a:r>
              <a:rPr lang="es-MX" sz="1000" dirty="0"/>
              <a:t> </a:t>
            </a:r>
            <a:r>
              <a:rPr lang="es-MX" sz="1000" dirty="0" err="1"/>
              <a:t>is</a:t>
            </a:r>
            <a:r>
              <a:rPr lang="es-MX" sz="1000" dirty="0"/>
              <a:t> </a:t>
            </a:r>
            <a:r>
              <a:rPr lang="es-MX" sz="1000" dirty="0" err="1"/>
              <a:t>on</a:t>
            </a:r>
            <a:r>
              <a:rPr lang="es-MX" sz="1000" dirty="0"/>
              <a:t> </a:t>
            </a:r>
            <a:r>
              <a:rPr lang="es-MX" sz="1000" dirty="0" err="1"/>
              <a:t>high</a:t>
            </a:r>
            <a:r>
              <a:rPr lang="es-MX" sz="1000" dirty="0"/>
              <a:t> </a:t>
            </a:r>
            <a:r>
              <a:rPr lang="es-MX" sz="1000" dirty="0" err="1"/>
              <a:t>alert</a:t>
            </a:r>
            <a:r>
              <a:rPr lang="es-MX" sz="1000" dirty="0"/>
              <a:t>, </a:t>
            </a:r>
            <a:r>
              <a:rPr lang="es-MX" sz="1000" dirty="0" err="1"/>
              <a:t>often</a:t>
            </a:r>
            <a:r>
              <a:rPr lang="es-MX" sz="1000" dirty="0"/>
              <a:t> </a:t>
            </a:r>
            <a:r>
              <a:rPr lang="es-MX" sz="1000" dirty="0" err="1"/>
              <a:t>leading</a:t>
            </a:r>
            <a:r>
              <a:rPr lang="es-MX" sz="1000" dirty="0"/>
              <a:t> </a:t>
            </a:r>
            <a:r>
              <a:rPr lang="es-MX" sz="1000" dirty="0" err="1"/>
              <a:t>to</a:t>
            </a:r>
            <a:r>
              <a:rPr lang="es-MX" sz="1000" dirty="0"/>
              <a:t> </a:t>
            </a:r>
            <a:r>
              <a:rPr lang="es-MX" sz="1000" dirty="0" err="1"/>
              <a:t>inappropriate</a:t>
            </a:r>
            <a:r>
              <a:rPr lang="es-MX" sz="1000" dirty="0"/>
              <a:t>, </a:t>
            </a:r>
            <a:r>
              <a:rPr lang="es-MX" sz="1000" dirty="0" err="1"/>
              <a:t>erratic</a:t>
            </a:r>
            <a:r>
              <a:rPr lang="es-MX" sz="1000" dirty="0"/>
              <a:t>, </a:t>
            </a:r>
            <a:r>
              <a:rPr lang="es-MX" sz="1000" dirty="0" err="1"/>
              <a:t>or</a:t>
            </a:r>
            <a:r>
              <a:rPr lang="es-MX" sz="1000" dirty="0"/>
              <a:t> </a:t>
            </a:r>
            <a:r>
              <a:rPr lang="es-MX" sz="1000" dirty="0" err="1"/>
              <a:t>defiant</a:t>
            </a:r>
            <a:r>
              <a:rPr lang="es-MX" sz="1000" dirty="0"/>
              <a:t> </a:t>
            </a:r>
            <a:r>
              <a:rPr lang="es-MX" sz="1000" dirty="0" err="1"/>
              <a:t>behavior</a:t>
            </a:r>
            <a:r>
              <a:rPr lang="es-MX" sz="1000" dirty="0"/>
              <a:t> as </a:t>
            </a:r>
            <a:r>
              <a:rPr lang="es-MX" sz="1000" dirty="0" err="1"/>
              <a:t>the</a:t>
            </a:r>
            <a:r>
              <a:rPr lang="es-MX" sz="1000" dirty="0"/>
              <a:t> </a:t>
            </a:r>
            <a:r>
              <a:rPr lang="es-MX" sz="1000" dirty="0" err="1"/>
              <a:t>brain</a:t>
            </a:r>
            <a:r>
              <a:rPr lang="es-MX" sz="1000" dirty="0"/>
              <a:t> </a:t>
            </a:r>
            <a:r>
              <a:rPr lang="es-MX" sz="1000" dirty="0" err="1"/>
              <a:t>is</a:t>
            </a:r>
            <a:r>
              <a:rPr lang="es-MX" sz="1000" dirty="0"/>
              <a:t> </a:t>
            </a:r>
            <a:r>
              <a:rPr lang="es-MX" sz="1000" dirty="0" err="1"/>
              <a:t>unable</a:t>
            </a:r>
            <a:r>
              <a:rPr lang="es-MX" sz="1000" dirty="0"/>
              <a:t> </a:t>
            </a:r>
            <a:r>
              <a:rPr lang="es-MX" sz="1000" dirty="0" err="1"/>
              <a:t>to</a:t>
            </a:r>
            <a:r>
              <a:rPr lang="es-MX" sz="1000" dirty="0"/>
              <a:t> </a:t>
            </a:r>
            <a:r>
              <a:rPr lang="es-MX" sz="1000" dirty="0" err="1"/>
              <a:t>access</a:t>
            </a:r>
            <a:r>
              <a:rPr lang="es-MX" sz="1000" dirty="0"/>
              <a:t> </a:t>
            </a:r>
            <a:r>
              <a:rPr lang="es-MX" sz="1000" dirty="0" err="1"/>
              <a:t>the</a:t>
            </a:r>
            <a:r>
              <a:rPr lang="es-MX" sz="1000" dirty="0"/>
              <a:t> prefrontal </a:t>
            </a:r>
            <a:r>
              <a:rPr lang="es-MX" sz="1000" dirty="0" err="1"/>
              <a:t>cortex</a:t>
            </a:r>
            <a:r>
              <a:rPr lang="es-MX" sz="1000" dirty="0"/>
              <a:t> and </a:t>
            </a:r>
            <a:r>
              <a:rPr lang="es-MX" sz="1000" dirty="0" err="1"/>
              <a:t>apply</a:t>
            </a:r>
            <a:r>
              <a:rPr lang="es-MX" sz="1000" dirty="0"/>
              <a:t> </a:t>
            </a:r>
            <a:r>
              <a:rPr lang="es-MX" sz="1000" dirty="0" err="1"/>
              <a:t>logic</a:t>
            </a:r>
            <a:r>
              <a:rPr lang="es-MX" sz="1000" dirty="0"/>
              <a:t> </a:t>
            </a:r>
            <a:r>
              <a:rPr lang="es-MX" sz="1000" dirty="0" err="1"/>
              <a:t>to</a:t>
            </a:r>
            <a:r>
              <a:rPr lang="es-MX" sz="1000" dirty="0"/>
              <a:t> a </a:t>
            </a:r>
            <a:r>
              <a:rPr lang="es-MX" sz="1000" dirty="0" err="1"/>
              <a:t>situation</a:t>
            </a:r>
            <a:r>
              <a:rPr lang="es-MX" sz="1000" dirty="0"/>
              <a:t>. </a:t>
            </a:r>
            <a:endParaRPr sz="1000" dirty="0"/>
          </a:p>
        </p:txBody>
      </p:sp>
      <p:sp>
        <p:nvSpPr>
          <p:cNvPr id="388" name="Google Shape;388;p4: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s-MX" sz="1200">
                <a:latin typeface="Calibri"/>
                <a:ea typeface="Calibri"/>
                <a:cs typeface="Calibri"/>
                <a:sym typeface="Calibri"/>
              </a:rPr>
              <a:pPr algn="r">
                <a:buSzPts val="1200"/>
              </a:pPr>
              <a:t>5</a:t>
            </a:fld>
            <a:endParaRPr sz="120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6: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6: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r>
              <a:rPr lang="es-MX" sz="1100" b="1" dirty="0" err="1"/>
              <a:t>The</a:t>
            </a:r>
            <a:r>
              <a:rPr lang="es-MX" sz="1100" b="1" dirty="0"/>
              <a:t> original ACE </a:t>
            </a:r>
            <a:r>
              <a:rPr lang="es-MX" sz="1100" b="1" dirty="0" err="1"/>
              <a:t>Study</a:t>
            </a:r>
            <a:r>
              <a:rPr lang="es-MX" sz="1100" b="1" dirty="0"/>
              <a:t> </a:t>
            </a:r>
            <a:r>
              <a:rPr lang="es-MX" sz="1100" b="1" dirty="0" err="1"/>
              <a:t>was</a:t>
            </a:r>
            <a:r>
              <a:rPr lang="es-MX" sz="1100" b="1" dirty="0"/>
              <a:t> </a:t>
            </a:r>
            <a:r>
              <a:rPr lang="es-MX" sz="1100" b="1" dirty="0" err="1"/>
              <a:t>conducted</a:t>
            </a:r>
            <a:r>
              <a:rPr lang="es-MX" sz="1100" b="1" dirty="0"/>
              <a:t> at Kaiser Permanente </a:t>
            </a:r>
            <a:r>
              <a:rPr lang="es-MX" sz="1100" b="1" dirty="0" err="1"/>
              <a:t>from</a:t>
            </a:r>
            <a:r>
              <a:rPr lang="es-MX" sz="1100" b="1" dirty="0"/>
              <a:t> 1995 </a:t>
            </a:r>
            <a:r>
              <a:rPr lang="es-MX" sz="1100" b="1" dirty="0" err="1"/>
              <a:t>to</a:t>
            </a:r>
            <a:r>
              <a:rPr lang="es-MX" sz="1100" b="1" dirty="0"/>
              <a:t> 1997 </a:t>
            </a:r>
            <a:r>
              <a:rPr lang="es-MX" sz="1100" dirty="0" err="1"/>
              <a:t>with</a:t>
            </a:r>
            <a:r>
              <a:rPr lang="es-MX" sz="1100" dirty="0"/>
              <a:t> </a:t>
            </a:r>
            <a:r>
              <a:rPr lang="es-MX" sz="1100" dirty="0" err="1"/>
              <a:t>two</a:t>
            </a:r>
            <a:r>
              <a:rPr lang="es-MX" sz="1100" dirty="0"/>
              <a:t> </a:t>
            </a:r>
            <a:r>
              <a:rPr lang="es-MX" sz="1100" dirty="0" err="1"/>
              <a:t>waves</a:t>
            </a:r>
            <a:r>
              <a:rPr lang="es-MX" sz="1100" dirty="0"/>
              <a:t> </a:t>
            </a:r>
            <a:r>
              <a:rPr lang="es-MX" sz="1100" dirty="0" err="1"/>
              <a:t>of</a:t>
            </a:r>
            <a:r>
              <a:rPr lang="es-MX" sz="1100" dirty="0"/>
              <a:t> data </a:t>
            </a:r>
            <a:r>
              <a:rPr lang="es-MX" sz="1100" dirty="0" err="1"/>
              <a:t>collection</a:t>
            </a:r>
            <a:r>
              <a:rPr lang="es-MX" sz="1100" dirty="0"/>
              <a:t>. </a:t>
            </a:r>
            <a:r>
              <a:rPr lang="es-MX" sz="1100" dirty="0" err="1"/>
              <a:t>Over</a:t>
            </a:r>
            <a:r>
              <a:rPr lang="es-MX" sz="1100" dirty="0"/>
              <a:t> 17,000 Health </a:t>
            </a:r>
            <a:r>
              <a:rPr lang="es-MX" sz="1100" dirty="0" err="1"/>
              <a:t>Maintenance</a:t>
            </a:r>
            <a:r>
              <a:rPr lang="es-MX" sz="1100" dirty="0"/>
              <a:t> </a:t>
            </a:r>
            <a:r>
              <a:rPr lang="es-MX" sz="1100" dirty="0" err="1"/>
              <a:t>Organization</a:t>
            </a:r>
            <a:r>
              <a:rPr lang="es-MX" sz="1100" dirty="0"/>
              <a:t> </a:t>
            </a:r>
            <a:r>
              <a:rPr lang="es-MX" sz="1100" dirty="0" err="1"/>
              <a:t>members</a:t>
            </a:r>
            <a:r>
              <a:rPr lang="es-MX" sz="1100" dirty="0"/>
              <a:t> </a:t>
            </a:r>
            <a:r>
              <a:rPr lang="es-MX" sz="1100" dirty="0" err="1"/>
              <a:t>from</a:t>
            </a:r>
            <a:r>
              <a:rPr lang="es-MX" sz="1100" dirty="0"/>
              <a:t> </a:t>
            </a:r>
            <a:r>
              <a:rPr lang="es-MX" sz="1100" dirty="0" err="1"/>
              <a:t>Southern</a:t>
            </a:r>
            <a:r>
              <a:rPr lang="es-MX" sz="1100" dirty="0"/>
              <a:t> California </a:t>
            </a:r>
            <a:r>
              <a:rPr lang="es-MX" sz="1100" dirty="0" err="1"/>
              <a:t>receiving</a:t>
            </a:r>
            <a:r>
              <a:rPr lang="es-MX" sz="1100" dirty="0"/>
              <a:t> </a:t>
            </a:r>
            <a:r>
              <a:rPr lang="es-MX" sz="1100" dirty="0" err="1"/>
              <a:t>physical</a:t>
            </a:r>
            <a:r>
              <a:rPr lang="es-MX" sz="1100" dirty="0"/>
              <a:t> </a:t>
            </a:r>
            <a:r>
              <a:rPr lang="es-MX" sz="1100" dirty="0" err="1"/>
              <a:t>exams</a:t>
            </a:r>
            <a:r>
              <a:rPr lang="es-MX" sz="1100" dirty="0"/>
              <a:t> </a:t>
            </a:r>
            <a:r>
              <a:rPr lang="es-MX" sz="1100" dirty="0" err="1"/>
              <a:t>completed</a:t>
            </a:r>
            <a:r>
              <a:rPr lang="es-MX" sz="1100" dirty="0"/>
              <a:t> </a:t>
            </a:r>
            <a:r>
              <a:rPr lang="es-MX" sz="1100" dirty="0" err="1"/>
              <a:t>confidential</a:t>
            </a:r>
            <a:r>
              <a:rPr lang="es-MX" sz="1100" dirty="0"/>
              <a:t> </a:t>
            </a:r>
            <a:r>
              <a:rPr lang="es-MX" sz="1100" dirty="0" err="1"/>
              <a:t>surveys</a:t>
            </a:r>
            <a:r>
              <a:rPr lang="es-MX" sz="1100" dirty="0"/>
              <a:t> </a:t>
            </a:r>
            <a:r>
              <a:rPr lang="es-MX" sz="1100" dirty="0" err="1"/>
              <a:t>regarding</a:t>
            </a:r>
            <a:r>
              <a:rPr lang="es-MX" sz="1100" dirty="0"/>
              <a:t> </a:t>
            </a:r>
            <a:r>
              <a:rPr lang="es-MX" sz="1100" dirty="0" err="1"/>
              <a:t>their</a:t>
            </a:r>
            <a:r>
              <a:rPr lang="es-MX" sz="1100" dirty="0"/>
              <a:t> </a:t>
            </a:r>
            <a:r>
              <a:rPr lang="es-MX" sz="1100" dirty="0" err="1"/>
              <a:t>childhood</a:t>
            </a:r>
            <a:r>
              <a:rPr lang="es-MX" sz="1100" dirty="0"/>
              <a:t> </a:t>
            </a:r>
            <a:r>
              <a:rPr lang="es-MX" sz="1100" dirty="0" err="1"/>
              <a:t>experiences</a:t>
            </a:r>
            <a:r>
              <a:rPr lang="es-MX" sz="1100" dirty="0"/>
              <a:t> and </a:t>
            </a:r>
            <a:r>
              <a:rPr lang="es-MX" sz="1100" dirty="0" err="1"/>
              <a:t>current</a:t>
            </a:r>
            <a:r>
              <a:rPr lang="es-MX" sz="1100" dirty="0"/>
              <a:t> </a:t>
            </a:r>
            <a:r>
              <a:rPr lang="es-MX" sz="1100" dirty="0" err="1"/>
              <a:t>health</a:t>
            </a:r>
            <a:r>
              <a:rPr lang="es-MX" sz="1100" dirty="0"/>
              <a:t> status and </a:t>
            </a:r>
            <a:r>
              <a:rPr lang="es-MX" sz="1100" dirty="0" err="1"/>
              <a:t>behaviors</a:t>
            </a:r>
            <a:r>
              <a:rPr lang="es-MX" sz="1100" dirty="0"/>
              <a:t>.</a:t>
            </a:r>
            <a:endParaRPr sz="1100" dirty="0"/>
          </a:p>
          <a:p>
            <a:pPr marL="0" indent="0">
              <a:buClr>
                <a:schemeClr val="dk1"/>
              </a:buClr>
            </a:pPr>
            <a:endParaRPr sz="1100" dirty="0"/>
          </a:p>
          <a:p>
            <a:pPr marL="0" indent="0"/>
            <a:r>
              <a:rPr lang="es-MX" sz="1100" dirty="0" err="1"/>
              <a:t>While</a:t>
            </a:r>
            <a:r>
              <a:rPr lang="es-MX" sz="1100" dirty="0"/>
              <a:t> </a:t>
            </a:r>
            <a:r>
              <a:rPr lang="es-MX" sz="1100" dirty="0" err="1"/>
              <a:t>you</a:t>
            </a:r>
            <a:r>
              <a:rPr lang="es-MX" sz="1100" dirty="0"/>
              <a:t> </a:t>
            </a:r>
            <a:r>
              <a:rPr lang="es-MX" sz="1100" dirty="0" err="1"/>
              <a:t>were</a:t>
            </a:r>
            <a:r>
              <a:rPr lang="es-MX" sz="1100" dirty="0"/>
              <a:t> </a:t>
            </a:r>
            <a:r>
              <a:rPr lang="es-MX" sz="1100" dirty="0" err="1"/>
              <a:t>growing</a:t>
            </a:r>
            <a:r>
              <a:rPr lang="es-MX" sz="1100" dirty="0"/>
              <a:t> up, </a:t>
            </a:r>
            <a:r>
              <a:rPr lang="es-MX" sz="1100" dirty="0" err="1"/>
              <a:t>during</a:t>
            </a:r>
            <a:r>
              <a:rPr lang="es-MX" sz="1100" dirty="0"/>
              <a:t> </a:t>
            </a:r>
            <a:r>
              <a:rPr lang="es-MX" sz="1100" dirty="0" err="1"/>
              <a:t>your</a:t>
            </a:r>
            <a:r>
              <a:rPr lang="es-MX" sz="1100" dirty="0"/>
              <a:t> </a:t>
            </a:r>
            <a:r>
              <a:rPr lang="es-MX" sz="1100" dirty="0" err="1"/>
              <a:t>first</a:t>
            </a:r>
            <a:r>
              <a:rPr lang="es-MX" sz="1100" dirty="0"/>
              <a:t> 18 </a:t>
            </a:r>
            <a:r>
              <a:rPr lang="es-MX" sz="1100" dirty="0" err="1"/>
              <a:t>years</a:t>
            </a:r>
            <a:r>
              <a:rPr lang="es-MX" sz="1100" dirty="0"/>
              <a:t> </a:t>
            </a:r>
            <a:r>
              <a:rPr lang="es-MX" sz="1100" dirty="0" err="1"/>
              <a:t>of</a:t>
            </a:r>
            <a:r>
              <a:rPr lang="es-MX" sz="1100" dirty="0"/>
              <a:t> </a:t>
            </a:r>
            <a:r>
              <a:rPr lang="es-MX" sz="1100" dirty="0" err="1"/>
              <a:t>life</a:t>
            </a:r>
            <a:r>
              <a:rPr lang="es-MX" sz="1100" dirty="0"/>
              <a:t>:</a:t>
            </a:r>
            <a:endParaRPr sz="1100" dirty="0"/>
          </a:p>
          <a:p>
            <a:pPr marL="0" indent="0"/>
            <a:r>
              <a:rPr lang="es-MX" sz="1100" dirty="0"/>
              <a:t>1. </a:t>
            </a:r>
            <a:r>
              <a:rPr lang="es-MX" sz="1100" dirty="0" err="1"/>
              <a:t>Did</a:t>
            </a:r>
            <a:r>
              <a:rPr lang="es-MX" sz="1100" dirty="0"/>
              <a:t> a </a:t>
            </a:r>
            <a:r>
              <a:rPr lang="es-MX" sz="1100" dirty="0" err="1"/>
              <a:t>parent</a:t>
            </a:r>
            <a:r>
              <a:rPr lang="es-MX" sz="1100" dirty="0"/>
              <a:t> </a:t>
            </a:r>
            <a:r>
              <a:rPr lang="es-MX" sz="1100" dirty="0" err="1"/>
              <a:t>or</a:t>
            </a:r>
            <a:r>
              <a:rPr lang="es-MX" sz="1100" dirty="0"/>
              <a:t> </a:t>
            </a:r>
            <a:r>
              <a:rPr lang="es-MX" sz="1100" dirty="0" err="1"/>
              <a:t>other</a:t>
            </a:r>
            <a:r>
              <a:rPr lang="es-MX" sz="1100" dirty="0"/>
              <a:t> </a:t>
            </a:r>
            <a:r>
              <a:rPr lang="es-MX" sz="1100" dirty="0" err="1"/>
              <a:t>adult</a:t>
            </a:r>
            <a:r>
              <a:rPr lang="es-MX" sz="1100" dirty="0"/>
              <a:t> in </a:t>
            </a:r>
            <a:r>
              <a:rPr lang="es-MX" sz="1100" dirty="0" err="1"/>
              <a:t>the</a:t>
            </a:r>
            <a:r>
              <a:rPr lang="es-MX" sz="1100" dirty="0"/>
              <a:t> </a:t>
            </a:r>
            <a:r>
              <a:rPr lang="es-MX" sz="1100" dirty="0" err="1"/>
              <a:t>household</a:t>
            </a:r>
            <a:r>
              <a:rPr lang="es-MX" sz="1100" dirty="0"/>
              <a:t> </a:t>
            </a:r>
            <a:r>
              <a:rPr lang="es-MX" sz="1100" dirty="0" err="1"/>
              <a:t>often</a:t>
            </a:r>
            <a:r>
              <a:rPr lang="es-MX" sz="1100" dirty="0"/>
              <a:t> …</a:t>
            </a:r>
            <a:endParaRPr sz="1100" dirty="0"/>
          </a:p>
          <a:p>
            <a:pPr marL="0" indent="0"/>
            <a:r>
              <a:rPr lang="es-MX" sz="1100" dirty="0"/>
              <a:t> </a:t>
            </a:r>
            <a:r>
              <a:rPr lang="es-MX" sz="1100" dirty="0" err="1"/>
              <a:t>Swear</a:t>
            </a:r>
            <a:r>
              <a:rPr lang="es-MX" sz="1100" dirty="0"/>
              <a:t> at </a:t>
            </a:r>
            <a:r>
              <a:rPr lang="es-MX" sz="1100" dirty="0" err="1"/>
              <a:t>you</a:t>
            </a:r>
            <a:r>
              <a:rPr lang="es-MX" sz="1100" dirty="0"/>
              <a:t>, </a:t>
            </a:r>
            <a:r>
              <a:rPr lang="es-MX" sz="1100" dirty="0" err="1"/>
              <a:t>insult</a:t>
            </a:r>
            <a:r>
              <a:rPr lang="es-MX" sz="1100" dirty="0"/>
              <a:t> </a:t>
            </a:r>
            <a:r>
              <a:rPr lang="es-MX" sz="1100" dirty="0" err="1"/>
              <a:t>you</a:t>
            </a:r>
            <a:r>
              <a:rPr lang="es-MX" sz="1100" dirty="0"/>
              <a:t>, </a:t>
            </a:r>
            <a:r>
              <a:rPr lang="es-MX" sz="1100" dirty="0" err="1"/>
              <a:t>put</a:t>
            </a:r>
            <a:r>
              <a:rPr lang="es-MX" sz="1100" dirty="0"/>
              <a:t> </a:t>
            </a:r>
            <a:r>
              <a:rPr lang="es-MX" sz="1100" dirty="0" err="1"/>
              <a:t>you</a:t>
            </a:r>
            <a:r>
              <a:rPr lang="es-MX" sz="1100" dirty="0"/>
              <a:t> </a:t>
            </a:r>
            <a:r>
              <a:rPr lang="es-MX" sz="1100" dirty="0" err="1"/>
              <a:t>down</a:t>
            </a:r>
            <a:r>
              <a:rPr lang="es-MX" sz="1100" dirty="0"/>
              <a:t>, </a:t>
            </a:r>
            <a:r>
              <a:rPr lang="es-MX" sz="1100" dirty="0" err="1"/>
              <a:t>or</a:t>
            </a:r>
            <a:r>
              <a:rPr lang="es-MX" sz="1100" dirty="0"/>
              <a:t> </a:t>
            </a:r>
            <a:r>
              <a:rPr lang="es-MX" sz="1100" dirty="0" err="1"/>
              <a:t>humiliate</a:t>
            </a:r>
            <a:r>
              <a:rPr lang="es-MX" sz="1100" dirty="0"/>
              <a:t> </a:t>
            </a:r>
            <a:r>
              <a:rPr lang="es-MX" sz="1100" dirty="0" err="1"/>
              <a:t>you</a:t>
            </a:r>
            <a:r>
              <a:rPr lang="es-MX" sz="1100" dirty="0"/>
              <a:t>?</a:t>
            </a:r>
            <a:endParaRPr sz="1100" dirty="0"/>
          </a:p>
          <a:p>
            <a:pPr marL="0" indent="0"/>
            <a:r>
              <a:rPr lang="es-MX" sz="1100" dirty="0" err="1"/>
              <a:t>Act</a:t>
            </a:r>
            <a:r>
              <a:rPr lang="es-MX" sz="1100" dirty="0"/>
              <a:t> in a </a:t>
            </a:r>
            <a:r>
              <a:rPr lang="es-MX" sz="1100" dirty="0" err="1"/>
              <a:t>way</a:t>
            </a:r>
            <a:r>
              <a:rPr lang="es-MX" sz="1100" dirty="0"/>
              <a:t> </a:t>
            </a:r>
            <a:r>
              <a:rPr lang="es-MX" sz="1100" dirty="0" err="1"/>
              <a:t>that</a:t>
            </a:r>
            <a:r>
              <a:rPr lang="es-MX" sz="1100" dirty="0"/>
              <a:t> </a:t>
            </a:r>
            <a:r>
              <a:rPr lang="es-MX" sz="1100" dirty="0" err="1"/>
              <a:t>made</a:t>
            </a:r>
            <a:r>
              <a:rPr lang="es-MX" sz="1100" dirty="0"/>
              <a:t> </a:t>
            </a:r>
            <a:r>
              <a:rPr lang="es-MX" sz="1100" dirty="0" err="1"/>
              <a:t>you</a:t>
            </a:r>
            <a:r>
              <a:rPr lang="es-MX" sz="1100" dirty="0"/>
              <a:t> </a:t>
            </a:r>
            <a:r>
              <a:rPr lang="es-MX" sz="1100" dirty="0" err="1"/>
              <a:t>afraid</a:t>
            </a:r>
            <a:r>
              <a:rPr lang="es-MX" sz="1100" dirty="0"/>
              <a:t> </a:t>
            </a:r>
            <a:r>
              <a:rPr lang="es-MX" sz="1100" dirty="0" err="1"/>
              <a:t>that</a:t>
            </a:r>
            <a:r>
              <a:rPr lang="es-MX" sz="1100" dirty="0"/>
              <a:t> </a:t>
            </a:r>
            <a:r>
              <a:rPr lang="es-MX" sz="1100" dirty="0" err="1"/>
              <a:t>you</a:t>
            </a:r>
            <a:r>
              <a:rPr lang="es-MX" sz="1100" dirty="0"/>
              <a:t> </a:t>
            </a:r>
            <a:r>
              <a:rPr lang="es-MX" sz="1100" dirty="0" err="1"/>
              <a:t>might</a:t>
            </a:r>
            <a:r>
              <a:rPr lang="es-MX" sz="1100" dirty="0"/>
              <a:t> be </a:t>
            </a:r>
            <a:r>
              <a:rPr lang="es-MX" sz="1100" dirty="0" err="1"/>
              <a:t>physically</a:t>
            </a:r>
            <a:r>
              <a:rPr lang="es-MX" sz="1100" dirty="0"/>
              <a:t> </a:t>
            </a:r>
            <a:r>
              <a:rPr lang="es-MX" sz="1100" dirty="0" err="1"/>
              <a:t>hurt</a:t>
            </a:r>
            <a:r>
              <a:rPr lang="es-MX" sz="1100" dirty="0"/>
              <a:t>?</a:t>
            </a:r>
            <a:endParaRPr sz="1100" dirty="0"/>
          </a:p>
          <a:p>
            <a:pPr marL="0" indent="0"/>
            <a:r>
              <a:rPr lang="es-MX" sz="1100" dirty="0"/>
              <a:t>2. </a:t>
            </a:r>
            <a:r>
              <a:rPr lang="es-MX" sz="1100" dirty="0" err="1"/>
              <a:t>Did</a:t>
            </a:r>
            <a:r>
              <a:rPr lang="es-MX" sz="1100" dirty="0"/>
              <a:t> a </a:t>
            </a:r>
            <a:r>
              <a:rPr lang="es-MX" sz="1100" dirty="0" err="1"/>
              <a:t>parent</a:t>
            </a:r>
            <a:r>
              <a:rPr lang="es-MX" sz="1100" dirty="0"/>
              <a:t> </a:t>
            </a:r>
            <a:r>
              <a:rPr lang="es-MX" sz="1100" dirty="0" err="1"/>
              <a:t>or</a:t>
            </a:r>
            <a:r>
              <a:rPr lang="es-MX" sz="1100" dirty="0"/>
              <a:t> </a:t>
            </a:r>
            <a:r>
              <a:rPr lang="es-MX" sz="1100" dirty="0" err="1"/>
              <a:t>other</a:t>
            </a:r>
            <a:r>
              <a:rPr lang="es-MX" sz="1100" dirty="0"/>
              <a:t> </a:t>
            </a:r>
            <a:r>
              <a:rPr lang="es-MX" sz="1100" dirty="0" err="1"/>
              <a:t>adult</a:t>
            </a:r>
            <a:r>
              <a:rPr lang="es-MX" sz="1100" dirty="0"/>
              <a:t> in </a:t>
            </a:r>
            <a:r>
              <a:rPr lang="es-MX" sz="1100" dirty="0" err="1"/>
              <a:t>the</a:t>
            </a:r>
            <a:r>
              <a:rPr lang="es-MX" sz="1100" dirty="0"/>
              <a:t> </a:t>
            </a:r>
            <a:r>
              <a:rPr lang="es-MX" sz="1100" dirty="0" err="1"/>
              <a:t>household</a:t>
            </a:r>
            <a:r>
              <a:rPr lang="es-MX" sz="1100" dirty="0"/>
              <a:t> </a:t>
            </a:r>
            <a:r>
              <a:rPr lang="es-MX" sz="1100" dirty="0" err="1"/>
              <a:t>often</a:t>
            </a:r>
            <a:r>
              <a:rPr lang="es-MX" sz="1100" dirty="0"/>
              <a:t> …</a:t>
            </a:r>
            <a:endParaRPr sz="1100" dirty="0"/>
          </a:p>
          <a:p>
            <a:pPr marL="0" indent="0"/>
            <a:r>
              <a:rPr lang="es-MX" sz="1100" dirty="0"/>
              <a:t> </a:t>
            </a:r>
            <a:r>
              <a:rPr lang="es-MX" sz="1100" dirty="0" err="1"/>
              <a:t>Push</a:t>
            </a:r>
            <a:r>
              <a:rPr lang="es-MX" sz="1100" dirty="0"/>
              <a:t>, </a:t>
            </a:r>
            <a:r>
              <a:rPr lang="es-MX" sz="1100" dirty="0" err="1"/>
              <a:t>grab</a:t>
            </a:r>
            <a:r>
              <a:rPr lang="es-MX" sz="1100" dirty="0"/>
              <a:t>, </a:t>
            </a:r>
            <a:r>
              <a:rPr lang="es-MX" sz="1100" dirty="0" err="1"/>
              <a:t>slap</a:t>
            </a:r>
            <a:r>
              <a:rPr lang="es-MX" sz="1100" dirty="0"/>
              <a:t>, </a:t>
            </a:r>
            <a:r>
              <a:rPr lang="es-MX" sz="1100" dirty="0" err="1"/>
              <a:t>or</a:t>
            </a:r>
            <a:r>
              <a:rPr lang="es-MX" sz="1100" dirty="0"/>
              <a:t> </a:t>
            </a:r>
            <a:r>
              <a:rPr lang="es-MX" sz="1100" dirty="0" err="1"/>
              <a:t>throw</a:t>
            </a:r>
            <a:r>
              <a:rPr lang="es-MX" sz="1100" dirty="0"/>
              <a:t> </a:t>
            </a:r>
            <a:r>
              <a:rPr lang="es-MX" sz="1100" dirty="0" err="1"/>
              <a:t>something</a:t>
            </a:r>
            <a:r>
              <a:rPr lang="es-MX" sz="1100" dirty="0"/>
              <a:t> at </a:t>
            </a:r>
            <a:r>
              <a:rPr lang="es-MX" sz="1100" dirty="0" err="1"/>
              <a:t>you</a:t>
            </a:r>
            <a:r>
              <a:rPr lang="es-MX" sz="1100" dirty="0"/>
              <a:t>?</a:t>
            </a:r>
            <a:endParaRPr sz="1100" dirty="0"/>
          </a:p>
          <a:p>
            <a:pPr marL="0" indent="0"/>
            <a:r>
              <a:rPr lang="es-MX" sz="1100" dirty="0" err="1"/>
              <a:t>Ever</a:t>
            </a:r>
            <a:r>
              <a:rPr lang="es-MX" sz="1100" dirty="0"/>
              <a:t> hit </a:t>
            </a:r>
            <a:r>
              <a:rPr lang="es-MX" sz="1100" dirty="0" err="1"/>
              <a:t>you</a:t>
            </a:r>
            <a:r>
              <a:rPr lang="es-MX" sz="1100" dirty="0"/>
              <a:t> so </a:t>
            </a:r>
            <a:r>
              <a:rPr lang="es-MX" sz="1100" dirty="0" err="1"/>
              <a:t>hard</a:t>
            </a:r>
            <a:r>
              <a:rPr lang="es-MX" sz="1100" dirty="0"/>
              <a:t> </a:t>
            </a:r>
            <a:r>
              <a:rPr lang="es-MX" sz="1100" dirty="0" err="1"/>
              <a:t>that</a:t>
            </a:r>
            <a:r>
              <a:rPr lang="es-MX" sz="1100" dirty="0"/>
              <a:t> </a:t>
            </a:r>
            <a:r>
              <a:rPr lang="es-MX" sz="1100" dirty="0" err="1"/>
              <a:t>you</a:t>
            </a:r>
            <a:r>
              <a:rPr lang="es-MX" sz="1100" dirty="0"/>
              <a:t> </a:t>
            </a:r>
            <a:r>
              <a:rPr lang="es-MX" sz="1100" dirty="0" err="1"/>
              <a:t>had</a:t>
            </a:r>
            <a:r>
              <a:rPr lang="es-MX" sz="1100" dirty="0"/>
              <a:t> </a:t>
            </a:r>
            <a:r>
              <a:rPr lang="es-MX" sz="1100" dirty="0" err="1"/>
              <a:t>marks</a:t>
            </a:r>
            <a:r>
              <a:rPr lang="es-MX" sz="1100" dirty="0"/>
              <a:t> </a:t>
            </a:r>
            <a:r>
              <a:rPr lang="es-MX" sz="1100" dirty="0" err="1"/>
              <a:t>or</a:t>
            </a:r>
            <a:r>
              <a:rPr lang="es-MX" sz="1100" dirty="0"/>
              <a:t> </a:t>
            </a:r>
            <a:r>
              <a:rPr lang="es-MX" sz="1100" dirty="0" err="1"/>
              <a:t>were</a:t>
            </a:r>
            <a:r>
              <a:rPr lang="es-MX" sz="1100" dirty="0"/>
              <a:t> </a:t>
            </a:r>
            <a:r>
              <a:rPr lang="es-MX" sz="1100" dirty="0" err="1"/>
              <a:t>injured</a:t>
            </a:r>
            <a:r>
              <a:rPr lang="es-MX" sz="1100" dirty="0"/>
              <a:t>?</a:t>
            </a:r>
            <a:endParaRPr sz="1100" dirty="0"/>
          </a:p>
          <a:p>
            <a:pPr marL="0" indent="0"/>
            <a:r>
              <a:rPr lang="es-MX" sz="1100" dirty="0" err="1"/>
              <a:t>Your</a:t>
            </a:r>
            <a:r>
              <a:rPr lang="es-MX" sz="1100" dirty="0"/>
              <a:t> </a:t>
            </a:r>
            <a:r>
              <a:rPr lang="es-MX" sz="1100" dirty="0" err="1"/>
              <a:t>family</a:t>
            </a:r>
            <a:r>
              <a:rPr lang="es-MX" sz="1100" dirty="0"/>
              <a:t> </a:t>
            </a:r>
            <a:r>
              <a:rPr lang="es-MX" sz="1100" dirty="0" err="1"/>
              <a:t>didn’t</a:t>
            </a:r>
            <a:r>
              <a:rPr lang="es-MX" sz="1100" dirty="0"/>
              <a:t> look </a:t>
            </a:r>
            <a:r>
              <a:rPr lang="es-MX" sz="1100" dirty="0" err="1"/>
              <a:t>out</a:t>
            </a:r>
            <a:r>
              <a:rPr lang="es-MX" sz="1100" dirty="0"/>
              <a:t> </a:t>
            </a:r>
            <a:r>
              <a:rPr lang="es-MX" sz="1100" dirty="0" err="1"/>
              <a:t>for</a:t>
            </a:r>
            <a:r>
              <a:rPr lang="es-MX" sz="1100" dirty="0"/>
              <a:t> </a:t>
            </a:r>
            <a:r>
              <a:rPr lang="es-MX" sz="1100" dirty="0" err="1"/>
              <a:t>each</a:t>
            </a:r>
            <a:r>
              <a:rPr lang="es-MX" sz="1100" dirty="0"/>
              <a:t> </a:t>
            </a:r>
            <a:r>
              <a:rPr lang="es-MX" sz="1100" dirty="0" err="1"/>
              <a:t>other</a:t>
            </a:r>
            <a:r>
              <a:rPr lang="es-MX" sz="1100" dirty="0"/>
              <a:t>, </a:t>
            </a:r>
            <a:r>
              <a:rPr lang="es-MX" sz="1100" dirty="0" err="1"/>
              <a:t>feel</a:t>
            </a:r>
            <a:r>
              <a:rPr lang="es-MX" sz="1100" dirty="0"/>
              <a:t> </a:t>
            </a:r>
            <a:r>
              <a:rPr lang="es-MX" sz="1100" dirty="0" err="1"/>
              <a:t>close</a:t>
            </a:r>
            <a:r>
              <a:rPr lang="es-MX" sz="1100" dirty="0"/>
              <a:t> </a:t>
            </a:r>
            <a:r>
              <a:rPr lang="es-MX" sz="1100" dirty="0" err="1"/>
              <a:t>to</a:t>
            </a:r>
            <a:r>
              <a:rPr lang="es-MX" sz="1100" dirty="0"/>
              <a:t> </a:t>
            </a:r>
            <a:r>
              <a:rPr lang="es-MX" sz="1100" dirty="0" err="1"/>
              <a:t>each</a:t>
            </a:r>
            <a:r>
              <a:rPr lang="es-MX" sz="1100" dirty="0"/>
              <a:t> </a:t>
            </a:r>
            <a:r>
              <a:rPr lang="es-MX" sz="1100" dirty="0" err="1"/>
              <a:t>other</a:t>
            </a:r>
            <a:r>
              <a:rPr lang="es-MX" sz="1100" dirty="0"/>
              <a:t>, </a:t>
            </a:r>
            <a:r>
              <a:rPr lang="es-MX" sz="1100" dirty="0" err="1"/>
              <a:t>or</a:t>
            </a:r>
            <a:r>
              <a:rPr lang="es-MX" sz="1100" dirty="0"/>
              <a:t> </a:t>
            </a:r>
            <a:r>
              <a:rPr lang="es-MX" sz="1100" dirty="0" err="1"/>
              <a:t>support</a:t>
            </a:r>
            <a:r>
              <a:rPr lang="es-MX" sz="1100" dirty="0"/>
              <a:t> </a:t>
            </a:r>
            <a:r>
              <a:rPr lang="es-MX" sz="1100" dirty="0" err="1"/>
              <a:t>each</a:t>
            </a:r>
            <a:r>
              <a:rPr lang="es-MX" sz="1100" dirty="0"/>
              <a:t> </a:t>
            </a:r>
            <a:r>
              <a:rPr lang="es-MX" sz="1100" dirty="0" err="1"/>
              <a:t>other</a:t>
            </a:r>
            <a:r>
              <a:rPr lang="es-MX" sz="1100" dirty="0"/>
              <a:t>?</a:t>
            </a:r>
            <a:endParaRPr sz="1100" dirty="0"/>
          </a:p>
          <a:p>
            <a:pPr marL="0" indent="0"/>
            <a:r>
              <a:rPr lang="es-MX" sz="1100" dirty="0" err="1"/>
              <a:t>Ever</a:t>
            </a:r>
            <a:r>
              <a:rPr lang="es-MX" sz="1100" dirty="0"/>
              <a:t> </a:t>
            </a:r>
            <a:r>
              <a:rPr lang="es-MX" sz="1100" dirty="0" err="1"/>
              <a:t>repeatedly</a:t>
            </a:r>
            <a:r>
              <a:rPr lang="es-MX" sz="1100" dirty="0"/>
              <a:t> hit </a:t>
            </a:r>
            <a:r>
              <a:rPr lang="es-MX" sz="1100" dirty="0" err="1"/>
              <a:t>over</a:t>
            </a:r>
            <a:r>
              <a:rPr lang="es-MX" sz="1100" dirty="0"/>
              <a:t> at </a:t>
            </a:r>
            <a:r>
              <a:rPr lang="es-MX" sz="1100" dirty="0" err="1"/>
              <a:t>least</a:t>
            </a:r>
            <a:r>
              <a:rPr lang="es-MX" sz="1100" dirty="0"/>
              <a:t> a </a:t>
            </a:r>
            <a:r>
              <a:rPr lang="es-MX" sz="1100" dirty="0" err="1"/>
              <a:t>few</a:t>
            </a:r>
            <a:r>
              <a:rPr lang="es-MX" sz="1100" dirty="0"/>
              <a:t> minutes </a:t>
            </a:r>
            <a:r>
              <a:rPr lang="es-MX" sz="1100" dirty="0" err="1"/>
              <a:t>or</a:t>
            </a:r>
            <a:r>
              <a:rPr lang="es-MX" sz="1100" dirty="0"/>
              <a:t> </a:t>
            </a:r>
            <a:r>
              <a:rPr lang="es-MX" sz="1100" dirty="0" err="1"/>
              <a:t>threatened</a:t>
            </a:r>
            <a:r>
              <a:rPr lang="es-MX" sz="1100" dirty="0"/>
              <a:t> </a:t>
            </a:r>
            <a:r>
              <a:rPr lang="es-MX" sz="1100" dirty="0" err="1"/>
              <a:t>with</a:t>
            </a:r>
            <a:r>
              <a:rPr lang="es-MX" sz="1100" dirty="0"/>
              <a:t> a </a:t>
            </a:r>
            <a:r>
              <a:rPr lang="es-MX" sz="1100" dirty="0" err="1"/>
              <a:t>gun</a:t>
            </a:r>
            <a:r>
              <a:rPr lang="es-MX" sz="1100" dirty="0"/>
              <a:t> </a:t>
            </a:r>
            <a:r>
              <a:rPr lang="es-MX" sz="1100" dirty="0" err="1"/>
              <a:t>or</a:t>
            </a:r>
            <a:r>
              <a:rPr lang="es-MX" sz="1100" dirty="0"/>
              <a:t> </a:t>
            </a:r>
            <a:r>
              <a:rPr lang="es-MX" sz="1100" dirty="0" err="1"/>
              <a:t>knife</a:t>
            </a:r>
            <a:r>
              <a:rPr lang="es-MX" sz="1100" dirty="0"/>
              <a:t>?</a:t>
            </a:r>
            <a:endParaRPr sz="1100" dirty="0"/>
          </a:p>
          <a:p>
            <a:pPr marL="0" indent="0"/>
            <a:r>
              <a:rPr lang="es-MX" sz="1100" dirty="0"/>
              <a:t>8. </a:t>
            </a:r>
            <a:r>
              <a:rPr lang="es-MX" sz="1100" dirty="0" err="1"/>
              <a:t>Did</a:t>
            </a:r>
            <a:r>
              <a:rPr lang="es-MX" sz="1100" dirty="0"/>
              <a:t> </a:t>
            </a:r>
            <a:r>
              <a:rPr lang="es-MX" sz="1100" dirty="0" err="1"/>
              <a:t>you</a:t>
            </a:r>
            <a:r>
              <a:rPr lang="es-MX" sz="1100" dirty="0"/>
              <a:t> </a:t>
            </a:r>
            <a:r>
              <a:rPr lang="es-MX" sz="1100" dirty="0" err="1"/>
              <a:t>live</a:t>
            </a:r>
            <a:r>
              <a:rPr lang="es-MX" sz="1100" dirty="0"/>
              <a:t> </a:t>
            </a:r>
            <a:r>
              <a:rPr lang="es-MX" sz="1100" dirty="0" err="1"/>
              <a:t>with</a:t>
            </a:r>
            <a:r>
              <a:rPr lang="es-MX" sz="1100" dirty="0"/>
              <a:t> </a:t>
            </a:r>
            <a:r>
              <a:rPr lang="es-MX" sz="1100" dirty="0" err="1"/>
              <a:t>anyone</a:t>
            </a:r>
            <a:r>
              <a:rPr lang="es-MX" sz="1100" dirty="0"/>
              <a:t> </a:t>
            </a:r>
            <a:r>
              <a:rPr lang="es-MX" sz="1100" dirty="0" err="1"/>
              <a:t>who</a:t>
            </a:r>
            <a:r>
              <a:rPr lang="es-MX" sz="1100" dirty="0"/>
              <a:t> </a:t>
            </a:r>
            <a:r>
              <a:rPr lang="es-MX" sz="1100" dirty="0" err="1"/>
              <a:t>was</a:t>
            </a:r>
            <a:r>
              <a:rPr lang="es-MX" sz="1100" dirty="0"/>
              <a:t> a </a:t>
            </a:r>
            <a:r>
              <a:rPr lang="es-MX" sz="1100" dirty="0" err="1"/>
              <a:t>problem</a:t>
            </a:r>
            <a:r>
              <a:rPr lang="es-MX" sz="1100" dirty="0"/>
              <a:t> </a:t>
            </a:r>
            <a:r>
              <a:rPr lang="es-MX" sz="1100" dirty="0" err="1"/>
              <a:t>drinker</a:t>
            </a:r>
            <a:r>
              <a:rPr lang="es-MX" sz="1100" dirty="0"/>
              <a:t> </a:t>
            </a:r>
            <a:r>
              <a:rPr lang="es-MX" sz="1100" dirty="0" err="1"/>
              <a:t>or</a:t>
            </a:r>
            <a:r>
              <a:rPr lang="es-MX" sz="1100" dirty="0"/>
              <a:t> </a:t>
            </a:r>
            <a:r>
              <a:rPr lang="es-MX" sz="1100" dirty="0" err="1"/>
              <a:t>alcoholic</a:t>
            </a:r>
            <a:r>
              <a:rPr lang="es-MX" sz="1100" dirty="0"/>
              <a:t> </a:t>
            </a:r>
            <a:r>
              <a:rPr lang="es-MX" sz="1100" dirty="0" err="1"/>
              <a:t>or</a:t>
            </a:r>
            <a:r>
              <a:rPr lang="es-MX" sz="1100" dirty="0"/>
              <a:t> </a:t>
            </a:r>
            <a:r>
              <a:rPr lang="es-MX" sz="1100" dirty="0" err="1"/>
              <a:t>who</a:t>
            </a:r>
            <a:r>
              <a:rPr lang="es-MX" sz="1100" dirty="0"/>
              <a:t> </a:t>
            </a:r>
            <a:r>
              <a:rPr lang="es-MX" sz="1100" dirty="0" err="1"/>
              <a:t>used</a:t>
            </a:r>
            <a:r>
              <a:rPr lang="es-MX" sz="1100" dirty="0"/>
              <a:t> </a:t>
            </a:r>
            <a:r>
              <a:rPr lang="es-MX" sz="1100" dirty="0" err="1"/>
              <a:t>street</a:t>
            </a:r>
            <a:r>
              <a:rPr lang="es-MX" sz="1100" dirty="0"/>
              <a:t> </a:t>
            </a:r>
            <a:r>
              <a:rPr lang="es-MX" sz="1100" dirty="0" err="1"/>
              <a:t>drugs</a:t>
            </a:r>
            <a:r>
              <a:rPr lang="es-MX" sz="1100" dirty="0"/>
              <a:t>?</a:t>
            </a:r>
            <a:endParaRPr sz="1100" dirty="0"/>
          </a:p>
          <a:p>
            <a:pPr marL="0" indent="0"/>
            <a:r>
              <a:rPr lang="es-MX" sz="1100" dirty="0"/>
              <a:t>9. </a:t>
            </a:r>
            <a:r>
              <a:rPr lang="es-MX" sz="1100" dirty="0" err="1"/>
              <a:t>Was</a:t>
            </a:r>
            <a:r>
              <a:rPr lang="es-MX" sz="1100" dirty="0"/>
              <a:t> a </a:t>
            </a:r>
            <a:r>
              <a:rPr lang="es-MX" sz="1100" dirty="0" err="1"/>
              <a:t>household</a:t>
            </a:r>
            <a:r>
              <a:rPr lang="es-MX" sz="1100" dirty="0"/>
              <a:t> </a:t>
            </a:r>
            <a:r>
              <a:rPr lang="es-MX" sz="1100" dirty="0" err="1"/>
              <a:t>member</a:t>
            </a:r>
            <a:r>
              <a:rPr lang="es-MX" sz="1100" dirty="0"/>
              <a:t> </a:t>
            </a:r>
            <a:r>
              <a:rPr lang="es-MX" sz="1100" dirty="0" err="1"/>
              <a:t>depressed</a:t>
            </a:r>
            <a:r>
              <a:rPr lang="es-MX" sz="1100" dirty="0"/>
              <a:t> </a:t>
            </a:r>
            <a:r>
              <a:rPr lang="es-MX" sz="1100" dirty="0" err="1"/>
              <a:t>or</a:t>
            </a:r>
            <a:r>
              <a:rPr lang="es-MX" sz="1100" dirty="0"/>
              <a:t> </a:t>
            </a:r>
            <a:r>
              <a:rPr lang="es-MX" sz="1100" dirty="0" err="1"/>
              <a:t>mentally</a:t>
            </a:r>
            <a:r>
              <a:rPr lang="es-MX" sz="1100" dirty="0"/>
              <a:t> </a:t>
            </a:r>
            <a:r>
              <a:rPr lang="es-MX" sz="1100" dirty="0" err="1"/>
              <a:t>ill</a:t>
            </a:r>
            <a:r>
              <a:rPr lang="es-MX" sz="1100" dirty="0"/>
              <a:t> </a:t>
            </a:r>
            <a:r>
              <a:rPr lang="es-MX" sz="1100" dirty="0" err="1"/>
              <a:t>or</a:t>
            </a:r>
            <a:r>
              <a:rPr lang="es-MX" sz="1100" dirty="0"/>
              <a:t> </a:t>
            </a:r>
            <a:r>
              <a:rPr lang="es-MX" sz="1100" dirty="0" err="1"/>
              <a:t>did</a:t>
            </a:r>
            <a:r>
              <a:rPr lang="es-MX" sz="1100" dirty="0"/>
              <a:t> a </a:t>
            </a:r>
            <a:r>
              <a:rPr lang="es-MX" sz="1100" dirty="0" err="1"/>
              <a:t>household</a:t>
            </a:r>
            <a:r>
              <a:rPr lang="es-MX" sz="1100" dirty="0"/>
              <a:t> </a:t>
            </a:r>
            <a:r>
              <a:rPr lang="es-MX" sz="1100" dirty="0" err="1"/>
              <a:t>member</a:t>
            </a:r>
            <a:r>
              <a:rPr lang="es-MX" sz="1100" dirty="0"/>
              <a:t> </a:t>
            </a:r>
            <a:r>
              <a:rPr lang="es-MX" sz="1100" dirty="0" err="1"/>
              <a:t>attempt</a:t>
            </a:r>
            <a:r>
              <a:rPr lang="es-MX" sz="1100" dirty="0"/>
              <a:t> suicide?</a:t>
            </a:r>
            <a:endParaRPr sz="1100" dirty="0"/>
          </a:p>
        </p:txBody>
      </p:sp>
      <p:sp>
        <p:nvSpPr>
          <p:cNvPr id="395" name="Google Shape;395;p6: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s-MX" sz="1200">
                <a:latin typeface="Calibri"/>
                <a:ea typeface="Calibri"/>
                <a:cs typeface="Calibri"/>
                <a:sym typeface="Calibri"/>
              </a:rPr>
              <a:pPr algn="r">
                <a:buSzPts val="1200"/>
              </a:pPr>
              <a:t>6</a:t>
            </a:fld>
            <a:endParaRPr sz="1200">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7: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7: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r>
              <a:rPr lang="es-MX" dirty="0"/>
              <a:t> </a:t>
            </a:r>
            <a:endParaRPr dirty="0"/>
          </a:p>
        </p:txBody>
      </p:sp>
      <p:sp>
        <p:nvSpPr>
          <p:cNvPr id="401" name="Google Shape;401;p7: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s-MX" sz="1200">
                <a:latin typeface="Calibri"/>
                <a:ea typeface="Calibri"/>
                <a:cs typeface="Calibri"/>
                <a:sym typeface="Calibri"/>
              </a:rPr>
              <a:pPr algn="r">
                <a:buSzPts val="1200"/>
              </a:pPr>
              <a:t>7</a:t>
            </a:fld>
            <a:endParaRPr sz="120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8: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8:notes"/>
          <p:cNvSpPr txBox="1">
            <a:spLocks noGrp="1"/>
          </p:cNvSpPr>
          <p:nvPr>
            <p:ph type="body" idx="1"/>
          </p:nvPr>
        </p:nvSpPr>
        <p:spPr>
          <a:xfrm>
            <a:off x="695008" y="4444861"/>
            <a:ext cx="5560060" cy="3636705"/>
          </a:xfrm>
          <a:prstGeom prst="rect">
            <a:avLst/>
          </a:prstGeom>
          <a:noFill/>
          <a:ln>
            <a:noFill/>
          </a:ln>
        </p:spPr>
        <p:txBody>
          <a:bodyPr spcFirstLastPara="1" wrap="square" lIns="92476" tIns="46226" rIns="92476" bIns="46226" anchor="t" anchorCtr="0">
            <a:noAutofit/>
          </a:bodyPr>
          <a:lstStyle/>
          <a:p>
            <a:pPr marL="0" indent="0"/>
            <a:endParaRPr/>
          </a:p>
        </p:txBody>
      </p:sp>
      <p:sp>
        <p:nvSpPr>
          <p:cNvPr id="408" name="Google Shape;408;p8:notes"/>
          <p:cNvSpPr txBox="1">
            <a:spLocks noGrp="1"/>
          </p:cNvSpPr>
          <p:nvPr>
            <p:ph type="sldNum" idx="12"/>
          </p:nvPr>
        </p:nvSpPr>
        <p:spPr>
          <a:xfrm>
            <a:off x="3936768" y="8772669"/>
            <a:ext cx="3011699" cy="463407"/>
          </a:xfrm>
          <a:prstGeom prst="rect">
            <a:avLst/>
          </a:prstGeom>
          <a:noFill/>
          <a:ln>
            <a:noFill/>
          </a:ln>
        </p:spPr>
        <p:txBody>
          <a:bodyPr spcFirstLastPara="1" wrap="square" lIns="92476" tIns="46226" rIns="92476" bIns="46226" anchor="b" anchorCtr="0">
            <a:noAutofit/>
          </a:bodyPr>
          <a:lstStyle/>
          <a:p>
            <a:pPr algn="r">
              <a:buSzPts val="1200"/>
            </a:pPr>
            <a:fld id="{00000000-1234-1234-1234-123412341234}" type="slidenum">
              <a:rPr lang="es-MX" sz="1200">
                <a:latin typeface="Calibri"/>
                <a:ea typeface="Calibri"/>
                <a:cs typeface="Calibri"/>
                <a:sym typeface="Calibri"/>
              </a:rPr>
              <a:pPr algn="r">
                <a:buSzPts val="1200"/>
              </a:pPr>
              <a:t>8</a:t>
            </a:fld>
            <a:endParaRPr sz="1200">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4a4ee2a4e2_0_1:notes"/>
          <p:cNvSpPr>
            <a:spLocks noGrp="1" noRot="1" noChangeAspect="1"/>
          </p:cNvSpPr>
          <p:nvPr>
            <p:ph type="sldImg" idx="2"/>
          </p:nvPr>
        </p:nvSpPr>
        <p:spPr>
          <a:xfrm>
            <a:off x="703263" y="1154113"/>
            <a:ext cx="5543550"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4a4ee2a4e2_0_1:notes"/>
          <p:cNvSpPr txBox="1">
            <a:spLocks noGrp="1"/>
          </p:cNvSpPr>
          <p:nvPr>
            <p:ph type="body" idx="1"/>
          </p:nvPr>
        </p:nvSpPr>
        <p:spPr>
          <a:xfrm>
            <a:off x="695008" y="4444861"/>
            <a:ext cx="5560060" cy="3636856"/>
          </a:xfrm>
          <a:prstGeom prst="rect">
            <a:avLst/>
          </a:prstGeom>
        </p:spPr>
        <p:txBody>
          <a:bodyPr spcFirstLastPara="1" wrap="square" lIns="92476" tIns="46226" rIns="92476" bIns="46226" anchor="t" anchorCtr="0">
            <a:noAutofit/>
          </a:bodyPr>
          <a:lstStyle/>
          <a:p>
            <a:pPr marL="0" indent="0"/>
            <a:endParaRPr/>
          </a:p>
        </p:txBody>
      </p:sp>
      <p:sp>
        <p:nvSpPr>
          <p:cNvPr id="416" name="Google Shape;416;g4a4ee2a4e2_0_1:notes"/>
          <p:cNvSpPr txBox="1">
            <a:spLocks noGrp="1"/>
          </p:cNvSpPr>
          <p:nvPr>
            <p:ph type="sldNum" idx="12"/>
          </p:nvPr>
        </p:nvSpPr>
        <p:spPr>
          <a:xfrm>
            <a:off x="3936768" y="8772668"/>
            <a:ext cx="3011699" cy="463319"/>
          </a:xfrm>
          <a:prstGeom prst="rect">
            <a:avLst/>
          </a:prstGeom>
        </p:spPr>
        <p:txBody>
          <a:bodyPr spcFirstLastPara="1" wrap="square" lIns="92476" tIns="46226" rIns="92476" bIns="46226" anchor="b" anchorCtr="0">
            <a:noAutofit/>
          </a:bodyPr>
          <a:lstStyle/>
          <a:p>
            <a:pPr algn="r"/>
            <a:fld id="{00000000-1234-1234-1234-123412341234}" type="slidenum">
              <a:rPr lang="es-MX"/>
              <a:pPr algn="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33854" y="1706496"/>
            <a:ext cx="10343745" cy="2076699"/>
          </a:xfrm>
          <a:prstGeom prst="rect">
            <a:avLst/>
          </a:prstGeom>
          <a:noFill/>
          <a:ln>
            <a:noFill/>
          </a:ln>
        </p:spPr>
        <p:txBody>
          <a:bodyPr spcFirstLastPara="1" wrap="square" lIns="91425" tIns="45700" rIns="91425" bIns="45700" anchor="b" anchorCtr="0"/>
          <a:lstStyle>
            <a:lvl1pPr lvl="0" algn="r">
              <a:lnSpc>
                <a:spcPct val="90000"/>
              </a:lnSpc>
              <a:spcBef>
                <a:spcPts val="0"/>
              </a:spcBef>
              <a:spcAft>
                <a:spcPts val="0"/>
              </a:spcAft>
              <a:buClr>
                <a:srgbClr val="3F3F3F"/>
              </a:buClr>
              <a:buSzPts val="5000"/>
              <a:buFont typeface="Calibri"/>
              <a:buNone/>
              <a:defRPr sz="5000" b="0">
                <a:solidFill>
                  <a:srgbClr val="3F3F3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7" name="Google Shape;17;p2"/>
          <p:cNvCxnSpPr/>
          <p:nvPr/>
        </p:nvCxnSpPr>
        <p:spPr>
          <a:xfrm>
            <a:off x="11439728" y="1386761"/>
            <a:ext cx="0" cy="2716171"/>
          </a:xfrm>
          <a:prstGeom prst="straightConnector1">
            <a:avLst/>
          </a:prstGeom>
          <a:noFill/>
          <a:ln w="28575" cap="flat" cmpd="sng">
            <a:solidFill>
              <a:srgbClr val="008BC3"/>
            </a:solidFill>
            <a:prstDash val="solid"/>
            <a:miter lim="800000"/>
            <a:headEnd type="none" w="sm" len="sm"/>
            <a:tailEnd type="none" w="sm" len="sm"/>
          </a:ln>
        </p:spPr>
      </p:cxnSp>
      <p:pic>
        <p:nvPicPr>
          <p:cNvPr id="18" name="Google Shape;18;p2" title="Logo for the National Alliance of State and Territorial AIDS Directors."/>
          <p:cNvPicPr preferRelativeResize="0"/>
          <p:nvPr/>
        </p:nvPicPr>
        <p:blipFill rotWithShape="1">
          <a:blip r:embed="rId2">
            <a:alphaModFix/>
          </a:blip>
          <a:srcRect/>
          <a:stretch/>
        </p:blipFill>
        <p:spPr>
          <a:xfrm>
            <a:off x="4766804" y="6123146"/>
            <a:ext cx="2658393" cy="61234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1" name="Google Shape;8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7"/>
        <p:cNvGrpSpPr/>
        <p:nvPr/>
      </p:nvGrpSpPr>
      <p:grpSpPr>
        <a:xfrm>
          <a:off x="0" y="0"/>
          <a:ext cx="0" cy="0"/>
          <a:chOff x="0" y="0"/>
          <a:chExt cx="0" cy="0"/>
        </a:xfrm>
      </p:grpSpPr>
      <p:sp>
        <p:nvSpPr>
          <p:cNvPr id="108" name="Google Shape;108;p17"/>
          <p:cNvSpPr/>
          <p:nvPr/>
        </p:nvSpPr>
        <p:spPr>
          <a:xfrm>
            <a:off x="0" y="6329966"/>
            <a:ext cx="12192000" cy="528034"/>
          </a:xfrm>
          <a:prstGeom prst="rect">
            <a:avLst/>
          </a:prstGeom>
          <a:solidFill>
            <a:srgbClr val="3F3F3F"/>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09" name="Google Shape;109;p17"/>
          <p:cNvSpPr txBox="1">
            <a:spLocks noGrp="1"/>
          </p:cNvSpPr>
          <p:nvPr>
            <p:ph type="dt" idx="10"/>
          </p:nvPr>
        </p:nvSpPr>
        <p:spPr>
          <a:xfrm>
            <a:off x="831851" y="6492877"/>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17"/>
          <p:cNvSpPr txBox="1">
            <a:spLocks noGrp="1"/>
          </p:cNvSpPr>
          <p:nvPr>
            <p:ph type="sldNum" idx="12"/>
          </p:nvPr>
        </p:nvSpPr>
        <p:spPr>
          <a:xfrm>
            <a:off x="8652728" y="649287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pic>
        <p:nvPicPr>
          <p:cNvPr id="111" name="Google Shape;111;p17"/>
          <p:cNvPicPr preferRelativeResize="0"/>
          <p:nvPr/>
        </p:nvPicPr>
        <p:blipFill rotWithShape="1">
          <a:blip r:embed="rId2">
            <a:alphaModFix/>
          </a:blip>
          <a:srcRect/>
          <a:stretch/>
        </p:blipFill>
        <p:spPr>
          <a:xfrm>
            <a:off x="5410200" y="6492875"/>
            <a:ext cx="1371600" cy="334092"/>
          </a:xfrm>
          <a:prstGeom prst="rect">
            <a:avLst/>
          </a:prstGeom>
          <a:noFill/>
          <a:ln>
            <a:noFill/>
          </a:ln>
        </p:spPr>
      </p:pic>
      <p:sp>
        <p:nvSpPr>
          <p:cNvPr id="112" name="Google Shape;112;p17"/>
          <p:cNvSpPr txBox="1">
            <a:spLocks noGrp="1"/>
          </p:cNvSpPr>
          <p:nvPr>
            <p:ph type="body" idx="1"/>
          </p:nvPr>
        </p:nvSpPr>
        <p:spPr>
          <a:xfrm>
            <a:off x="839789" y="1436914"/>
            <a:ext cx="10556140" cy="4432074"/>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113" name="Google Shape;113;p17"/>
          <p:cNvSpPr txBox="1">
            <a:spLocks noGrp="1"/>
          </p:cNvSpPr>
          <p:nvPr>
            <p:ph type="title"/>
          </p:nvPr>
        </p:nvSpPr>
        <p:spPr>
          <a:xfrm>
            <a:off x="1097707" y="365127"/>
            <a:ext cx="9996589" cy="643174"/>
          </a:xfrm>
          <a:prstGeom prst="rect">
            <a:avLst/>
          </a:prstGeom>
          <a:noFill/>
          <a:ln>
            <a:noFill/>
          </a:ln>
        </p:spPr>
        <p:txBody>
          <a:bodyPr spcFirstLastPara="1" wrap="square" lIns="91425" tIns="45700" rIns="91425" bIns="45700" anchor="t" anchorCtr="0"/>
          <a:lstStyle>
            <a:lvl1pPr marR="0" lvl="0" algn="ctr" rtl="0">
              <a:lnSpc>
                <a:spcPct val="90000"/>
              </a:lnSpc>
              <a:spcBef>
                <a:spcPts val="0"/>
              </a:spcBef>
              <a:spcAft>
                <a:spcPts val="0"/>
              </a:spcAft>
              <a:buClr>
                <a:srgbClr val="262626"/>
              </a:buClr>
              <a:buSzPts val="4400"/>
              <a:buFont typeface="Calibri"/>
              <a:buNone/>
              <a:defRPr sz="4400" b="0" i="0" u="none" strike="noStrike" cap="non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14" name="Google Shape;114;p17" descr="Slide Title Footer Bar" title="Slide Title Footer Bar"/>
          <p:cNvCxnSpPr/>
          <p:nvPr/>
        </p:nvCxnSpPr>
        <p:spPr>
          <a:xfrm>
            <a:off x="1094199" y="1008300"/>
            <a:ext cx="9996588" cy="0"/>
          </a:xfrm>
          <a:prstGeom prst="straightConnector1">
            <a:avLst/>
          </a:prstGeom>
          <a:noFill/>
          <a:ln w="28575" cap="flat" cmpd="sng">
            <a:solidFill>
              <a:srgbClr val="008FC5"/>
            </a:solidFill>
            <a:prstDash val="solid"/>
            <a:miter lim="800000"/>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5"/>
        <p:cNvGrpSpPr/>
        <p:nvPr/>
      </p:nvGrpSpPr>
      <p:grpSpPr>
        <a:xfrm>
          <a:off x="0" y="0"/>
          <a:ext cx="0" cy="0"/>
          <a:chOff x="0" y="0"/>
          <a:chExt cx="0" cy="0"/>
        </a:xfrm>
      </p:grpSpPr>
      <p:grpSp>
        <p:nvGrpSpPr>
          <p:cNvPr id="116" name="Google Shape;116;p18" title="NASTAD Logo"/>
          <p:cNvGrpSpPr/>
          <p:nvPr/>
        </p:nvGrpSpPr>
        <p:grpSpPr>
          <a:xfrm>
            <a:off x="0" y="6329966"/>
            <a:ext cx="12192001" cy="528034"/>
            <a:chOff x="-2631" y="6328845"/>
            <a:chExt cx="9144000" cy="528034"/>
          </a:xfrm>
        </p:grpSpPr>
        <p:sp>
          <p:nvSpPr>
            <p:cNvPr id="117" name="Google Shape;117;p18"/>
            <p:cNvSpPr/>
            <p:nvPr/>
          </p:nvSpPr>
          <p:spPr>
            <a:xfrm>
              <a:off x="-2631" y="6328845"/>
              <a:ext cx="9144000" cy="528034"/>
            </a:xfrm>
            <a:prstGeom prst="rect">
              <a:avLst/>
            </a:prstGeom>
            <a:solidFill>
              <a:srgbClr val="3F3F3F"/>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8" name="Google Shape;118;p18"/>
            <p:cNvPicPr preferRelativeResize="0"/>
            <p:nvPr/>
          </p:nvPicPr>
          <p:blipFill rotWithShape="1">
            <a:blip r:embed="rId2">
              <a:alphaModFix/>
            </a:blip>
            <a:srcRect/>
            <a:stretch/>
          </p:blipFill>
          <p:spPr>
            <a:xfrm>
              <a:off x="3886200" y="6454888"/>
              <a:ext cx="1371600" cy="334092"/>
            </a:xfrm>
            <a:prstGeom prst="rect">
              <a:avLst/>
            </a:prstGeom>
            <a:noFill/>
            <a:ln>
              <a:noFill/>
            </a:ln>
          </p:spPr>
        </p:pic>
      </p:grpSp>
      <p:sp>
        <p:nvSpPr>
          <p:cNvPr id="119" name="Google Shape;119;p18"/>
          <p:cNvSpPr txBox="1">
            <a:spLocks noGrp="1"/>
          </p:cNvSpPr>
          <p:nvPr>
            <p:ph type="title"/>
          </p:nvPr>
        </p:nvSpPr>
        <p:spPr>
          <a:xfrm>
            <a:off x="1097706" y="365127"/>
            <a:ext cx="9996589" cy="643174"/>
          </a:xfrm>
          <a:prstGeom prst="rect">
            <a:avLst/>
          </a:prstGeom>
          <a:noFill/>
          <a:ln>
            <a:noFill/>
          </a:ln>
        </p:spPr>
        <p:txBody>
          <a:bodyPr spcFirstLastPara="1" wrap="square" lIns="91425" tIns="45700" rIns="91425" bIns="45700" anchor="t" anchorCtr="0"/>
          <a:lstStyle>
            <a:lvl1pPr marR="0" lvl="0" algn="ctr" rtl="0">
              <a:lnSpc>
                <a:spcPct val="90000"/>
              </a:lnSpc>
              <a:spcBef>
                <a:spcPts val="0"/>
              </a:spcBef>
              <a:spcAft>
                <a:spcPts val="0"/>
              </a:spcAft>
              <a:buClr>
                <a:srgbClr val="262626"/>
              </a:buClr>
              <a:buSzPts val="4400"/>
              <a:buFont typeface="Calibri"/>
              <a:buNone/>
              <a:defRPr sz="4400" b="0" i="0" u="none" strike="noStrike" cap="non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0" name="Google Shape;120;p18"/>
          <p:cNvSpPr txBox="1">
            <a:spLocks noGrp="1"/>
          </p:cNvSpPr>
          <p:nvPr>
            <p:ph type="body" idx="1"/>
          </p:nvPr>
        </p:nvSpPr>
        <p:spPr>
          <a:xfrm>
            <a:off x="838200" y="1493464"/>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008FC5"/>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50519" algn="l" rtl="0">
              <a:lnSpc>
                <a:spcPct val="90000"/>
              </a:lnSpc>
              <a:spcBef>
                <a:spcPts val="500"/>
              </a:spcBef>
              <a:spcAft>
                <a:spcPts val="0"/>
              </a:spcAft>
              <a:buClr>
                <a:srgbClr val="008FC5"/>
              </a:buClr>
              <a:buSzPts val="1920"/>
              <a:buFont typeface="Courier New"/>
              <a:buChar char="o"/>
              <a:defRPr sz="24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500"/>
              </a:spcBef>
              <a:spcAft>
                <a:spcPts val="0"/>
              </a:spcAft>
              <a:buClr>
                <a:srgbClr val="008FC5"/>
              </a:buClr>
              <a:buSzPts val="1600"/>
              <a:buFont typeface="Arial"/>
              <a:buChar char="•"/>
              <a:defRPr sz="2000" b="0" i="0" u="none" strike="noStrike" cap="none">
                <a:solidFill>
                  <a:schemeClr val="dk1"/>
                </a:solidFill>
                <a:latin typeface="Calibri"/>
                <a:ea typeface="Calibri"/>
                <a:cs typeface="Calibri"/>
                <a:sym typeface="Calibri"/>
              </a:defRPr>
            </a:lvl3pPr>
            <a:lvl4pPr marL="1828800" marR="0" lvl="3" indent="-297180" algn="l" rtl="0">
              <a:lnSpc>
                <a:spcPct val="90000"/>
              </a:lnSpc>
              <a:spcBef>
                <a:spcPts val="500"/>
              </a:spcBef>
              <a:spcAft>
                <a:spcPts val="0"/>
              </a:spcAft>
              <a:buClr>
                <a:srgbClr val="008FC5"/>
              </a:buClr>
              <a:buSzPts val="1080"/>
              <a:buFont typeface="Arial"/>
              <a:buChar char="•"/>
              <a:defRPr sz="1800" b="0" i="0" u="none" strike="noStrike" cap="none">
                <a:solidFill>
                  <a:schemeClr val="dk1"/>
                </a:solidFill>
                <a:latin typeface="Calibri"/>
                <a:ea typeface="Calibri"/>
                <a:cs typeface="Calibri"/>
                <a:sym typeface="Calibri"/>
              </a:defRPr>
            </a:lvl4pPr>
            <a:lvl5pPr marL="2286000" marR="0" lvl="4" indent="-297179" algn="l" rtl="0">
              <a:lnSpc>
                <a:spcPct val="90000"/>
              </a:lnSpc>
              <a:spcBef>
                <a:spcPts val="500"/>
              </a:spcBef>
              <a:spcAft>
                <a:spcPts val="0"/>
              </a:spcAft>
              <a:buClr>
                <a:srgbClr val="008FC5"/>
              </a:buClr>
              <a:buSzPts val="108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Google Shape;121;p1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sldNum" idx="12"/>
          </p:nvPr>
        </p:nvSpPr>
        <p:spPr>
          <a:xfrm>
            <a:off x="9139991" y="64404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cxnSp>
        <p:nvCxnSpPr>
          <p:cNvPr id="123" name="Google Shape;123;p18" descr="Slide Title Footer Bar" title="Slide Title Footer Bar"/>
          <p:cNvCxnSpPr/>
          <p:nvPr/>
        </p:nvCxnSpPr>
        <p:spPr>
          <a:xfrm>
            <a:off x="1094199" y="1008300"/>
            <a:ext cx="9996588" cy="0"/>
          </a:xfrm>
          <a:prstGeom prst="straightConnector1">
            <a:avLst/>
          </a:prstGeom>
          <a:noFill/>
          <a:ln w="28575" cap="flat" cmpd="sng">
            <a:solidFill>
              <a:srgbClr val="008FC5"/>
            </a:solidFill>
            <a:prstDash val="solid"/>
            <a:miter lim="800000"/>
            <a:headEnd type="none" w="sm" len="sm"/>
            <a:tailEnd type="none" w="sm" len="sm"/>
          </a:ln>
        </p:spPr>
      </p:cxnSp>
      <p:sp>
        <p:nvSpPr>
          <p:cNvPr id="124" name="Google Shape;124;p18"/>
          <p:cNvSpPr txBox="1">
            <a:spLocks noGrp="1"/>
          </p:cNvSpPr>
          <p:nvPr>
            <p:ph type="dt" idx="10"/>
          </p:nvPr>
        </p:nvSpPr>
        <p:spPr>
          <a:xfrm>
            <a:off x="831851" y="6492875"/>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25"/>
        <p:cNvGrpSpPr/>
        <p:nvPr/>
      </p:nvGrpSpPr>
      <p:grpSpPr>
        <a:xfrm>
          <a:off x="0" y="0"/>
          <a:ext cx="0" cy="0"/>
          <a:chOff x="0" y="0"/>
          <a:chExt cx="0" cy="0"/>
        </a:xfrm>
      </p:grpSpPr>
      <p:grpSp>
        <p:nvGrpSpPr>
          <p:cNvPr id="126" name="Google Shape;126;p19" title="NASTAD Logo"/>
          <p:cNvGrpSpPr/>
          <p:nvPr/>
        </p:nvGrpSpPr>
        <p:grpSpPr>
          <a:xfrm>
            <a:off x="0" y="6329966"/>
            <a:ext cx="12192001" cy="528034"/>
            <a:chOff x="-2631" y="6328845"/>
            <a:chExt cx="9144000" cy="528034"/>
          </a:xfrm>
        </p:grpSpPr>
        <p:sp>
          <p:nvSpPr>
            <p:cNvPr id="127" name="Google Shape;127;p19"/>
            <p:cNvSpPr/>
            <p:nvPr/>
          </p:nvSpPr>
          <p:spPr>
            <a:xfrm>
              <a:off x="-2631" y="6328845"/>
              <a:ext cx="9144000" cy="528034"/>
            </a:xfrm>
            <a:prstGeom prst="rect">
              <a:avLst/>
            </a:prstGeom>
            <a:solidFill>
              <a:srgbClr val="3F3F3F"/>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8" name="Google Shape;128;p19"/>
            <p:cNvPicPr preferRelativeResize="0"/>
            <p:nvPr/>
          </p:nvPicPr>
          <p:blipFill rotWithShape="1">
            <a:blip r:embed="rId2">
              <a:alphaModFix/>
            </a:blip>
            <a:srcRect/>
            <a:stretch/>
          </p:blipFill>
          <p:spPr>
            <a:xfrm>
              <a:off x="3886200" y="6454888"/>
              <a:ext cx="1371600" cy="334092"/>
            </a:xfrm>
            <a:prstGeom prst="rect">
              <a:avLst/>
            </a:prstGeom>
            <a:noFill/>
            <a:ln>
              <a:noFill/>
            </a:ln>
          </p:spPr>
        </p:pic>
      </p:grpSp>
      <p:sp>
        <p:nvSpPr>
          <p:cNvPr id="129" name="Google Shape;129;p19"/>
          <p:cNvSpPr txBox="1">
            <a:spLocks noGrp="1"/>
          </p:cNvSpPr>
          <p:nvPr>
            <p:ph type="dt" idx="10"/>
          </p:nvPr>
        </p:nvSpPr>
        <p:spPr>
          <a:xfrm>
            <a:off x="831851" y="6492875"/>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0" name="Google Shape;130;p1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9"/>
          <p:cNvSpPr txBox="1">
            <a:spLocks noGrp="1"/>
          </p:cNvSpPr>
          <p:nvPr>
            <p:ph type="sldNum" idx="12"/>
          </p:nvPr>
        </p:nvSpPr>
        <p:spPr>
          <a:xfrm>
            <a:off x="9172073" y="64928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cxnSp>
        <p:nvCxnSpPr>
          <p:cNvPr id="132" name="Google Shape;132;p19"/>
          <p:cNvCxnSpPr/>
          <p:nvPr/>
        </p:nvCxnSpPr>
        <p:spPr>
          <a:xfrm>
            <a:off x="11439728" y="2495716"/>
            <a:ext cx="0" cy="2716171"/>
          </a:xfrm>
          <a:prstGeom prst="straightConnector1">
            <a:avLst/>
          </a:prstGeom>
          <a:noFill/>
          <a:ln w="28575" cap="flat" cmpd="sng">
            <a:solidFill>
              <a:srgbClr val="008BC3"/>
            </a:solidFill>
            <a:prstDash val="solid"/>
            <a:miter lim="800000"/>
            <a:headEnd type="none" w="sm" len="sm"/>
            <a:tailEnd type="none" w="sm" len="sm"/>
          </a:ln>
        </p:spPr>
      </p:cxnSp>
      <p:sp>
        <p:nvSpPr>
          <p:cNvPr id="133" name="Google Shape;133;p19"/>
          <p:cNvSpPr txBox="1">
            <a:spLocks noGrp="1"/>
          </p:cNvSpPr>
          <p:nvPr>
            <p:ph type="ctrTitle"/>
          </p:nvPr>
        </p:nvSpPr>
        <p:spPr>
          <a:xfrm>
            <a:off x="924128" y="2815451"/>
            <a:ext cx="10343745" cy="2076699"/>
          </a:xfrm>
          <a:prstGeom prst="rect">
            <a:avLst/>
          </a:prstGeom>
          <a:noFill/>
          <a:ln>
            <a:noFill/>
          </a:ln>
        </p:spPr>
        <p:txBody>
          <a:bodyPr spcFirstLastPara="1" wrap="square" lIns="91425" tIns="45700" rIns="91425" bIns="45700" anchor="b" anchorCtr="0"/>
          <a:lstStyle>
            <a:lvl1pPr marR="0" lvl="0" algn="r" rtl="0">
              <a:lnSpc>
                <a:spcPct val="90000"/>
              </a:lnSpc>
              <a:spcBef>
                <a:spcPts val="0"/>
              </a:spcBef>
              <a:spcAft>
                <a:spcPts val="0"/>
              </a:spcAft>
              <a:buClr>
                <a:srgbClr val="3F3F3F"/>
              </a:buClr>
              <a:buSzPts val="5000"/>
              <a:buFont typeface="Calibri"/>
              <a:buNone/>
              <a:defRPr sz="50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4"/>
        <p:cNvGrpSpPr/>
        <p:nvPr/>
      </p:nvGrpSpPr>
      <p:grpSpPr>
        <a:xfrm>
          <a:off x="0" y="0"/>
          <a:ext cx="0" cy="0"/>
          <a:chOff x="0" y="0"/>
          <a:chExt cx="0" cy="0"/>
        </a:xfrm>
      </p:grpSpPr>
      <p:sp>
        <p:nvSpPr>
          <p:cNvPr id="135" name="Google Shape;135;p20"/>
          <p:cNvSpPr txBox="1">
            <a:spLocks noGrp="1"/>
          </p:cNvSpPr>
          <p:nvPr>
            <p:ph type="ctrTitle"/>
          </p:nvPr>
        </p:nvSpPr>
        <p:spPr>
          <a:xfrm>
            <a:off x="933854" y="1706496"/>
            <a:ext cx="10343745" cy="2076699"/>
          </a:xfrm>
          <a:prstGeom prst="rect">
            <a:avLst/>
          </a:prstGeom>
          <a:noFill/>
          <a:ln>
            <a:noFill/>
          </a:ln>
        </p:spPr>
        <p:txBody>
          <a:bodyPr spcFirstLastPara="1" wrap="square" lIns="91425" tIns="45700" rIns="91425" bIns="45700" anchor="b" anchorCtr="0"/>
          <a:lstStyle>
            <a:lvl1pPr marR="0" lvl="0" algn="r" rtl="0">
              <a:lnSpc>
                <a:spcPct val="90000"/>
              </a:lnSpc>
              <a:spcBef>
                <a:spcPts val="0"/>
              </a:spcBef>
              <a:spcAft>
                <a:spcPts val="0"/>
              </a:spcAft>
              <a:buClr>
                <a:srgbClr val="3F3F3F"/>
              </a:buClr>
              <a:buSzPts val="5000"/>
              <a:buFont typeface="Calibri"/>
              <a:buNone/>
              <a:defRPr sz="50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36" name="Google Shape;136;p20" title="Logo for the National Alliance of State and Territorial AIDS Directors."/>
          <p:cNvPicPr preferRelativeResize="0"/>
          <p:nvPr/>
        </p:nvPicPr>
        <p:blipFill rotWithShape="1">
          <a:blip r:embed="rId2">
            <a:alphaModFix/>
          </a:blip>
          <a:srcRect/>
          <a:stretch/>
        </p:blipFill>
        <p:spPr>
          <a:xfrm>
            <a:off x="4516241" y="6123147"/>
            <a:ext cx="3544524" cy="612343"/>
          </a:xfrm>
          <a:prstGeom prst="rect">
            <a:avLst/>
          </a:prstGeom>
          <a:noFill/>
          <a:ln>
            <a:noFill/>
          </a:ln>
        </p:spPr>
      </p:pic>
      <p:cxnSp>
        <p:nvCxnSpPr>
          <p:cNvPr id="137" name="Google Shape;137;p20"/>
          <p:cNvCxnSpPr/>
          <p:nvPr/>
        </p:nvCxnSpPr>
        <p:spPr>
          <a:xfrm>
            <a:off x="11439728" y="1386761"/>
            <a:ext cx="0" cy="2716171"/>
          </a:xfrm>
          <a:prstGeom prst="straightConnector1">
            <a:avLst/>
          </a:prstGeom>
          <a:noFill/>
          <a:ln w="28575" cap="flat" cmpd="sng">
            <a:solidFill>
              <a:srgbClr val="008BC3"/>
            </a:solidFill>
            <a:prstDash val="solid"/>
            <a:miter lim="800000"/>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38"/>
        <p:cNvGrpSpPr/>
        <p:nvPr/>
      </p:nvGrpSpPr>
      <p:grpSpPr>
        <a:xfrm>
          <a:off x="0" y="0"/>
          <a:ext cx="0" cy="0"/>
          <a:chOff x="0" y="0"/>
          <a:chExt cx="0" cy="0"/>
        </a:xfrm>
      </p:grpSpPr>
      <p:grpSp>
        <p:nvGrpSpPr>
          <p:cNvPr id="139" name="Google Shape;139;p21" title="NASTAD Logo"/>
          <p:cNvGrpSpPr/>
          <p:nvPr/>
        </p:nvGrpSpPr>
        <p:grpSpPr>
          <a:xfrm>
            <a:off x="0" y="6329966"/>
            <a:ext cx="12192001" cy="528034"/>
            <a:chOff x="-2631" y="6328845"/>
            <a:chExt cx="9144000" cy="528034"/>
          </a:xfrm>
        </p:grpSpPr>
        <p:sp>
          <p:nvSpPr>
            <p:cNvPr id="140" name="Google Shape;140;p21"/>
            <p:cNvSpPr/>
            <p:nvPr/>
          </p:nvSpPr>
          <p:spPr>
            <a:xfrm>
              <a:off x="-2631" y="6328845"/>
              <a:ext cx="9144000" cy="528034"/>
            </a:xfrm>
            <a:prstGeom prst="rect">
              <a:avLst/>
            </a:prstGeom>
            <a:solidFill>
              <a:srgbClr val="3F3F3F"/>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1" name="Google Shape;141;p21"/>
            <p:cNvPicPr preferRelativeResize="0"/>
            <p:nvPr/>
          </p:nvPicPr>
          <p:blipFill rotWithShape="1">
            <a:blip r:embed="rId2">
              <a:alphaModFix/>
            </a:blip>
            <a:srcRect/>
            <a:stretch/>
          </p:blipFill>
          <p:spPr>
            <a:xfrm>
              <a:off x="3886200" y="6454888"/>
              <a:ext cx="1371600" cy="334092"/>
            </a:xfrm>
            <a:prstGeom prst="rect">
              <a:avLst/>
            </a:prstGeom>
            <a:noFill/>
            <a:ln>
              <a:noFill/>
            </a:ln>
          </p:spPr>
        </p:pic>
      </p:grpSp>
      <p:sp>
        <p:nvSpPr>
          <p:cNvPr id="142" name="Google Shape;142;p21"/>
          <p:cNvSpPr txBox="1">
            <a:spLocks noGrp="1"/>
          </p:cNvSpPr>
          <p:nvPr>
            <p:ph type="body" idx="1"/>
          </p:nvPr>
        </p:nvSpPr>
        <p:spPr>
          <a:xfrm>
            <a:off x="838200" y="1465700"/>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21"/>
          <p:cNvSpPr txBox="1">
            <a:spLocks noGrp="1"/>
          </p:cNvSpPr>
          <p:nvPr>
            <p:ph type="body" idx="2"/>
          </p:nvPr>
        </p:nvSpPr>
        <p:spPr>
          <a:xfrm>
            <a:off x="6172200" y="1465700"/>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Google Shape;144;p2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1"/>
          <p:cNvSpPr txBox="1">
            <a:spLocks noGrp="1"/>
          </p:cNvSpPr>
          <p:nvPr>
            <p:ph type="sldNum" idx="12"/>
          </p:nvPr>
        </p:nvSpPr>
        <p:spPr>
          <a:xfrm>
            <a:off x="9172073" y="64928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
        <p:nvSpPr>
          <p:cNvPr id="146" name="Google Shape;146;p21"/>
          <p:cNvSpPr txBox="1">
            <a:spLocks noGrp="1"/>
          </p:cNvSpPr>
          <p:nvPr>
            <p:ph type="dt" idx="10"/>
          </p:nvPr>
        </p:nvSpPr>
        <p:spPr>
          <a:xfrm>
            <a:off x="831851" y="6492875"/>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7" name="Google Shape;147;p21"/>
          <p:cNvSpPr txBox="1">
            <a:spLocks noGrp="1"/>
          </p:cNvSpPr>
          <p:nvPr>
            <p:ph type="title"/>
          </p:nvPr>
        </p:nvSpPr>
        <p:spPr>
          <a:xfrm>
            <a:off x="1097706" y="365127"/>
            <a:ext cx="9996589" cy="643174"/>
          </a:xfrm>
          <a:prstGeom prst="rect">
            <a:avLst/>
          </a:prstGeom>
          <a:noFill/>
          <a:ln>
            <a:noFill/>
          </a:ln>
        </p:spPr>
        <p:txBody>
          <a:bodyPr spcFirstLastPara="1" wrap="square" lIns="91425" tIns="45700" rIns="91425" bIns="45700" anchor="t" anchorCtr="0"/>
          <a:lstStyle>
            <a:lvl1pPr marR="0" lvl="0" algn="ctr" rtl="0">
              <a:lnSpc>
                <a:spcPct val="90000"/>
              </a:lnSpc>
              <a:spcBef>
                <a:spcPts val="0"/>
              </a:spcBef>
              <a:spcAft>
                <a:spcPts val="0"/>
              </a:spcAft>
              <a:buClr>
                <a:srgbClr val="262626"/>
              </a:buClr>
              <a:buSzPts val="4400"/>
              <a:buFont typeface="Calibri"/>
              <a:buNone/>
              <a:defRPr sz="4400" b="0" i="0" u="none" strike="noStrike" cap="non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48" name="Google Shape;148;p21" descr="Slide Title Footer Bar" title="Slide Title Footer Bar"/>
          <p:cNvCxnSpPr/>
          <p:nvPr/>
        </p:nvCxnSpPr>
        <p:spPr>
          <a:xfrm>
            <a:off x="1094199" y="1008300"/>
            <a:ext cx="9996588" cy="0"/>
          </a:xfrm>
          <a:prstGeom prst="straightConnector1">
            <a:avLst/>
          </a:prstGeom>
          <a:noFill/>
          <a:ln w="28575" cap="flat" cmpd="sng">
            <a:solidFill>
              <a:srgbClr val="008FC5"/>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
        <p:cNvGrpSpPr/>
        <p:nvPr/>
      </p:nvGrpSpPr>
      <p:grpSpPr>
        <a:xfrm>
          <a:off x="0" y="0"/>
          <a:ext cx="0" cy="0"/>
          <a:chOff x="0" y="0"/>
          <a:chExt cx="0" cy="0"/>
        </a:xfrm>
      </p:grpSpPr>
      <p:sp>
        <p:nvSpPr>
          <p:cNvPr id="20" name="Google Shape;20;p3"/>
          <p:cNvSpPr/>
          <p:nvPr/>
        </p:nvSpPr>
        <p:spPr>
          <a:xfrm>
            <a:off x="0" y="6329966"/>
            <a:ext cx="12192000" cy="528034"/>
          </a:xfrm>
          <a:prstGeom prst="rect">
            <a:avLst/>
          </a:prstGeom>
          <a:solidFill>
            <a:srgbClr val="3F3F3F"/>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 name="Google Shape;21;p3"/>
          <p:cNvSpPr txBox="1">
            <a:spLocks noGrp="1"/>
          </p:cNvSpPr>
          <p:nvPr>
            <p:ph type="dt" idx="10"/>
          </p:nvPr>
        </p:nvSpPr>
        <p:spPr>
          <a:xfrm>
            <a:off x="831851" y="6492875"/>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1200">
                <a:solidFill>
                  <a:srgbClr val="888888"/>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52728" y="64928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pic>
        <p:nvPicPr>
          <p:cNvPr id="23" name="Google Shape;23;p3"/>
          <p:cNvPicPr preferRelativeResize="0"/>
          <p:nvPr/>
        </p:nvPicPr>
        <p:blipFill rotWithShape="1">
          <a:blip r:embed="rId2">
            <a:alphaModFix/>
          </a:blip>
          <a:srcRect/>
          <a:stretch/>
        </p:blipFill>
        <p:spPr>
          <a:xfrm>
            <a:off x="5410200" y="6492875"/>
            <a:ext cx="1371600" cy="334092"/>
          </a:xfrm>
          <a:prstGeom prst="rect">
            <a:avLst/>
          </a:prstGeom>
          <a:noFill/>
          <a:ln>
            <a:noFill/>
          </a:ln>
        </p:spPr>
      </p:pic>
      <p:sp>
        <p:nvSpPr>
          <p:cNvPr id="24" name="Google Shape;24;p3"/>
          <p:cNvSpPr txBox="1">
            <a:spLocks noGrp="1"/>
          </p:cNvSpPr>
          <p:nvPr>
            <p:ph type="body" idx="1"/>
          </p:nvPr>
        </p:nvSpPr>
        <p:spPr>
          <a:xfrm>
            <a:off x="839788" y="1436914"/>
            <a:ext cx="10556140" cy="4432074"/>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atin typeface="Calibri"/>
                <a:ea typeface="Calibri"/>
                <a:cs typeface="Calibri"/>
                <a:sym typeface="Calibri"/>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 name="Google Shape;25;p3"/>
          <p:cNvSpPr txBox="1">
            <a:spLocks noGrp="1"/>
          </p:cNvSpPr>
          <p:nvPr>
            <p:ph type="title"/>
          </p:nvPr>
        </p:nvSpPr>
        <p:spPr>
          <a:xfrm>
            <a:off x="1097706" y="365127"/>
            <a:ext cx="9996589" cy="643174"/>
          </a:xfrm>
          <a:prstGeom prst="rect">
            <a:avLst/>
          </a:prstGeom>
          <a:noFill/>
          <a:ln>
            <a:noFill/>
          </a:ln>
        </p:spPr>
        <p:txBody>
          <a:bodyPr spcFirstLastPara="1" wrap="square" lIns="91425" tIns="45700" rIns="91425" bIns="45700" anchor="ctr" anchorCtr="0"/>
          <a:lstStyle>
            <a:lvl1pPr lvl="0" algn="ctr">
              <a:lnSpc>
                <a:spcPct val="90000"/>
              </a:lnSpc>
              <a:spcBef>
                <a:spcPts val="0"/>
              </a:spcBef>
              <a:spcAft>
                <a:spcPts val="0"/>
              </a:spcAft>
              <a:buClr>
                <a:srgbClr val="262626"/>
              </a:buClr>
              <a:buSzPts val="4400"/>
              <a:buFont typeface="Calibri"/>
              <a:buNone/>
              <a:defRPr>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6" name="Google Shape;26;p3" descr="Slide Title Footer Bar" title="Slide Title Footer Bar"/>
          <p:cNvCxnSpPr/>
          <p:nvPr/>
        </p:nvCxnSpPr>
        <p:spPr>
          <a:xfrm>
            <a:off x="1094199" y="1008300"/>
            <a:ext cx="9996588" cy="0"/>
          </a:xfrm>
          <a:prstGeom prst="straightConnector1">
            <a:avLst/>
          </a:prstGeom>
          <a:noFill/>
          <a:ln w="28575" cap="flat" cmpd="sng">
            <a:solidFill>
              <a:srgbClr val="008FC5"/>
            </a:solidFill>
            <a:prstDash val="solid"/>
            <a:miter lim="800000"/>
            <a:headEnd type="none" w="sm" len="sm"/>
            <a:tailEnd type="none" w="sm" len="sm"/>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49"/>
        <p:cNvGrpSpPr/>
        <p:nvPr/>
      </p:nvGrpSpPr>
      <p:grpSpPr>
        <a:xfrm>
          <a:off x="0" y="0"/>
          <a:ext cx="0" cy="0"/>
          <a:chOff x="0" y="0"/>
          <a:chExt cx="0" cy="0"/>
        </a:xfrm>
      </p:grpSpPr>
      <p:grpSp>
        <p:nvGrpSpPr>
          <p:cNvPr id="150" name="Google Shape;150;p22" title="NASTAD Logo"/>
          <p:cNvGrpSpPr/>
          <p:nvPr/>
        </p:nvGrpSpPr>
        <p:grpSpPr>
          <a:xfrm>
            <a:off x="0" y="6329966"/>
            <a:ext cx="12192001" cy="528034"/>
            <a:chOff x="-2631" y="6328845"/>
            <a:chExt cx="9144000" cy="528034"/>
          </a:xfrm>
        </p:grpSpPr>
        <p:sp>
          <p:nvSpPr>
            <p:cNvPr id="151" name="Google Shape;151;p22"/>
            <p:cNvSpPr/>
            <p:nvPr/>
          </p:nvSpPr>
          <p:spPr>
            <a:xfrm>
              <a:off x="-2631" y="6328845"/>
              <a:ext cx="9144000" cy="528034"/>
            </a:xfrm>
            <a:prstGeom prst="rect">
              <a:avLst/>
            </a:prstGeom>
            <a:solidFill>
              <a:srgbClr val="3F3F3F"/>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2" name="Google Shape;152;p22"/>
            <p:cNvPicPr preferRelativeResize="0"/>
            <p:nvPr/>
          </p:nvPicPr>
          <p:blipFill rotWithShape="1">
            <a:blip r:embed="rId2">
              <a:alphaModFix/>
            </a:blip>
            <a:srcRect/>
            <a:stretch/>
          </p:blipFill>
          <p:spPr>
            <a:xfrm>
              <a:off x="3886200" y="6454888"/>
              <a:ext cx="1371600" cy="334092"/>
            </a:xfrm>
            <a:prstGeom prst="rect">
              <a:avLst/>
            </a:prstGeom>
            <a:noFill/>
            <a:ln>
              <a:noFill/>
            </a:ln>
          </p:spPr>
        </p:pic>
      </p:grpSp>
      <p:sp>
        <p:nvSpPr>
          <p:cNvPr id="153" name="Google Shape;153;p22"/>
          <p:cNvSpPr txBox="1">
            <a:spLocks noGrp="1"/>
          </p:cNvSpPr>
          <p:nvPr>
            <p:ph type="body" idx="1"/>
          </p:nvPr>
        </p:nvSpPr>
        <p:spPr>
          <a:xfrm>
            <a:off x="839789" y="1408788"/>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54" name="Google Shape;154;p22"/>
          <p:cNvSpPr txBox="1">
            <a:spLocks noGrp="1"/>
          </p:cNvSpPr>
          <p:nvPr>
            <p:ph type="body" idx="2"/>
          </p:nvPr>
        </p:nvSpPr>
        <p:spPr>
          <a:xfrm>
            <a:off x="839789" y="2232700"/>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5" name="Google Shape;155;p22"/>
          <p:cNvSpPr txBox="1">
            <a:spLocks noGrp="1"/>
          </p:cNvSpPr>
          <p:nvPr>
            <p:ph type="body" idx="3"/>
          </p:nvPr>
        </p:nvSpPr>
        <p:spPr>
          <a:xfrm>
            <a:off x="6172201" y="1408788"/>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56" name="Google Shape;156;p22"/>
          <p:cNvSpPr txBox="1">
            <a:spLocks noGrp="1"/>
          </p:cNvSpPr>
          <p:nvPr>
            <p:ph type="body" idx="4"/>
          </p:nvPr>
        </p:nvSpPr>
        <p:spPr>
          <a:xfrm>
            <a:off x="6172201" y="2232700"/>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7" name="Google Shape;157;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2"/>
          <p:cNvSpPr txBox="1">
            <a:spLocks noGrp="1"/>
          </p:cNvSpPr>
          <p:nvPr>
            <p:ph type="sldNum" idx="12"/>
          </p:nvPr>
        </p:nvSpPr>
        <p:spPr>
          <a:xfrm>
            <a:off x="9172073" y="64928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
        <p:nvSpPr>
          <p:cNvPr id="159" name="Google Shape;159;p22"/>
          <p:cNvSpPr txBox="1">
            <a:spLocks noGrp="1"/>
          </p:cNvSpPr>
          <p:nvPr>
            <p:ph type="dt" idx="10"/>
          </p:nvPr>
        </p:nvSpPr>
        <p:spPr>
          <a:xfrm>
            <a:off x="831851" y="6492875"/>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0" name="Google Shape;160;p22"/>
          <p:cNvSpPr txBox="1">
            <a:spLocks noGrp="1"/>
          </p:cNvSpPr>
          <p:nvPr>
            <p:ph type="title"/>
          </p:nvPr>
        </p:nvSpPr>
        <p:spPr>
          <a:xfrm>
            <a:off x="1097706" y="365127"/>
            <a:ext cx="9996589" cy="643174"/>
          </a:xfrm>
          <a:prstGeom prst="rect">
            <a:avLst/>
          </a:prstGeom>
          <a:noFill/>
          <a:ln>
            <a:noFill/>
          </a:ln>
        </p:spPr>
        <p:txBody>
          <a:bodyPr spcFirstLastPara="1" wrap="square" lIns="91425" tIns="45700" rIns="91425" bIns="45700" anchor="t" anchorCtr="0"/>
          <a:lstStyle>
            <a:lvl1pPr marR="0" lvl="0" algn="ctr" rtl="0">
              <a:lnSpc>
                <a:spcPct val="90000"/>
              </a:lnSpc>
              <a:spcBef>
                <a:spcPts val="0"/>
              </a:spcBef>
              <a:spcAft>
                <a:spcPts val="0"/>
              </a:spcAft>
              <a:buClr>
                <a:srgbClr val="262626"/>
              </a:buClr>
              <a:buSzPts val="4400"/>
              <a:buFont typeface="Calibri"/>
              <a:buNone/>
              <a:defRPr sz="4400" b="0" i="0" u="none" strike="noStrike" cap="non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61" name="Google Shape;161;p22" descr="Slide Title Footer Bar" title="Slide Title Footer Bar"/>
          <p:cNvCxnSpPr/>
          <p:nvPr/>
        </p:nvCxnSpPr>
        <p:spPr>
          <a:xfrm>
            <a:off x="1094199" y="1008300"/>
            <a:ext cx="9996588" cy="0"/>
          </a:xfrm>
          <a:prstGeom prst="straightConnector1">
            <a:avLst/>
          </a:prstGeom>
          <a:noFill/>
          <a:ln w="28575" cap="flat" cmpd="sng">
            <a:solidFill>
              <a:srgbClr val="008FC5"/>
            </a:solidFill>
            <a:prstDash val="solid"/>
            <a:miter lim="800000"/>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62"/>
        <p:cNvGrpSpPr/>
        <p:nvPr/>
      </p:nvGrpSpPr>
      <p:grpSpPr>
        <a:xfrm>
          <a:off x="0" y="0"/>
          <a:ext cx="0" cy="0"/>
          <a:chOff x="0" y="0"/>
          <a:chExt cx="0" cy="0"/>
        </a:xfrm>
      </p:grpSpPr>
      <p:grpSp>
        <p:nvGrpSpPr>
          <p:cNvPr id="163" name="Google Shape;163;p23" title="NASTAD Logo"/>
          <p:cNvGrpSpPr/>
          <p:nvPr/>
        </p:nvGrpSpPr>
        <p:grpSpPr>
          <a:xfrm>
            <a:off x="0" y="6329966"/>
            <a:ext cx="12192001" cy="528034"/>
            <a:chOff x="-2631" y="6328845"/>
            <a:chExt cx="9144000" cy="528034"/>
          </a:xfrm>
        </p:grpSpPr>
        <p:sp>
          <p:nvSpPr>
            <p:cNvPr id="164" name="Google Shape;164;p23"/>
            <p:cNvSpPr/>
            <p:nvPr/>
          </p:nvSpPr>
          <p:spPr>
            <a:xfrm>
              <a:off x="-2631" y="6328845"/>
              <a:ext cx="9144000" cy="528034"/>
            </a:xfrm>
            <a:prstGeom prst="rect">
              <a:avLst/>
            </a:prstGeom>
            <a:solidFill>
              <a:srgbClr val="3F3F3F"/>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5" name="Google Shape;165;p23"/>
            <p:cNvPicPr preferRelativeResize="0"/>
            <p:nvPr/>
          </p:nvPicPr>
          <p:blipFill rotWithShape="1">
            <a:blip r:embed="rId2">
              <a:alphaModFix/>
            </a:blip>
            <a:srcRect/>
            <a:stretch/>
          </p:blipFill>
          <p:spPr>
            <a:xfrm>
              <a:off x="3886200" y="6454888"/>
              <a:ext cx="1371600" cy="334092"/>
            </a:xfrm>
            <a:prstGeom prst="rect">
              <a:avLst/>
            </a:prstGeom>
            <a:noFill/>
            <a:ln>
              <a:noFill/>
            </a:ln>
          </p:spPr>
        </p:pic>
      </p:grpSp>
      <p:sp>
        <p:nvSpPr>
          <p:cNvPr id="166" name="Google Shape;166;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23"/>
          <p:cNvSpPr txBox="1">
            <a:spLocks noGrp="1"/>
          </p:cNvSpPr>
          <p:nvPr>
            <p:ph type="sldNum" idx="12"/>
          </p:nvPr>
        </p:nvSpPr>
        <p:spPr>
          <a:xfrm>
            <a:off x="9172073" y="64928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
        <p:nvSpPr>
          <p:cNvPr id="168" name="Google Shape;168;p23"/>
          <p:cNvSpPr txBox="1">
            <a:spLocks noGrp="1"/>
          </p:cNvSpPr>
          <p:nvPr>
            <p:ph type="dt" idx="10"/>
          </p:nvPr>
        </p:nvSpPr>
        <p:spPr>
          <a:xfrm>
            <a:off x="831851" y="6492875"/>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9" name="Google Shape;169;p23"/>
          <p:cNvSpPr txBox="1">
            <a:spLocks noGrp="1"/>
          </p:cNvSpPr>
          <p:nvPr>
            <p:ph type="title"/>
          </p:nvPr>
        </p:nvSpPr>
        <p:spPr>
          <a:xfrm>
            <a:off x="1097706" y="365127"/>
            <a:ext cx="9996589" cy="643174"/>
          </a:xfrm>
          <a:prstGeom prst="rect">
            <a:avLst/>
          </a:prstGeom>
          <a:noFill/>
          <a:ln>
            <a:noFill/>
          </a:ln>
        </p:spPr>
        <p:txBody>
          <a:bodyPr spcFirstLastPara="1" wrap="square" lIns="91425" tIns="45700" rIns="91425" bIns="45700" anchor="t" anchorCtr="0"/>
          <a:lstStyle>
            <a:lvl1pPr marR="0" lvl="0" algn="ctr" rtl="0">
              <a:lnSpc>
                <a:spcPct val="90000"/>
              </a:lnSpc>
              <a:spcBef>
                <a:spcPts val="0"/>
              </a:spcBef>
              <a:spcAft>
                <a:spcPts val="0"/>
              </a:spcAft>
              <a:buClr>
                <a:srgbClr val="262626"/>
              </a:buClr>
              <a:buSzPts val="4400"/>
              <a:buFont typeface="Calibri"/>
              <a:buNone/>
              <a:defRPr sz="4400" b="0" i="0" u="none" strike="noStrike" cap="non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70" name="Google Shape;170;p23" descr="Slide Title Footer Bar" title="Slide Title Footer Bar"/>
          <p:cNvCxnSpPr/>
          <p:nvPr/>
        </p:nvCxnSpPr>
        <p:spPr>
          <a:xfrm>
            <a:off x="1094199" y="1008300"/>
            <a:ext cx="9996588" cy="0"/>
          </a:xfrm>
          <a:prstGeom prst="straightConnector1">
            <a:avLst/>
          </a:prstGeom>
          <a:noFill/>
          <a:ln w="28575" cap="flat" cmpd="sng">
            <a:solidFill>
              <a:srgbClr val="008FC5"/>
            </a:solidFill>
            <a:prstDash val="solid"/>
            <a:miter lim="800000"/>
            <a:headEnd type="none" w="sm" len="sm"/>
            <a:tailEnd type="none" w="sm" len="sm"/>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171"/>
        <p:cNvGrpSpPr/>
        <p:nvPr/>
      </p:nvGrpSpPr>
      <p:grpSpPr>
        <a:xfrm>
          <a:off x="0" y="0"/>
          <a:ext cx="0" cy="0"/>
          <a:chOff x="0" y="0"/>
          <a:chExt cx="0" cy="0"/>
        </a:xfrm>
      </p:grpSpPr>
      <p:grpSp>
        <p:nvGrpSpPr>
          <p:cNvPr id="172" name="Google Shape;172;p24" title="NASTAD Logo"/>
          <p:cNvGrpSpPr/>
          <p:nvPr/>
        </p:nvGrpSpPr>
        <p:grpSpPr>
          <a:xfrm>
            <a:off x="0" y="6329966"/>
            <a:ext cx="12192001" cy="528034"/>
            <a:chOff x="-2631" y="6328845"/>
            <a:chExt cx="9144000" cy="528034"/>
          </a:xfrm>
        </p:grpSpPr>
        <p:sp>
          <p:nvSpPr>
            <p:cNvPr id="173" name="Google Shape;173;p24"/>
            <p:cNvSpPr/>
            <p:nvPr/>
          </p:nvSpPr>
          <p:spPr>
            <a:xfrm>
              <a:off x="-2631" y="6328845"/>
              <a:ext cx="9144000" cy="528034"/>
            </a:xfrm>
            <a:prstGeom prst="rect">
              <a:avLst/>
            </a:prstGeom>
            <a:solidFill>
              <a:srgbClr val="3F3F3F"/>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4" name="Google Shape;174;p24"/>
            <p:cNvPicPr preferRelativeResize="0"/>
            <p:nvPr/>
          </p:nvPicPr>
          <p:blipFill rotWithShape="1">
            <a:blip r:embed="rId2">
              <a:alphaModFix/>
            </a:blip>
            <a:srcRect/>
            <a:stretch/>
          </p:blipFill>
          <p:spPr>
            <a:xfrm>
              <a:off x="3886200" y="6454888"/>
              <a:ext cx="1371600" cy="334092"/>
            </a:xfrm>
            <a:prstGeom prst="rect">
              <a:avLst/>
            </a:prstGeom>
            <a:noFill/>
            <a:ln>
              <a:noFill/>
            </a:ln>
          </p:spPr>
        </p:pic>
      </p:grpSp>
      <p:sp>
        <p:nvSpPr>
          <p:cNvPr id="175" name="Google Shape;175;p24"/>
          <p:cNvSpPr txBox="1">
            <a:spLocks noGrp="1"/>
          </p:cNvSpPr>
          <p:nvPr>
            <p:ph type="body" idx="1"/>
          </p:nvPr>
        </p:nvSpPr>
        <p:spPr>
          <a:xfrm>
            <a:off x="5183188" y="1361873"/>
            <a:ext cx="6172200" cy="4499179"/>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6" name="Google Shape;176;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77" name="Google Shape;177;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24"/>
          <p:cNvSpPr txBox="1">
            <a:spLocks noGrp="1"/>
          </p:cNvSpPr>
          <p:nvPr>
            <p:ph type="sldNum" idx="12"/>
          </p:nvPr>
        </p:nvSpPr>
        <p:spPr>
          <a:xfrm>
            <a:off x="9172073" y="64928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
        <p:nvSpPr>
          <p:cNvPr id="179" name="Google Shape;179;p24"/>
          <p:cNvSpPr txBox="1">
            <a:spLocks noGrp="1"/>
          </p:cNvSpPr>
          <p:nvPr>
            <p:ph type="dt" idx="10"/>
          </p:nvPr>
        </p:nvSpPr>
        <p:spPr>
          <a:xfrm>
            <a:off x="831851" y="6492875"/>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0" name="Google Shape;180;p24"/>
          <p:cNvSpPr txBox="1">
            <a:spLocks noGrp="1"/>
          </p:cNvSpPr>
          <p:nvPr>
            <p:ph type="title"/>
          </p:nvPr>
        </p:nvSpPr>
        <p:spPr>
          <a:xfrm>
            <a:off x="1097706" y="365127"/>
            <a:ext cx="9996589" cy="643174"/>
          </a:xfrm>
          <a:prstGeom prst="rect">
            <a:avLst/>
          </a:prstGeom>
          <a:noFill/>
          <a:ln>
            <a:noFill/>
          </a:ln>
        </p:spPr>
        <p:txBody>
          <a:bodyPr spcFirstLastPara="1" wrap="square" lIns="91425" tIns="45700" rIns="91425" bIns="45700" anchor="t" anchorCtr="0"/>
          <a:lstStyle>
            <a:lvl1pPr marR="0" lvl="0" algn="ctr" rtl="0">
              <a:lnSpc>
                <a:spcPct val="90000"/>
              </a:lnSpc>
              <a:spcBef>
                <a:spcPts val="0"/>
              </a:spcBef>
              <a:spcAft>
                <a:spcPts val="0"/>
              </a:spcAft>
              <a:buClr>
                <a:srgbClr val="262626"/>
              </a:buClr>
              <a:buSzPts val="4400"/>
              <a:buFont typeface="Calibri"/>
              <a:buNone/>
              <a:defRPr sz="4400" b="0" i="0" u="none" strike="noStrike" cap="non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81" name="Google Shape;181;p24" descr="Slide Title Footer Bar" title="Slide Title Footer Bar"/>
          <p:cNvCxnSpPr/>
          <p:nvPr/>
        </p:nvCxnSpPr>
        <p:spPr>
          <a:xfrm>
            <a:off x="1094199" y="1008300"/>
            <a:ext cx="9996588" cy="0"/>
          </a:xfrm>
          <a:prstGeom prst="straightConnector1">
            <a:avLst/>
          </a:prstGeom>
          <a:noFill/>
          <a:ln w="28575" cap="flat" cmpd="sng">
            <a:solidFill>
              <a:srgbClr val="008FC5"/>
            </a:solidFill>
            <a:prstDash val="solid"/>
            <a:miter lim="800000"/>
            <a:headEnd type="none" w="sm" len="sm"/>
            <a:tailEnd type="none" w="sm" len="sm"/>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85"/>
        <p:cNvGrpSpPr/>
        <p:nvPr/>
      </p:nvGrpSpPr>
      <p:grpSpPr>
        <a:xfrm>
          <a:off x="0" y="0"/>
          <a:ext cx="0" cy="0"/>
          <a:chOff x="0" y="0"/>
          <a:chExt cx="0" cy="0"/>
        </a:xfrm>
      </p:grpSpPr>
      <p:grpSp>
        <p:nvGrpSpPr>
          <p:cNvPr id="186" name="Google Shape;186;p26" title="NASTAD Logo"/>
          <p:cNvGrpSpPr/>
          <p:nvPr/>
        </p:nvGrpSpPr>
        <p:grpSpPr>
          <a:xfrm>
            <a:off x="0" y="6329966"/>
            <a:ext cx="12192001" cy="528034"/>
            <a:chOff x="-2631" y="6328845"/>
            <a:chExt cx="9144000" cy="528034"/>
          </a:xfrm>
        </p:grpSpPr>
        <p:sp>
          <p:nvSpPr>
            <p:cNvPr id="187" name="Google Shape;187;p26"/>
            <p:cNvSpPr/>
            <p:nvPr/>
          </p:nvSpPr>
          <p:spPr>
            <a:xfrm>
              <a:off x="-2631" y="6328845"/>
              <a:ext cx="9144000" cy="528034"/>
            </a:xfrm>
            <a:prstGeom prst="rect">
              <a:avLst/>
            </a:prstGeom>
            <a:solidFill>
              <a:srgbClr val="3F3F3F"/>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8" name="Google Shape;188;p26"/>
            <p:cNvPicPr preferRelativeResize="0"/>
            <p:nvPr/>
          </p:nvPicPr>
          <p:blipFill rotWithShape="1">
            <a:blip r:embed="rId2">
              <a:alphaModFix/>
            </a:blip>
            <a:srcRect/>
            <a:stretch/>
          </p:blipFill>
          <p:spPr>
            <a:xfrm>
              <a:off x="3886200" y="6454888"/>
              <a:ext cx="1371600" cy="334092"/>
            </a:xfrm>
            <a:prstGeom prst="rect">
              <a:avLst/>
            </a:prstGeom>
            <a:noFill/>
            <a:ln>
              <a:noFill/>
            </a:ln>
          </p:spPr>
        </p:pic>
      </p:grpSp>
      <p:sp>
        <p:nvSpPr>
          <p:cNvPr id="189" name="Google Shape;189;p26"/>
          <p:cNvSpPr txBox="1">
            <a:spLocks noGrp="1"/>
          </p:cNvSpPr>
          <p:nvPr>
            <p:ph type="dt" idx="10"/>
          </p:nvPr>
        </p:nvSpPr>
        <p:spPr>
          <a:xfrm>
            <a:off x="831851" y="6492875"/>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0" name="Google Shape;190;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1" name="Google Shape;191;p26"/>
          <p:cNvSpPr txBox="1">
            <a:spLocks noGrp="1"/>
          </p:cNvSpPr>
          <p:nvPr>
            <p:ph type="sldNum" idx="12"/>
          </p:nvPr>
        </p:nvSpPr>
        <p:spPr>
          <a:xfrm>
            <a:off x="9172073" y="64928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cxnSp>
        <p:nvCxnSpPr>
          <p:cNvPr id="192" name="Google Shape;192;p26"/>
          <p:cNvCxnSpPr/>
          <p:nvPr/>
        </p:nvCxnSpPr>
        <p:spPr>
          <a:xfrm>
            <a:off x="11439728" y="2495716"/>
            <a:ext cx="0" cy="2716171"/>
          </a:xfrm>
          <a:prstGeom prst="straightConnector1">
            <a:avLst/>
          </a:prstGeom>
          <a:noFill/>
          <a:ln w="28575" cap="flat" cmpd="sng">
            <a:solidFill>
              <a:srgbClr val="008BC3"/>
            </a:solidFill>
            <a:prstDash val="solid"/>
            <a:miter lim="800000"/>
            <a:headEnd type="none" w="sm" len="sm"/>
            <a:tailEnd type="none" w="sm" len="sm"/>
          </a:ln>
        </p:spPr>
      </p:cxnSp>
      <p:sp>
        <p:nvSpPr>
          <p:cNvPr id="193" name="Google Shape;193;p26"/>
          <p:cNvSpPr txBox="1">
            <a:spLocks noGrp="1"/>
          </p:cNvSpPr>
          <p:nvPr>
            <p:ph type="ctrTitle"/>
          </p:nvPr>
        </p:nvSpPr>
        <p:spPr>
          <a:xfrm>
            <a:off x="924128" y="2815451"/>
            <a:ext cx="10343745" cy="2076699"/>
          </a:xfrm>
          <a:prstGeom prst="rect">
            <a:avLst/>
          </a:prstGeom>
          <a:noFill/>
          <a:ln>
            <a:noFill/>
          </a:ln>
        </p:spPr>
        <p:txBody>
          <a:bodyPr spcFirstLastPara="1" wrap="square" lIns="91425" tIns="45700" rIns="91425" bIns="45700" anchor="b" anchorCtr="0"/>
          <a:lstStyle>
            <a:lvl1pPr marR="0" lvl="0" algn="r" rtl="0">
              <a:lnSpc>
                <a:spcPct val="90000"/>
              </a:lnSpc>
              <a:spcBef>
                <a:spcPts val="0"/>
              </a:spcBef>
              <a:spcAft>
                <a:spcPts val="0"/>
              </a:spcAft>
              <a:buClr>
                <a:srgbClr val="3F3F3F"/>
              </a:buClr>
              <a:buSzPts val="5000"/>
              <a:buFont typeface="Calibri"/>
              <a:buNone/>
              <a:defRPr sz="50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94"/>
        <p:cNvGrpSpPr/>
        <p:nvPr/>
      </p:nvGrpSpPr>
      <p:grpSpPr>
        <a:xfrm>
          <a:off x="0" y="0"/>
          <a:ext cx="0" cy="0"/>
          <a:chOff x="0" y="0"/>
          <a:chExt cx="0" cy="0"/>
        </a:xfrm>
      </p:grpSpPr>
      <p:grpSp>
        <p:nvGrpSpPr>
          <p:cNvPr id="195" name="Google Shape;195;p27" title="NASTAD Logo"/>
          <p:cNvGrpSpPr/>
          <p:nvPr/>
        </p:nvGrpSpPr>
        <p:grpSpPr>
          <a:xfrm>
            <a:off x="0" y="6329966"/>
            <a:ext cx="12192001" cy="528034"/>
            <a:chOff x="-2631" y="6328845"/>
            <a:chExt cx="9144000" cy="528034"/>
          </a:xfrm>
        </p:grpSpPr>
        <p:sp>
          <p:nvSpPr>
            <p:cNvPr id="196" name="Google Shape;196;p27"/>
            <p:cNvSpPr/>
            <p:nvPr/>
          </p:nvSpPr>
          <p:spPr>
            <a:xfrm>
              <a:off x="-2631" y="6328845"/>
              <a:ext cx="9144000" cy="528034"/>
            </a:xfrm>
            <a:prstGeom prst="rect">
              <a:avLst/>
            </a:prstGeom>
            <a:solidFill>
              <a:srgbClr val="3F3F3F"/>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97" name="Google Shape;197;p27"/>
            <p:cNvPicPr preferRelativeResize="0"/>
            <p:nvPr/>
          </p:nvPicPr>
          <p:blipFill rotWithShape="1">
            <a:blip r:embed="rId2">
              <a:alphaModFix/>
            </a:blip>
            <a:srcRect/>
            <a:stretch/>
          </p:blipFill>
          <p:spPr>
            <a:xfrm>
              <a:off x="3886200" y="6454888"/>
              <a:ext cx="1371600" cy="334092"/>
            </a:xfrm>
            <a:prstGeom prst="rect">
              <a:avLst/>
            </a:prstGeom>
            <a:noFill/>
            <a:ln>
              <a:noFill/>
            </a:ln>
          </p:spPr>
        </p:pic>
      </p:grpSp>
      <p:sp>
        <p:nvSpPr>
          <p:cNvPr id="198" name="Google Shape;198;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27"/>
          <p:cNvSpPr txBox="1">
            <a:spLocks noGrp="1"/>
          </p:cNvSpPr>
          <p:nvPr>
            <p:ph type="sldNum" idx="12"/>
          </p:nvPr>
        </p:nvSpPr>
        <p:spPr>
          <a:xfrm>
            <a:off x="9172073" y="64928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
        <p:nvSpPr>
          <p:cNvPr id="200" name="Google Shape;200;p27"/>
          <p:cNvSpPr txBox="1">
            <a:spLocks noGrp="1"/>
          </p:cNvSpPr>
          <p:nvPr>
            <p:ph type="dt" idx="10"/>
          </p:nvPr>
        </p:nvSpPr>
        <p:spPr>
          <a:xfrm>
            <a:off x="831851" y="6492875"/>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1" name="Google Shape;201;p27"/>
          <p:cNvSpPr txBox="1">
            <a:spLocks noGrp="1"/>
          </p:cNvSpPr>
          <p:nvPr>
            <p:ph type="title"/>
          </p:nvPr>
        </p:nvSpPr>
        <p:spPr>
          <a:xfrm>
            <a:off x="1097706" y="365127"/>
            <a:ext cx="9996589" cy="643174"/>
          </a:xfrm>
          <a:prstGeom prst="rect">
            <a:avLst/>
          </a:prstGeom>
          <a:noFill/>
          <a:ln>
            <a:noFill/>
          </a:ln>
        </p:spPr>
        <p:txBody>
          <a:bodyPr spcFirstLastPara="1" wrap="square" lIns="91425" tIns="45700" rIns="91425" bIns="45700" anchor="t" anchorCtr="0"/>
          <a:lstStyle>
            <a:lvl1pPr marR="0" lvl="0" algn="ctr" rtl="0">
              <a:lnSpc>
                <a:spcPct val="90000"/>
              </a:lnSpc>
              <a:spcBef>
                <a:spcPts val="0"/>
              </a:spcBef>
              <a:spcAft>
                <a:spcPts val="0"/>
              </a:spcAft>
              <a:buClr>
                <a:srgbClr val="262626"/>
              </a:buClr>
              <a:buSzPts val="4400"/>
              <a:buFont typeface="Calibri"/>
              <a:buNone/>
              <a:defRPr sz="4400" b="0" i="0" u="none" strike="noStrike" cap="non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02" name="Google Shape;202;p27" descr="Slide Title Footer Bar" title="Slide Title Footer Bar"/>
          <p:cNvCxnSpPr/>
          <p:nvPr/>
        </p:nvCxnSpPr>
        <p:spPr>
          <a:xfrm>
            <a:off x="1094199" y="1008300"/>
            <a:ext cx="9996588" cy="0"/>
          </a:xfrm>
          <a:prstGeom prst="straightConnector1">
            <a:avLst/>
          </a:prstGeom>
          <a:noFill/>
          <a:ln w="28575" cap="flat" cmpd="sng">
            <a:solidFill>
              <a:srgbClr val="008FC5"/>
            </a:solidFill>
            <a:prstDash val="solid"/>
            <a:miter lim="800000"/>
            <a:headEnd type="none" w="sm" len="sm"/>
            <a:tailEnd type="none" w="sm" len="sm"/>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3"/>
        <p:cNvGrpSpPr/>
        <p:nvPr/>
      </p:nvGrpSpPr>
      <p:grpSpPr>
        <a:xfrm>
          <a:off x="0" y="0"/>
          <a:ext cx="0" cy="0"/>
          <a:chOff x="0" y="0"/>
          <a:chExt cx="0" cy="0"/>
        </a:xfrm>
      </p:grpSpPr>
      <p:grpSp>
        <p:nvGrpSpPr>
          <p:cNvPr id="204" name="Google Shape;204;p28" title="NASTAD Logo"/>
          <p:cNvGrpSpPr/>
          <p:nvPr/>
        </p:nvGrpSpPr>
        <p:grpSpPr>
          <a:xfrm>
            <a:off x="0" y="6329966"/>
            <a:ext cx="12192001" cy="528034"/>
            <a:chOff x="-2631" y="6328845"/>
            <a:chExt cx="9144000" cy="528034"/>
          </a:xfrm>
        </p:grpSpPr>
        <p:sp>
          <p:nvSpPr>
            <p:cNvPr id="205" name="Google Shape;205;p28"/>
            <p:cNvSpPr/>
            <p:nvPr/>
          </p:nvSpPr>
          <p:spPr>
            <a:xfrm>
              <a:off x="-2631" y="6328845"/>
              <a:ext cx="9144000" cy="528034"/>
            </a:xfrm>
            <a:prstGeom prst="rect">
              <a:avLst/>
            </a:prstGeom>
            <a:solidFill>
              <a:srgbClr val="3F3F3F"/>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6" name="Google Shape;206;p28"/>
            <p:cNvPicPr preferRelativeResize="0"/>
            <p:nvPr/>
          </p:nvPicPr>
          <p:blipFill rotWithShape="1">
            <a:blip r:embed="rId2">
              <a:alphaModFix/>
            </a:blip>
            <a:srcRect/>
            <a:stretch/>
          </p:blipFill>
          <p:spPr>
            <a:xfrm>
              <a:off x="3886200" y="6454888"/>
              <a:ext cx="1371600" cy="334092"/>
            </a:xfrm>
            <a:prstGeom prst="rect">
              <a:avLst/>
            </a:prstGeom>
            <a:noFill/>
            <a:ln>
              <a:noFill/>
            </a:ln>
          </p:spPr>
        </p:pic>
      </p:grpSp>
      <p:sp>
        <p:nvSpPr>
          <p:cNvPr id="207" name="Google Shape;207;p28"/>
          <p:cNvSpPr txBox="1">
            <a:spLocks noGrp="1"/>
          </p:cNvSpPr>
          <p:nvPr>
            <p:ph type="title"/>
          </p:nvPr>
        </p:nvSpPr>
        <p:spPr>
          <a:xfrm>
            <a:off x="1097706" y="365127"/>
            <a:ext cx="9996589" cy="643174"/>
          </a:xfrm>
          <a:prstGeom prst="rect">
            <a:avLst/>
          </a:prstGeom>
          <a:noFill/>
          <a:ln>
            <a:noFill/>
          </a:ln>
        </p:spPr>
        <p:txBody>
          <a:bodyPr spcFirstLastPara="1" wrap="square" lIns="91425" tIns="45700" rIns="91425" bIns="45700" anchor="t" anchorCtr="0"/>
          <a:lstStyle>
            <a:lvl1pPr marR="0" lvl="0" algn="ctr" rtl="0">
              <a:lnSpc>
                <a:spcPct val="90000"/>
              </a:lnSpc>
              <a:spcBef>
                <a:spcPts val="0"/>
              </a:spcBef>
              <a:spcAft>
                <a:spcPts val="0"/>
              </a:spcAft>
              <a:buClr>
                <a:srgbClr val="262626"/>
              </a:buClr>
              <a:buSzPts val="4400"/>
              <a:buFont typeface="Calibri"/>
              <a:buNone/>
              <a:defRPr sz="4400" b="0" i="0" u="none" strike="noStrike" cap="non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8" name="Google Shape;208;p28"/>
          <p:cNvSpPr txBox="1">
            <a:spLocks noGrp="1"/>
          </p:cNvSpPr>
          <p:nvPr>
            <p:ph type="body" idx="1"/>
          </p:nvPr>
        </p:nvSpPr>
        <p:spPr>
          <a:xfrm>
            <a:off x="838200" y="1493464"/>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008FC5"/>
              </a:buClr>
              <a:buSzPts val="2800"/>
              <a:buFont typeface="Noto Sans Symbols"/>
              <a:buChar char="▪"/>
              <a:defRPr sz="2800" b="0" i="0" u="none" strike="noStrike" cap="none">
                <a:solidFill>
                  <a:schemeClr val="dk1"/>
                </a:solidFill>
                <a:latin typeface="Calibri"/>
                <a:ea typeface="Calibri"/>
                <a:cs typeface="Calibri"/>
                <a:sym typeface="Calibri"/>
              </a:defRPr>
            </a:lvl1pPr>
            <a:lvl2pPr marL="914400" marR="0" lvl="1" indent="-350519" algn="l" rtl="0">
              <a:lnSpc>
                <a:spcPct val="90000"/>
              </a:lnSpc>
              <a:spcBef>
                <a:spcPts val="500"/>
              </a:spcBef>
              <a:spcAft>
                <a:spcPts val="0"/>
              </a:spcAft>
              <a:buClr>
                <a:srgbClr val="008FC5"/>
              </a:buClr>
              <a:buSzPts val="1920"/>
              <a:buFont typeface="Courier New"/>
              <a:buChar char="o"/>
              <a:defRPr sz="24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500"/>
              </a:spcBef>
              <a:spcAft>
                <a:spcPts val="0"/>
              </a:spcAft>
              <a:buClr>
                <a:srgbClr val="008FC5"/>
              </a:buClr>
              <a:buSzPts val="1600"/>
              <a:buFont typeface="Arial"/>
              <a:buChar char="•"/>
              <a:defRPr sz="2000" b="0" i="0" u="none" strike="noStrike" cap="none">
                <a:solidFill>
                  <a:schemeClr val="dk1"/>
                </a:solidFill>
                <a:latin typeface="Calibri"/>
                <a:ea typeface="Calibri"/>
                <a:cs typeface="Calibri"/>
                <a:sym typeface="Calibri"/>
              </a:defRPr>
            </a:lvl3pPr>
            <a:lvl4pPr marL="1828800" marR="0" lvl="3" indent="-297180" algn="l" rtl="0">
              <a:lnSpc>
                <a:spcPct val="90000"/>
              </a:lnSpc>
              <a:spcBef>
                <a:spcPts val="500"/>
              </a:spcBef>
              <a:spcAft>
                <a:spcPts val="0"/>
              </a:spcAft>
              <a:buClr>
                <a:srgbClr val="008FC5"/>
              </a:buClr>
              <a:buSzPts val="1080"/>
              <a:buFont typeface="Arial"/>
              <a:buChar char="•"/>
              <a:defRPr sz="1800" b="0" i="0" u="none" strike="noStrike" cap="none">
                <a:solidFill>
                  <a:schemeClr val="dk1"/>
                </a:solidFill>
                <a:latin typeface="Calibri"/>
                <a:ea typeface="Calibri"/>
                <a:cs typeface="Calibri"/>
                <a:sym typeface="Calibri"/>
              </a:defRPr>
            </a:lvl4pPr>
            <a:lvl5pPr marL="2286000" marR="0" lvl="4" indent="-297179" algn="l" rtl="0">
              <a:lnSpc>
                <a:spcPct val="90000"/>
              </a:lnSpc>
              <a:spcBef>
                <a:spcPts val="500"/>
              </a:spcBef>
              <a:spcAft>
                <a:spcPts val="0"/>
              </a:spcAft>
              <a:buClr>
                <a:srgbClr val="008FC5"/>
              </a:buClr>
              <a:buSzPts val="108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9" name="Google Shape;209;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28"/>
          <p:cNvSpPr txBox="1">
            <a:spLocks noGrp="1"/>
          </p:cNvSpPr>
          <p:nvPr>
            <p:ph type="sldNum" idx="12"/>
          </p:nvPr>
        </p:nvSpPr>
        <p:spPr>
          <a:xfrm>
            <a:off x="9139991" y="6440493"/>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cxnSp>
        <p:nvCxnSpPr>
          <p:cNvPr id="211" name="Google Shape;211;p28" descr="Slide Title Footer Bar" title="Slide Title Footer Bar"/>
          <p:cNvCxnSpPr/>
          <p:nvPr/>
        </p:nvCxnSpPr>
        <p:spPr>
          <a:xfrm>
            <a:off x="1094199" y="1008300"/>
            <a:ext cx="9996588" cy="0"/>
          </a:xfrm>
          <a:prstGeom prst="straightConnector1">
            <a:avLst/>
          </a:prstGeom>
          <a:noFill/>
          <a:ln w="28575" cap="flat" cmpd="sng">
            <a:solidFill>
              <a:srgbClr val="008FC5"/>
            </a:solidFill>
            <a:prstDash val="solid"/>
            <a:miter lim="800000"/>
            <a:headEnd type="none" w="sm" len="sm"/>
            <a:tailEnd type="none" w="sm" len="sm"/>
          </a:ln>
        </p:spPr>
      </p:cxnSp>
      <p:sp>
        <p:nvSpPr>
          <p:cNvPr id="212" name="Google Shape;212;p28"/>
          <p:cNvSpPr txBox="1">
            <a:spLocks noGrp="1"/>
          </p:cNvSpPr>
          <p:nvPr>
            <p:ph type="dt" idx="10"/>
          </p:nvPr>
        </p:nvSpPr>
        <p:spPr>
          <a:xfrm>
            <a:off x="831851" y="6492875"/>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13"/>
        <p:cNvGrpSpPr/>
        <p:nvPr/>
      </p:nvGrpSpPr>
      <p:grpSpPr>
        <a:xfrm>
          <a:off x="0" y="0"/>
          <a:ext cx="0" cy="0"/>
          <a:chOff x="0" y="0"/>
          <a:chExt cx="0" cy="0"/>
        </a:xfrm>
      </p:grpSpPr>
      <p:grpSp>
        <p:nvGrpSpPr>
          <p:cNvPr id="214" name="Google Shape;214;p29" title="NASTAD Logo"/>
          <p:cNvGrpSpPr/>
          <p:nvPr/>
        </p:nvGrpSpPr>
        <p:grpSpPr>
          <a:xfrm>
            <a:off x="0" y="6329966"/>
            <a:ext cx="12192001" cy="528034"/>
            <a:chOff x="-2631" y="6328845"/>
            <a:chExt cx="9144000" cy="528034"/>
          </a:xfrm>
        </p:grpSpPr>
        <p:sp>
          <p:nvSpPr>
            <p:cNvPr id="215" name="Google Shape;215;p29"/>
            <p:cNvSpPr/>
            <p:nvPr/>
          </p:nvSpPr>
          <p:spPr>
            <a:xfrm>
              <a:off x="-2631" y="6328845"/>
              <a:ext cx="9144000" cy="528034"/>
            </a:xfrm>
            <a:prstGeom prst="rect">
              <a:avLst/>
            </a:prstGeom>
            <a:solidFill>
              <a:srgbClr val="3F3F3F"/>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6" name="Google Shape;216;p29"/>
            <p:cNvPicPr preferRelativeResize="0"/>
            <p:nvPr/>
          </p:nvPicPr>
          <p:blipFill rotWithShape="1">
            <a:blip r:embed="rId2">
              <a:alphaModFix/>
            </a:blip>
            <a:srcRect/>
            <a:stretch/>
          </p:blipFill>
          <p:spPr>
            <a:xfrm>
              <a:off x="3886200" y="6454888"/>
              <a:ext cx="1371600" cy="334092"/>
            </a:xfrm>
            <a:prstGeom prst="rect">
              <a:avLst/>
            </a:prstGeom>
            <a:noFill/>
            <a:ln>
              <a:noFill/>
            </a:ln>
          </p:spPr>
        </p:pic>
      </p:grpSp>
      <p:sp>
        <p:nvSpPr>
          <p:cNvPr id="217" name="Google Shape;217;p29"/>
          <p:cNvSpPr txBox="1">
            <a:spLocks noGrp="1"/>
          </p:cNvSpPr>
          <p:nvPr>
            <p:ph type="body" idx="1"/>
          </p:nvPr>
        </p:nvSpPr>
        <p:spPr>
          <a:xfrm>
            <a:off x="839789" y="1408788"/>
            <a:ext cx="5157787"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18" name="Google Shape;218;p29"/>
          <p:cNvSpPr txBox="1">
            <a:spLocks noGrp="1"/>
          </p:cNvSpPr>
          <p:nvPr>
            <p:ph type="body" idx="2"/>
          </p:nvPr>
        </p:nvSpPr>
        <p:spPr>
          <a:xfrm>
            <a:off x="839789" y="2232700"/>
            <a:ext cx="5157787"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9" name="Google Shape;219;p29"/>
          <p:cNvSpPr txBox="1">
            <a:spLocks noGrp="1"/>
          </p:cNvSpPr>
          <p:nvPr>
            <p:ph type="body" idx="3"/>
          </p:nvPr>
        </p:nvSpPr>
        <p:spPr>
          <a:xfrm>
            <a:off x="6172201" y="1408788"/>
            <a:ext cx="5183188" cy="823912"/>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20" name="Google Shape;220;p29"/>
          <p:cNvSpPr txBox="1">
            <a:spLocks noGrp="1"/>
          </p:cNvSpPr>
          <p:nvPr>
            <p:ph type="body" idx="4"/>
          </p:nvPr>
        </p:nvSpPr>
        <p:spPr>
          <a:xfrm>
            <a:off x="6172201" y="2232700"/>
            <a:ext cx="5183188" cy="368458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1" name="Google Shape;221;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29"/>
          <p:cNvSpPr txBox="1">
            <a:spLocks noGrp="1"/>
          </p:cNvSpPr>
          <p:nvPr>
            <p:ph type="sldNum" idx="12"/>
          </p:nvPr>
        </p:nvSpPr>
        <p:spPr>
          <a:xfrm>
            <a:off x="9172073" y="64928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
        <p:nvSpPr>
          <p:cNvPr id="223" name="Google Shape;223;p29"/>
          <p:cNvSpPr txBox="1">
            <a:spLocks noGrp="1"/>
          </p:cNvSpPr>
          <p:nvPr>
            <p:ph type="dt" idx="10"/>
          </p:nvPr>
        </p:nvSpPr>
        <p:spPr>
          <a:xfrm>
            <a:off x="831851" y="6492875"/>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4" name="Google Shape;224;p29"/>
          <p:cNvSpPr txBox="1">
            <a:spLocks noGrp="1"/>
          </p:cNvSpPr>
          <p:nvPr>
            <p:ph type="title"/>
          </p:nvPr>
        </p:nvSpPr>
        <p:spPr>
          <a:xfrm>
            <a:off x="1097706" y="365127"/>
            <a:ext cx="9996589" cy="643174"/>
          </a:xfrm>
          <a:prstGeom prst="rect">
            <a:avLst/>
          </a:prstGeom>
          <a:noFill/>
          <a:ln>
            <a:noFill/>
          </a:ln>
        </p:spPr>
        <p:txBody>
          <a:bodyPr spcFirstLastPara="1" wrap="square" lIns="91425" tIns="45700" rIns="91425" bIns="45700" anchor="t" anchorCtr="0"/>
          <a:lstStyle>
            <a:lvl1pPr marR="0" lvl="0" algn="ctr" rtl="0">
              <a:lnSpc>
                <a:spcPct val="90000"/>
              </a:lnSpc>
              <a:spcBef>
                <a:spcPts val="0"/>
              </a:spcBef>
              <a:spcAft>
                <a:spcPts val="0"/>
              </a:spcAft>
              <a:buClr>
                <a:srgbClr val="262626"/>
              </a:buClr>
              <a:buSzPts val="4400"/>
              <a:buFont typeface="Calibri"/>
              <a:buNone/>
              <a:defRPr sz="4400" b="0" i="0" u="none" strike="noStrike" cap="non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25" name="Google Shape;225;p29" descr="Slide Title Footer Bar" title="Slide Title Footer Bar"/>
          <p:cNvCxnSpPr/>
          <p:nvPr/>
        </p:nvCxnSpPr>
        <p:spPr>
          <a:xfrm>
            <a:off x="1094199" y="1008300"/>
            <a:ext cx="9996588" cy="0"/>
          </a:xfrm>
          <a:prstGeom prst="straightConnector1">
            <a:avLst/>
          </a:prstGeom>
          <a:noFill/>
          <a:ln w="28575" cap="flat" cmpd="sng">
            <a:solidFill>
              <a:srgbClr val="008FC5"/>
            </a:solidFill>
            <a:prstDash val="solid"/>
            <a:miter lim="800000"/>
            <a:headEnd type="none" w="sm" len="sm"/>
            <a:tailEnd type="none" w="sm" len="sm"/>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26"/>
        <p:cNvGrpSpPr/>
        <p:nvPr/>
      </p:nvGrpSpPr>
      <p:grpSpPr>
        <a:xfrm>
          <a:off x="0" y="0"/>
          <a:ext cx="0" cy="0"/>
          <a:chOff x="0" y="0"/>
          <a:chExt cx="0" cy="0"/>
        </a:xfrm>
      </p:grpSpPr>
      <p:sp>
        <p:nvSpPr>
          <p:cNvPr id="227" name="Google Shape;227;p30"/>
          <p:cNvSpPr/>
          <p:nvPr/>
        </p:nvSpPr>
        <p:spPr>
          <a:xfrm>
            <a:off x="0" y="6329966"/>
            <a:ext cx="12192000" cy="528034"/>
          </a:xfrm>
          <a:prstGeom prst="rect">
            <a:avLst/>
          </a:prstGeom>
          <a:solidFill>
            <a:srgbClr val="3F3F3F"/>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350"/>
              <a:buFont typeface="Calibri"/>
              <a:buNone/>
            </a:pPr>
            <a:endParaRPr sz="1350" b="0" i="0" u="none" strike="noStrike" cap="none">
              <a:solidFill>
                <a:srgbClr val="FFFFFF"/>
              </a:solidFill>
              <a:latin typeface="Calibri"/>
              <a:ea typeface="Calibri"/>
              <a:cs typeface="Calibri"/>
              <a:sym typeface="Calibri"/>
            </a:endParaRPr>
          </a:p>
        </p:txBody>
      </p:sp>
      <p:sp>
        <p:nvSpPr>
          <p:cNvPr id="228" name="Google Shape;228;p30"/>
          <p:cNvSpPr txBox="1">
            <a:spLocks noGrp="1"/>
          </p:cNvSpPr>
          <p:nvPr>
            <p:ph type="dt" idx="10"/>
          </p:nvPr>
        </p:nvSpPr>
        <p:spPr>
          <a:xfrm>
            <a:off x="831851" y="6492877"/>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9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9" name="Google Shape;229;p30"/>
          <p:cNvSpPr txBox="1">
            <a:spLocks noGrp="1"/>
          </p:cNvSpPr>
          <p:nvPr>
            <p:ph type="sldNum" idx="12"/>
          </p:nvPr>
        </p:nvSpPr>
        <p:spPr>
          <a:xfrm>
            <a:off x="8652728" y="6492877"/>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a:t>
            </a:fld>
            <a:endParaRPr/>
          </a:p>
        </p:txBody>
      </p:sp>
      <p:pic>
        <p:nvPicPr>
          <p:cNvPr id="230" name="Google Shape;230;p30"/>
          <p:cNvPicPr preferRelativeResize="0"/>
          <p:nvPr/>
        </p:nvPicPr>
        <p:blipFill rotWithShape="1">
          <a:blip r:embed="rId2">
            <a:alphaModFix/>
          </a:blip>
          <a:srcRect/>
          <a:stretch/>
        </p:blipFill>
        <p:spPr>
          <a:xfrm>
            <a:off x="5410200" y="6492875"/>
            <a:ext cx="1371600" cy="334092"/>
          </a:xfrm>
          <a:prstGeom prst="rect">
            <a:avLst/>
          </a:prstGeom>
          <a:noFill/>
          <a:ln>
            <a:noFill/>
          </a:ln>
        </p:spPr>
      </p:pic>
      <p:sp>
        <p:nvSpPr>
          <p:cNvPr id="231" name="Google Shape;231;p30"/>
          <p:cNvSpPr txBox="1">
            <a:spLocks noGrp="1"/>
          </p:cNvSpPr>
          <p:nvPr>
            <p:ph type="body" idx="1"/>
          </p:nvPr>
        </p:nvSpPr>
        <p:spPr>
          <a:xfrm>
            <a:off x="839789" y="1436914"/>
            <a:ext cx="10556140" cy="4432074"/>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050"/>
              <a:buFont typeface="Arial"/>
              <a:buNone/>
              <a:defRPr sz="105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750"/>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232" name="Google Shape;232;p30"/>
          <p:cNvSpPr txBox="1">
            <a:spLocks noGrp="1"/>
          </p:cNvSpPr>
          <p:nvPr>
            <p:ph type="title"/>
          </p:nvPr>
        </p:nvSpPr>
        <p:spPr>
          <a:xfrm>
            <a:off x="1097707" y="365127"/>
            <a:ext cx="9996589" cy="643174"/>
          </a:xfrm>
          <a:prstGeom prst="rect">
            <a:avLst/>
          </a:prstGeom>
          <a:noFill/>
          <a:ln>
            <a:noFill/>
          </a:ln>
        </p:spPr>
        <p:txBody>
          <a:bodyPr spcFirstLastPara="1" wrap="square" lIns="91425" tIns="45700" rIns="91425" bIns="45700" anchor="t" anchorCtr="0"/>
          <a:lstStyle>
            <a:lvl1pPr marR="0" lvl="0" algn="ctr" rtl="0">
              <a:lnSpc>
                <a:spcPct val="90000"/>
              </a:lnSpc>
              <a:spcBef>
                <a:spcPts val="0"/>
              </a:spcBef>
              <a:spcAft>
                <a:spcPts val="0"/>
              </a:spcAft>
              <a:buClr>
                <a:srgbClr val="262626"/>
              </a:buClr>
              <a:buSzPts val="4400"/>
              <a:buFont typeface="Calibri"/>
              <a:buNone/>
              <a:defRPr sz="4400" b="0" i="0" u="none" strike="noStrike" cap="non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33" name="Google Shape;233;p30" descr="Slide Title Footer Bar" title="Slide Title Footer Bar"/>
          <p:cNvCxnSpPr/>
          <p:nvPr/>
        </p:nvCxnSpPr>
        <p:spPr>
          <a:xfrm>
            <a:off x="1094199" y="1008300"/>
            <a:ext cx="9996588" cy="0"/>
          </a:xfrm>
          <a:prstGeom prst="straightConnector1">
            <a:avLst/>
          </a:prstGeom>
          <a:noFill/>
          <a:ln w="28575" cap="flat" cmpd="sng">
            <a:solidFill>
              <a:srgbClr val="008FC5"/>
            </a:solidFill>
            <a:prstDash val="solid"/>
            <a:miter lim="800000"/>
            <a:headEnd type="none" w="sm" len="sm"/>
            <a:tailEnd type="none" w="sm" len="sm"/>
          </a:ln>
        </p:spPr>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34"/>
        <p:cNvGrpSpPr/>
        <p:nvPr/>
      </p:nvGrpSpPr>
      <p:grpSpPr>
        <a:xfrm>
          <a:off x="0" y="0"/>
          <a:ext cx="0" cy="0"/>
          <a:chOff x="0" y="0"/>
          <a:chExt cx="0" cy="0"/>
        </a:xfrm>
      </p:grpSpPr>
      <p:sp>
        <p:nvSpPr>
          <p:cNvPr id="235" name="Google Shape;235;p31"/>
          <p:cNvSpPr txBox="1">
            <a:spLocks noGrp="1"/>
          </p:cNvSpPr>
          <p:nvPr>
            <p:ph type="ctrTitle"/>
          </p:nvPr>
        </p:nvSpPr>
        <p:spPr>
          <a:xfrm>
            <a:off x="933854" y="1706496"/>
            <a:ext cx="10343745" cy="2076699"/>
          </a:xfrm>
          <a:prstGeom prst="rect">
            <a:avLst/>
          </a:prstGeom>
          <a:noFill/>
          <a:ln>
            <a:noFill/>
          </a:ln>
        </p:spPr>
        <p:txBody>
          <a:bodyPr spcFirstLastPara="1" wrap="square" lIns="91425" tIns="45700" rIns="91425" bIns="45700" anchor="b" anchorCtr="0"/>
          <a:lstStyle>
            <a:lvl1pPr marR="0" lvl="0" algn="r" rtl="0">
              <a:lnSpc>
                <a:spcPct val="90000"/>
              </a:lnSpc>
              <a:spcBef>
                <a:spcPts val="0"/>
              </a:spcBef>
              <a:spcAft>
                <a:spcPts val="0"/>
              </a:spcAft>
              <a:buClr>
                <a:srgbClr val="3F3F3F"/>
              </a:buClr>
              <a:buSzPts val="5000"/>
              <a:buFont typeface="Calibri"/>
              <a:buNone/>
              <a:defRPr sz="50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36" name="Google Shape;236;p31" title="Logo for the National Alliance of State and Territorial AIDS Directors."/>
          <p:cNvPicPr preferRelativeResize="0"/>
          <p:nvPr/>
        </p:nvPicPr>
        <p:blipFill rotWithShape="1">
          <a:blip r:embed="rId2">
            <a:alphaModFix/>
          </a:blip>
          <a:srcRect/>
          <a:stretch/>
        </p:blipFill>
        <p:spPr>
          <a:xfrm>
            <a:off x="4516241" y="6123147"/>
            <a:ext cx="3544524" cy="612343"/>
          </a:xfrm>
          <a:prstGeom prst="rect">
            <a:avLst/>
          </a:prstGeom>
          <a:noFill/>
          <a:ln>
            <a:noFill/>
          </a:ln>
        </p:spPr>
      </p:pic>
      <p:cxnSp>
        <p:nvCxnSpPr>
          <p:cNvPr id="237" name="Google Shape;237;p31"/>
          <p:cNvCxnSpPr/>
          <p:nvPr/>
        </p:nvCxnSpPr>
        <p:spPr>
          <a:xfrm>
            <a:off x="11439728" y="1386761"/>
            <a:ext cx="0" cy="2716171"/>
          </a:xfrm>
          <a:prstGeom prst="straightConnector1">
            <a:avLst/>
          </a:prstGeom>
          <a:noFill/>
          <a:ln w="28575" cap="flat" cmpd="sng">
            <a:solidFill>
              <a:srgbClr val="008BC3"/>
            </a:solidFill>
            <a:prstDash val="solid"/>
            <a:miter lim="800000"/>
            <a:headEnd type="none" w="sm" len="sm"/>
            <a:tailEnd type="none" w="sm" len="sm"/>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38"/>
        <p:cNvGrpSpPr/>
        <p:nvPr/>
      </p:nvGrpSpPr>
      <p:grpSpPr>
        <a:xfrm>
          <a:off x="0" y="0"/>
          <a:ext cx="0" cy="0"/>
          <a:chOff x="0" y="0"/>
          <a:chExt cx="0" cy="0"/>
        </a:xfrm>
      </p:grpSpPr>
      <p:grpSp>
        <p:nvGrpSpPr>
          <p:cNvPr id="239" name="Google Shape;239;p32" title="NASTAD Logo"/>
          <p:cNvGrpSpPr/>
          <p:nvPr/>
        </p:nvGrpSpPr>
        <p:grpSpPr>
          <a:xfrm>
            <a:off x="0" y="6329966"/>
            <a:ext cx="12192001" cy="528034"/>
            <a:chOff x="-2631" y="6328845"/>
            <a:chExt cx="9144000" cy="528034"/>
          </a:xfrm>
        </p:grpSpPr>
        <p:sp>
          <p:nvSpPr>
            <p:cNvPr id="240" name="Google Shape;240;p32"/>
            <p:cNvSpPr/>
            <p:nvPr/>
          </p:nvSpPr>
          <p:spPr>
            <a:xfrm>
              <a:off x="-2631" y="6328845"/>
              <a:ext cx="9144000" cy="528034"/>
            </a:xfrm>
            <a:prstGeom prst="rect">
              <a:avLst/>
            </a:prstGeom>
            <a:solidFill>
              <a:srgbClr val="3F3F3F"/>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1" name="Google Shape;241;p32"/>
            <p:cNvPicPr preferRelativeResize="0"/>
            <p:nvPr/>
          </p:nvPicPr>
          <p:blipFill rotWithShape="1">
            <a:blip r:embed="rId2">
              <a:alphaModFix/>
            </a:blip>
            <a:srcRect/>
            <a:stretch/>
          </p:blipFill>
          <p:spPr>
            <a:xfrm>
              <a:off x="3886200" y="6454888"/>
              <a:ext cx="1371600" cy="334092"/>
            </a:xfrm>
            <a:prstGeom prst="rect">
              <a:avLst/>
            </a:prstGeom>
            <a:noFill/>
            <a:ln>
              <a:noFill/>
            </a:ln>
          </p:spPr>
        </p:pic>
      </p:grpSp>
      <p:sp>
        <p:nvSpPr>
          <p:cNvPr id="242" name="Google Shape;242;p32"/>
          <p:cNvSpPr txBox="1">
            <a:spLocks noGrp="1"/>
          </p:cNvSpPr>
          <p:nvPr>
            <p:ph type="body" idx="1"/>
          </p:nvPr>
        </p:nvSpPr>
        <p:spPr>
          <a:xfrm>
            <a:off x="838200" y="1465700"/>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3" name="Google Shape;243;p32"/>
          <p:cNvSpPr txBox="1">
            <a:spLocks noGrp="1"/>
          </p:cNvSpPr>
          <p:nvPr>
            <p:ph type="body" idx="2"/>
          </p:nvPr>
        </p:nvSpPr>
        <p:spPr>
          <a:xfrm>
            <a:off x="6172200" y="1465700"/>
            <a:ext cx="5181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4" name="Google Shape;244;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32"/>
          <p:cNvSpPr txBox="1">
            <a:spLocks noGrp="1"/>
          </p:cNvSpPr>
          <p:nvPr>
            <p:ph type="sldNum" idx="12"/>
          </p:nvPr>
        </p:nvSpPr>
        <p:spPr>
          <a:xfrm>
            <a:off x="9172073" y="64928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
        <p:nvSpPr>
          <p:cNvPr id="246" name="Google Shape;246;p32"/>
          <p:cNvSpPr txBox="1">
            <a:spLocks noGrp="1"/>
          </p:cNvSpPr>
          <p:nvPr>
            <p:ph type="dt" idx="10"/>
          </p:nvPr>
        </p:nvSpPr>
        <p:spPr>
          <a:xfrm>
            <a:off x="831851" y="6492875"/>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7" name="Google Shape;247;p32"/>
          <p:cNvSpPr txBox="1">
            <a:spLocks noGrp="1"/>
          </p:cNvSpPr>
          <p:nvPr>
            <p:ph type="title"/>
          </p:nvPr>
        </p:nvSpPr>
        <p:spPr>
          <a:xfrm>
            <a:off x="1097706" y="365127"/>
            <a:ext cx="9996589" cy="643174"/>
          </a:xfrm>
          <a:prstGeom prst="rect">
            <a:avLst/>
          </a:prstGeom>
          <a:noFill/>
          <a:ln>
            <a:noFill/>
          </a:ln>
        </p:spPr>
        <p:txBody>
          <a:bodyPr spcFirstLastPara="1" wrap="square" lIns="91425" tIns="45700" rIns="91425" bIns="45700" anchor="t" anchorCtr="0"/>
          <a:lstStyle>
            <a:lvl1pPr marR="0" lvl="0" algn="ctr" rtl="0">
              <a:lnSpc>
                <a:spcPct val="90000"/>
              </a:lnSpc>
              <a:spcBef>
                <a:spcPts val="0"/>
              </a:spcBef>
              <a:spcAft>
                <a:spcPts val="0"/>
              </a:spcAft>
              <a:buClr>
                <a:srgbClr val="262626"/>
              </a:buClr>
              <a:buSzPts val="4400"/>
              <a:buFont typeface="Calibri"/>
              <a:buNone/>
              <a:defRPr sz="4400" b="0" i="0" u="none" strike="noStrike" cap="non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48" name="Google Shape;248;p32" descr="Slide Title Footer Bar" title="Slide Title Footer Bar"/>
          <p:cNvCxnSpPr/>
          <p:nvPr/>
        </p:nvCxnSpPr>
        <p:spPr>
          <a:xfrm>
            <a:off x="1094199" y="1008300"/>
            <a:ext cx="9996588" cy="0"/>
          </a:xfrm>
          <a:prstGeom prst="straightConnector1">
            <a:avLst/>
          </a:prstGeom>
          <a:noFill/>
          <a:ln w="28575" cap="flat" cmpd="sng">
            <a:solidFill>
              <a:srgbClr val="008FC5"/>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49"/>
        <p:cNvGrpSpPr/>
        <p:nvPr/>
      </p:nvGrpSpPr>
      <p:grpSpPr>
        <a:xfrm>
          <a:off x="0" y="0"/>
          <a:ext cx="0" cy="0"/>
          <a:chOff x="0" y="0"/>
          <a:chExt cx="0" cy="0"/>
        </a:xfrm>
      </p:grpSpPr>
      <p:grpSp>
        <p:nvGrpSpPr>
          <p:cNvPr id="250" name="Google Shape;250;p33" title="NASTAD Logo"/>
          <p:cNvGrpSpPr/>
          <p:nvPr/>
        </p:nvGrpSpPr>
        <p:grpSpPr>
          <a:xfrm>
            <a:off x="0" y="6329966"/>
            <a:ext cx="12192001" cy="528034"/>
            <a:chOff x="-2631" y="6328845"/>
            <a:chExt cx="9144000" cy="528034"/>
          </a:xfrm>
        </p:grpSpPr>
        <p:sp>
          <p:nvSpPr>
            <p:cNvPr id="251" name="Google Shape;251;p33"/>
            <p:cNvSpPr/>
            <p:nvPr/>
          </p:nvSpPr>
          <p:spPr>
            <a:xfrm>
              <a:off x="-2631" y="6328845"/>
              <a:ext cx="9144000" cy="528034"/>
            </a:xfrm>
            <a:prstGeom prst="rect">
              <a:avLst/>
            </a:prstGeom>
            <a:solidFill>
              <a:srgbClr val="3F3F3F"/>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2" name="Google Shape;252;p33"/>
            <p:cNvPicPr preferRelativeResize="0"/>
            <p:nvPr/>
          </p:nvPicPr>
          <p:blipFill rotWithShape="1">
            <a:blip r:embed="rId2">
              <a:alphaModFix/>
            </a:blip>
            <a:srcRect/>
            <a:stretch/>
          </p:blipFill>
          <p:spPr>
            <a:xfrm>
              <a:off x="3886200" y="6454888"/>
              <a:ext cx="1371600" cy="334092"/>
            </a:xfrm>
            <a:prstGeom prst="rect">
              <a:avLst/>
            </a:prstGeom>
            <a:noFill/>
            <a:ln>
              <a:noFill/>
            </a:ln>
          </p:spPr>
        </p:pic>
      </p:grpSp>
      <p:sp>
        <p:nvSpPr>
          <p:cNvPr id="253" name="Google Shape;253;p33"/>
          <p:cNvSpPr txBox="1">
            <a:spLocks noGrp="1"/>
          </p:cNvSpPr>
          <p:nvPr>
            <p:ph type="body" idx="1"/>
          </p:nvPr>
        </p:nvSpPr>
        <p:spPr>
          <a:xfrm>
            <a:off x="5183188" y="1361873"/>
            <a:ext cx="6172200" cy="4499179"/>
          </a:xfrm>
          <a:prstGeom prst="rect">
            <a:avLst/>
          </a:prstGeom>
          <a:noFill/>
          <a:ln>
            <a:noFill/>
          </a:ln>
        </p:spPr>
        <p:txBody>
          <a:bodyPr spcFirstLastPara="1" wrap="square" lIns="91425" tIns="45700" rIns="91425" bIns="45700" anchor="t" anchorCtr="0"/>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4" name="Google Shape;254;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255" name="Google Shape;255;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33"/>
          <p:cNvSpPr txBox="1">
            <a:spLocks noGrp="1"/>
          </p:cNvSpPr>
          <p:nvPr>
            <p:ph type="sldNum" idx="12"/>
          </p:nvPr>
        </p:nvSpPr>
        <p:spPr>
          <a:xfrm>
            <a:off x="9172073" y="649287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
        <p:nvSpPr>
          <p:cNvPr id="257" name="Google Shape;257;p33"/>
          <p:cNvSpPr txBox="1">
            <a:spLocks noGrp="1"/>
          </p:cNvSpPr>
          <p:nvPr>
            <p:ph type="dt" idx="10"/>
          </p:nvPr>
        </p:nvSpPr>
        <p:spPr>
          <a:xfrm>
            <a:off x="831851" y="6492875"/>
            <a:ext cx="27432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8" name="Google Shape;258;p33"/>
          <p:cNvSpPr txBox="1">
            <a:spLocks noGrp="1"/>
          </p:cNvSpPr>
          <p:nvPr>
            <p:ph type="title"/>
          </p:nvPr>
        </p:nvSpPr>
        <p:spPr>
          <a:xfrm>
            <a:off x="1097706" y="365127"/>
            <a:ext cx="9996589" cy="643174"/>
          </a:xfrm>
          <a:prstGeom prst="rect">
            <a:avLst/>
          </a:prstGeom>
          <a:noFill/>
          <a:ln>
            <a:noFill/>
          </a:ln>
        </p:spPr>
        <p:txBody>
          <a:bodyPr spcFirstLastPara="1" wrap="square" lIns="91425" tIns="45700" rIns="91425" bIns="45700" anchor="t" anchorCtr="0"/>
          <a:lstStyle>
            <a:lvl1pPr marR="0" lvl="0" algn="ctr" rtl="0">
              <a:lnSpc>
                <a:spcPct val="90000"/>
              </a:lnSpc>
              <a:spcBef>
                <a:spcPts val="0"/>
              </a:spcBef>
              <a:spcAft>
                <a:spcPts val="0"/>
              </a:spcAft>
              <a:buClr>
                <a:srgbClr val="262626"/>
              </a:buClr>
              <a:buSzPts val="4400"/>
              <a:buFont typeface="Calibri"/>
              <a:buNone/>
              <a:defRPr sz="4400" b="0" i="0" u="none" strike="noStrike" cap="non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59" name="Google Shape;259;p33" descr="Slide Title Footer Bar" title="Slide Title Footer Bar"/>
          <p:cNvCxnSpPr/>
          <p:nvPr/>
        </p:nvCxnSpPr>
        <p:spPr>
          <a:xfrm>
            <a:off x="1094199" y="1008300"/>
            <a:ext cx="9996588" cy="0"/>
          </a:xfrm>
          <a:prstGeom prst="straightConnector1">
            <a:avLst/>
          </a:prstGeom>
          <a:noFill/>
          <a:ln w="28575" cap="flat" cmpd="sng">
            <a:solidFill>
              <a:srgbClr val="008FC5"/>
            </a:solidFill>
            <a:prstDash val="solid"/>
            <a:miter lim="800000"/>
            <a:headEnd type="none" w="sm" len="sm"/>
            <a:tailEnd type="none" w="sm" len="sm"/>
          </a:ln>
        </p:spPr>
      </p:cxn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69"/>
        <p:cNvGrpSpPr/>
        <p:nvPr/>
      </p:nvGrpSpPr>
      <p:grpSpPr>
        <a:xfrm>
          <a:off x="0" y="0"/>
          <a:ext cx="0" cy="0"/>
          <a:chOff x="0" y="0"/>
          <a:chExt cx="0" cy="0"/>
        </a:xfrm>
      </p:grpSpPr>
      <p:sp>
        <p:nvSpPr>
          <p:cNvPr id="270" name="Google Shape;270;p35"/>
          <p:cNvSpPr/>
          <p:nvPr/>
        </p:nvSpPr>
        <p:spPr>
          <a:xfrm>
            <a:off x="920834" y="1346946"/>
            <a:ext cx="10223100" cy="80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5"/>
          <p:cNvSpPr/>
          <p:nvPr/>
        </p:nvSpPr>
        <p:spPr>
          <a:xfrm>
            <a:off x="920834" y="4299696"/>
            <a:ext cx="10223100" cy="807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5"/>
          <p:cNvSpPr/>
          <p:nvPr/>
        </p:nvSpPr>
        <p:spPr>
          <a:xfrm>
            <a:off x="920834" y="1484779"/>
            <a:ext cx="10223100" cy="2743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3" name="Google Shape;273;p35"/>
          <p:cNvGrpSpPr/>
          <p:nvPr/>
        </p:nvGrpSpPr>
        <p:grpSpPr>
          <a:xfrm>
            <a:off x="9649215" y="4068923"/>
            <a:ext cx="1080900" cy="1080900"/>
            <a:chOff x="9685338" y="4460675"/>
            <a:chExt cx="1080900" cy="1080900"/>
          </a:xfrm>
        </p:grpSpPr>
        <p:sp>
          <p:nvSpPr>
            <p:cNvPr id="274" name="Google Shape;274;p35"/>
            <p:cNvSpPr/>
            <p:nvPr/>
          </p:nvSpPr>
          <p:spPr>
            <a:xfrm>
              <a:off x="9685338" y="4460675"/>
              <a:ext cx="1080900" cy="1080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5"/>
            <p:cNvSpPr/>
            <p:nvPr/>
          </p:nvSpPr>
          <p:spPr>
            <a:xfrm>
              <a:off x="9793429" y="4568765"/>
              <a:ext cx="864600" cy="864600"/>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6" name="Google Shape;276;p35"/>
          <p:cNvSpPr txBox="1">
            <a:spLocks noGrp="1"/>
          </p:cNvSpPr>
          <p:nvPr>
            <p:ph type="ctrTitle"/>
          </p:nvPr>
        </p:nvSpPr>
        <p:spPr>
          <a:xfrm>
            <a:off x="1051560" y="1432223"/>
            <a:ext cx="9966900" cy="3035700"/>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SzPts val="9600"/>
              <a:buFont typeface="Rokkitt"/>
              <a:buNone/>
              <a:defRPr sz="9600" b="0" i="0" u="none" strike="noStrike" cap="none">
                <a:latin typeface="Rokkitt"/>
                <a:ea typeface="Rokkitt"/>
                <a:cs typeface="Rokkitt"/>
                <a:sym typeface="Rokkitt"/>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77" name="Google Shape;277;p35"/>
          <p:cNvSpPr txBox="1">
            <a:spLocks noGrp="1"/>
          </p:cNvSpPr>
          <p:nvPr>
            <p:ph type="subTitle" idx="1"/>
          </p:nvPr>
        </p:nvSpPr>
        <p:spPr>
          <a:xfrm>
            <a:off x="1069848" y="4389120"/>
            <a:ext cx="7891200" cy="1069800"/>
          </a:xfrm>
          <a:prstGeom prst="rect">
            <a:avLst/>
          </a:prstGeom>
          <a:noFill/>
          <a:ln>
            <a:noFill/>
          </a:ln>
        </p:spPr>
        <p:txBody>
          <a:bodyPr spcFirstLastPara="1" wrap="square" lIns="91425" tIns="91425" rIns="91425" bIns="91425" anchor="t" anchorCtr="0"/>
          <a:lstStyle>
            <a:lvl1pPr marR="0" lvl="0" algn="l" rtl="0">
              <a:lnSpc>
                <a:spcPct val="90000"/>
              </a:lnSpc>
              <a:spcBef>
                <a:spcPts val="1200"/>
              </a:spcBef>
              <a:spcAft>
                <a:spcPts val="0"/>
              </a:spcAft>
              <a:buClr>
                <a:srgbClr val="9E3611"/>
              </a:buClr>
              <a:buSzPts val="1870"/>
              <a:buFont typeface="Noto Sans Symbols"/>
              <a:buNone/>
              <a:defRPr sz="2200" b="0" i="0" u="none" strike="noStrike" cap="none">
                <a:solidFill>
                  <a:schemeClr val="dk1"/>
                </a:solidFill>
                <a:latin typeface="Rockwell"/>
                <a:ea typeface="Rockwell"/>
                <a:cs typeface="Rockwell"/>
                <a:sym typeface="Rockwell"/>
              </a:defRPr>
            </a:lvl1pPr>
            <a:lvl2pPr marR="0" lvl="1" algn="ctr" rtl="0">
              <a:lnSpc>
                <a:spcPct val="90000"/>
              </a:lnSpc>
              <a:spcBef>
                <a:spcPts val="400"/>
              </a:spcBef>
              <a:spcAft>
                <a:spcPts val="0"/>
              </a:spcAft>
              <a:buClr>
                <a:srgbClr val="9E3611"/>
              </a:buClr>
              <a:buSzPts val="1870"/>
              <a:buFont typeface="Noto Sans Symbols"/>
              <a:buNone/>
              <a:defRPr sz="2200" b="0" i="0" u="none" strike="noStrike" cap="none">
                <a:solidFill>
                  <a:schemeClr val="dk1"/>
                </a:solidFill>
                <a:latin typeface="Rockwell"/>
                <a:ea typeface="Rockwell"/>
                <a:cs typeface="Rockwell"/>
                <a:sym typeface="Rockwell"/>
              </a:defRPr>
            </a:lvl2pPr>
            <a:lvl3pPr marR="0" lvl="2" algn="ctr" rtl="0">
              <a:lnSpc>
                <a:spcPct val="90000"/>
              </a:lnSpc>
              <a:spcBef>
                <a:spcPts val="400"/>
              </a:spcBef>
              <a:spcAft>
                <a:spcPts val="0"/>
              </a:spcAft>
              <a:buClr>
                <a:srgbClr val="9E3611"/>
              </a:buClr>
              <a:buSzPts val="1870"/>
              <a:buFont typeface="Noto Sans Symbols"/>
              <a:buNone/>
              <a:defRPr sz="2200" b="0" i="0" u="none" strike="noStrike" cap="none">
                <a:solidFill>
                  <a:schemeClr val="dk1"/>
                </a:solidFill>
                <a:latin typeface="Rockwell"/>
                <a:ea typeface="Rockwell"/>
                <a:cs typeface="Rockwell"/>
                <a:sym typeface="Rockwell"/>
              </a:defRPr>
            </a:lvl3pPr>
            <a:lvl4pPr marR="0" lvl="3" algn="ctr"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4pPr>
            <a:lvl5pPr marR="0" lvl="4" algn="ctr"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5pPr>
            <a:lvl6pPr marR="0" lvl="5" algn="ctr"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6pPr>
            <a:lvl7pPr marR="0" lvl="6" algn="ctr"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7pPr>
            <a:lvl8pPr marR="0" lvl="7" algn="ctr"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8pPr>
            <a:lvl9pPr marR="0" lvl="8" algn="ctr" rtl="0">
              <a:lnSpc>
                <a:spcPct val="90000"/>
              </a:lnSpc>
              <a:spcBef>
                <a:spcPts val="400"/>
              </a:spcBef>
              <a:spcAft>
                <a:spcPts val="20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9pPr>
          </a:lstStyle>
          <a:p>
            <a:endParaRPr/>
          </a:p>
        </p:txBody>
      </p:sp>
      <p:sp>
        <p:nvSpPr>
          <p:cNvPr id="278" name="Google Shape;278;p35"/>
          <p:cNvSpPr txBox="1">
            <a:spLocks noGrp="1"/>
          </p:cNvSpPr>
          <p:nvPr>
            <p:ph type="dt" idx="10"/>
          </p:nvPr>
        </p:nvSpPr>
        <p:spPr>
          <a:xfrm>
            <a:off x="7964424" y="6272784"/>
            <a:ext cx="3273600" cy="3651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279" name="Google Shape;279;p35"/>
          <p:cNvSpPr txBox="1">
            <a:spLocks noGrp="1"/>
          </p:cNvSpPr>
          <p:nvPr>
            <p:ph type="ftr" idx="11"/>
          </p:nvPr>
        </p:nvSpPr>
        <p:spPr>
          <a:xfrm>
            <a:off x="1088136" y="6272784"/>
            <a:ext cx="6327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280" name="Google Shape;280;p35"/>
          <p:cNvSpPr txBox="1">
            <a:spLocks noGrp="1"/>
          </p:cNvSpPr>
          <p:nvPr>
            <p:ph type="sldNum" idx="12"/>
          </p:nvPr>
        </p:nvSpPr>
        <p:spPr>
          <a:xfrm>
            <a:off x="9592733" y="4289334"/>
            <a:ext cx="1194000" cy="6402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2800" b="1" i="0" u="none" strike="noStrike" cap="none">
                <a:solidFill>
                  <a:srgbClr val="FFFFFF"/>
                </a:solidFill>
                <a:latin typeface="Rokkitt"/>
                <a:ea typeface="Rokkitt"/>
                <a:cs typeface="Rokkitt"/>
                <a:sym typeface="Rokkitt"/>
              </a:defRPr>
            </a:lvl1pPr>
            <a:lvl2pPr marL="0" marR="0" lvl="1" indent="0" algn="ctr" rtl="0">
              <a:spcBef>
                <a:spcPts val="0"/>
              </a:spcBef>
              <a:buNone/>
              <a:defRPr sz="2800" b="1" i="0" u="none" strike="noStrike" cap="none">
                <a:solidFill>
                  <a:srgbClr val="FFFFFF"/>
                </a:solidFill>
                <a:latin typeface="Rokkitt"/>
                <a:ea typeface="Rokkitt"/>
                <a:cs typeface="Rokkitt"/>
                <a:sym typeface="Rokkitt"/>
              </a:defRPr>
            </a:lvl2pPr>
            <a:lvl3pPr marL="0" marR="0" lvl="2" indent="0" algn="ctr" rtl="0">
              <a:spcBef>
                <a:spcPts val="0"/>
              </a:spcBef>
              <a:buNone/>
              <a:defRPr sz="2800" b="1" i="0" u="none" strike="noStrike" cap="none">
                <a:solidFill>
                  <a:srgbClr val="FFFFFF"/>
                </a:solidFill>
                <a:latin typeface="Rokkitt"/>
                <a:ea typeface="Rokkitt"/>
                <a:cs typeface="Rokkitt"/>
                <a:sym typeface="Rokkitt"/>
              </a:defRPr>
            </a:lvl3pPr>
            <a:lvl4pPr marL="0" marR="0" lvl="3" indent="0" algn="ctr" rtl="0">
              <a:spcBef>
                <a:spcPts val="0"/>
              </a:spcBef>
              <a:buNone/>
              <a:defRPr sz="2800" b="1" i="0" u="none" strike="noStrike" cap="none">
                <a:solidFill>
                  <a:srgbClr val="FFFFFF"/>
                </a:solidFill>
                <a:latin typeface="Rokkitt"/>
                <a:ea typeface="Rokkitt"/>
                <a:cs typeface="Rokkitt"/>
                <a:sym typeface="Rokkitt"/>
              </a:defRPr>
            </a:lvl4pPr>
            <a:lvl5pPr marL="0" marR="0" lvl="4" indent="0" algn="ctr" rtl="0">
              <a:spcBef>
                <a:spcPts val="0"/>
              </a:spcBef>
              <a:buNone/>
              <a:defRPr sz="2800" b="1" i="0" u="none" strike="noStrike" cap="none">
                <a:solidFill>
                  <a:srgbClr val="FFFFFF"/>
                </a:solidFill>
                <a:latin typeface="Rokkitt"/>
                <a:ea typeface="Rokkitt"/>
                <a:cs typeface="Rokkitt"/>
                <a:sym typeface="Rokkitt"/>
              </a:defRPr>
            </a:lvl5pPr>
            <a:lvl6pPr marL="0" marR="0" lvl="5" indent="0" algn="ctr" rtl="0">
              <a:spcBef>
                <a:spcPts val="0"/>
              </a:spcBef>
              <a:buNone/>
              <a:defRPr sz="2800" b="1" i="0" u="none" strike="noStrike" cap="none">
                <a:solidFill>
                  <a:srgbClr val="FFFFFF"/>
                </a:solidFill>
                <a:latin typeface="Rokkitt"/>
                <a:ea typeface="Rokkitt"/>
                <a:cs typeface="Rokkitt"/>
                <a:sym typeface="Rokkitt"/>
              </a:defRPr>
            </a:lvl6pPr>
            <a:lvl7pPr marL="0" marR="0" lvl="6" indent="0" algn="ctr" rtl="0">
              <a:spcBef>
                <a:spcPts val="0"/>
              </a:spcBef>
              <a:buNone/>
              <a:defRPr sz="2800" b="1" i="0" u="none" strike="noStrike" cap="none">
                <a:solidFill>
                  <a:srgbClr val="FFFFFF"/>
                </a:solidFill>
                <a:latin typeface="Rokkitt"/>
                <a:ea typeface="Rokkitt"/>
                <a:cs typeface="Rokkitt"/>
                <a:sym typeface="Rokkitt"/>
              </a:defRPr>
            </a:lvl7pPr>
            <a:lvl8pPr marL="0" marR="0" lvl="7" indent="0" algn="ctr" rtl="0">
              <a:spcBef>
                <a:spcPts val="0"/>
              </a:spcBef>
              <a:buNone/>
              <a:defRPr sz="2800" b="1" i="0" u="none" strike="noStrike" cap="none">
                <a:solidFill>
                  <a:srgbClr val="FFFFFF"/>
                </a:solidFill>
                <a:latin typeface="Rokkitt"/>
                <a:ea typeface="Rokkitt"/>
                <a:cs typeface="Rokkitt"/>
                <a:sym typeface="Rokkitt"/>
              </a:defRPr>
            </a:lvl8pPr>
            <a:lvl9pPr marL="0" marR="0" lvl="8" indent="0" algn="ctr" rtl="0">
              <a:spcBef>
                <a:spcPts val="0"/>
              </a:spcBef>
              <a:buNone/>
              <a:defRPr sz="2800" b="1" i="0" u="none" strike="noStrike" cap="none">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1"/>
        <p:cNvGrpSpPr/>
        <p:nvPr/>
      </p:nvGrpSpPr>
      <p:grpSpPr>
        <a:xfrm>
          <a:off x="0" y="0"/>
          <a:ext cx="0" cy="0"/>
          <a:chOff x="0" y="0"/>
          <a:chExt cx="0" cy="0"/>
        </a:xfrm>
      </p:grpSpPr>
      <p:sp>
        <p:nvSpPr>
          <p:cNvPr id="282" name="Google Shape;282;p36"/>
          <p:cNvSpPr txBox="1">
            <a:spLocks noGrp="1"/>
          </p:cNvSpPr>
          <p:nvPr>
            <p:ph type="title"/>
          </p:nvPr>
        </p:nvSpPr>
        <p:spPr>
          <a:xfrm>
            <a:off x="1069848" y="484632"/>
            <a:ext cx="10058400" cy="16092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SzPts val="5400"/>
              <a:buFont typeface="Rokkitt"/>
              <a:buNone/>
              <a:defRPr sz="5400" b="0" i="0" u="none" strike="noStrike" cap="none">
                <a:latin typeface="Rokkitt"/>
                <a:ea typeface="Rokkitt"/>
                <a:cs typeface="Rokkitt"/>
                <a:sym typeface="Rokkitt"/>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83" name="Google Shape;283;p36"/>
          <p:cNvSpPr txBox="1">
            <a:spLocks noGrp="1"/>
          </p:cNvSpPr>
          <p:nvPr>
            <p:ph type="body" idx="1"/>
          </p:nvPr>
        </p:nvSpPr>
        <p:spPr>
          <a:xfrm>
            <a:off x="1069848" y="2121408"/>
            <a:ext cx="10058400" cy="4050900"/>
          </a:xfrm>
          <a:prstGeom prst="rect">
            <a:avLst/>
          </a:prstGeom>
          <a:noFill/>
          <a:ln>
            <a:noFill/>
          </a:ln>
        </p:spPr>
        <p:txBody>
          <a:bodyPr spcFirstLastPara="1" wrap="square" lIns="91425" tIns="91425" rIns="91425" bIns="91425" anchor="t" anchorCtr="0"/>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dk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dk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284" name="Google Shape;284;p36"/>
          <p:cNvSpPr txBox="1">
            <a:spLocks noGrp="1"/>
          </p:cNvSpPr>
          <p:nvPr>
            <p:ph type="dt" idx="10"/>
          </p:nvPr>
        </p:nvSpPr>
        <p:spPr>
          <a:xfrm>
            <a:off x="7964424" y="6272784"/>
            <a:ext cx="3273600" cy="3651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285" name="Google Shape;285;p36"/>
          <p:cNvSpPr txBox="1">
            <a:spLocks noGrp="1"/>
          </p:cNvSpPr>
          <p:nvPr>
            <p:ph type="ftr" idx="11"/>
          </p:nvPr>
        </p:nvSpPr>
        <p:spPr>
          <a:xfrm>
            <a:off x="1088136" y="6272784"/>
            <a:ext cx="6327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286" name="Google Shape;286;p36"/>
          <p:cNvSpPr txBox="1">
            <a:spLocks noGrp="1"/>
          </p:cNvSpPr>
          <p:nvPr>
            <p:ph type="sldNum" idx="12"/>
          </p:nvPr>
        </p:nvSpPr>
        <p:spPr>
          <a:xfrm>
            <a:off x="11311128" y="6272784"/>
            <a:ext cx="6402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Rokkitt"/>
                <a:ea typeface="Rokkitt"/>
                <a:cs typeface="Rokkitt"/>
                <a:sym typeface="Rokkitt"/>
              </a:defRPr>
            </a:lvl1pPr>
            <a:lvl2pPr marL="0" marR="0" lvl="1" indent="0" algn="ctr" rtl="0">
              <a:spcBef>
                <a:spcPts val="0"/>
              </a:spcBef>
              <a:buNone/>
              <a:defRPr sz="1400" b="1" i="0" u="none" strike="noStrike" cap="none">
                <a:solidFill>
                  <a:srgbClr val="FFFFFF"/>
                </a:solidFill>
                <a:latin typeface="Rokkitt"/>
                <a:ea typeface="Rokkitt"/>
                <a:cs typeface="Rokkitt"/>
                <a:sym typeface="Rokkitt"/>
              </a:defRPr>
            </a:lvl2pPr>
            <a:lvl3pPr marL="0" marR="0" lvl="2" indent="0" algn="ctr" rtl="0">
              <a:spcBef>
                <a:spcPts val="0"/>
              </a:spcBef>
              <a:buNone/>
              <a:defRPr sz="1400" b="1" i="0" u="none" strike="noStrike" cap="none">
                <a:solidFill>
                  <a:srgbClr val="FFFFFF"/>
                </a:solidFill>
                <a:latin typeface="Rokkitt"/>
                <a:ea typeface="Rokkitt"/>
                <a:cs typeface="Rokkitt"/>
                <a:sym typeface="Rokkitt"/>
              </a:defRPr>
            </a:lvl3pPr>
            <a:lvl4pPr marL="0" marR="0" lvl="3" indent="0" algn="ctr" rtl="0">
              <a:spcBef>
                <a:spcPts val="0"/>
              </a:spcBef>
              <a:buNone/>
              <a:defRPr sz="1400" b="1" i="0" u="none" strike="noStrike" cap="none">
                <a:solidFill>
                  <a:srgbClr val="FFFFFF"/>
                </a:solidFill>
                <a:latin typeface="Rokkitt"/>
                <a:ea typeface="Rokkitt"/>
                <a:cs typeface="Rokkitt"/>
                <a:sym typeface="Rokkitt"/>
              </a:defRPr>
            </a:lvl4pPr>
            <a:lvl5pPr marL="0" marR="0" lvl="4" indent="0" algn="ctr" rtl="0">
              <a:spcBef>
                <a:spcPts val="0"/>
              </a:spcBef>
              <a:buNone/>
              <a:defRPr sz="1400" b="1" i="0" u="none" strike="noStrike" cap="none">
                <a:solidFill>
                  <a:srgbClr val="FFFFFF"/>
                </a:solidFill>
                <a:latin typeface="Rokkitt"/>
                <a:ea typeface="Rokkitt"/>
                <a:cs typeface="Rokkitt"/>
                <a:sym typeface="Rokkitt"/>
              </a:defRPr>
            </a:lvl5pPr>
            <a:lvl6pPr marL="0" marR="0" lvl="5" indent="0" algn="ctr" rtl="0">
              <a:spcBef>
                <a:spcPts val="0"/>
              </a:spcBef>
              <a:buNone/>
              <a:defRPr sz="1400" b="1" i="0" u="none" strike="noStrike" cap="none">
                <a:solidFill>
                  <a:srgbClr val="FFFFFF"/>
                </a:solidFill>
                <a:latin typeface="Rokkitt"/>
                <a:ea typeface="Rokkitt"/>
                <a:cs typeface="Rokkitt"/>
                <a:sym typeface="Rokkitt"/>
              </a:defRPr>
            </a:lvl6pPr>
            <a:lvl7pPr marL="0" marR="0" lvl="6" indent="0" algn="ctr" rtl="0">
              <a:spcBef>
                <a:spcPts val="0"/>
              </a:spcBef>
              <a:buNone/>
              <a:defRPr sz="1400" b="1" i="0" u="none" strike="noStrike" cap="none">
                <a:solidFill>
                  <a:srgbClr val="FFFFFF"/>
                </a:solidFill>
                <a:latin typeface="Rokkitt"/>
                <a:ea typeface="Rokkitt"/>
                <a:cs typeface="Rokkitt"/>
                <a:sym typeface="Rokkitt"/>
              </a:defRPr>
            </a:lvl7pPr>
            <a:lvl8pPr marL="0" marR="0" lvl="7" indent="0" algn="ctr" rtl="0">
              <a:spcBef>
                <a:spcPts val="0"/>
              </a:spcBef>
              <a:buNone/>
              <a:defRPr sz="1400" b="1" i="0" u="none" strike="noStrike" cap="none">
                <a:solidFill>
                  <a:srgbClr val="FFFFFF"/>
                </a:solidFill>
                <a:latin typeface="Rokkitt"/>
                <a:ea typeface="Rokkitt"/>
                <a:cs typeface="Rokkitt"/>
                <a:sym typeface="Rokkitt"/>
              </a:defRPr>
            </a:lvl8pPr>
            <a:lvl9pPr marL="0" marR="0" lvl="8" indent="0" algn="ctr" rtl="0">
              <a:spcBef>
                <a:spcPts val="0"/>
              </a:spcBef>
              <a:buNone/>
              <a:defRPr sz="1400" b="1" i="0" u="none" strike="noStrike" cap="none">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87"/>
        <p:cNvGrpSpPr/>
        <p:nvPr/>
      </p:nvGrpSpPr>
      <p:grpSpPr>
        <a:xfrm>
          <a:off x="0" y="0"/>
          <a:ext cx="0" cy="0"/>
          <a:chOff x="0" y="0"/>
          <a:chExt cx="0" cy="0"/>
        </a:xfrm>
      </p:grpSpPr>
      <p:sp>
        <p:nvSpPr>
          <p:cNvPr id="288" name="Google Shape;288;p37"/>
          <p:cNvSpPr txBox="1">
            <a:spLocks noGrp="1"/>
          </p:cNvSpPr>
          <p:nvPr>
            <p:ph type="title"/>
          </p:nvPr>
        </p:nvSpPr>
        <p:spPr>
          <a:xfrm>
            <a:off x="1069848" y="484632"/>
            <a:ext cx="10058400" cy="16092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SzPts val="5400"/>
              <a:buFont typeface="Rokkitt"/>
              <a:buNone/>
              <a:defRPr sz="5400" b="0" i="0" u="none" strike="noStrike" cap="none">
                <a:latin typeface="Rokkitt"/>
                <a:ea typeface="Rokkitt"/>
                <a:cs typeface="Rokkitt"/>
                <a:sym typeface="Rokkitt"/>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89" name="Google Shape;289;p37"/>
          <p:cNvSpPr txBox="1">
            <a:spLocks noGrp="1"/>
          </p:cNvSpPr>
          <p:nvPr>
            <p:ph type="body" idx="1"/>
          </p:nvPr>
        </p:nvSpPr>
        <p:spPr>
          <a:xfrm>
            <a:off x="1066800" y="2048256"/>
            <a:ext cx="4755000" cy="640200"/>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1200"/>
              </a:spcBef>
              <a:spcAft>
                <a:spcPts val="0"/>
              </a:spcAft>
              <a:buClr>
                <a:srgbClr val="9E3611"/>
              </a:buClr>
              <a:buSzPts val="1700"/>
              <a:buFont typeface="Noto Sans Symbols"/>
              <a:buNone/>
              <a:defRPr sz="2000" b="1" i="0" u="none" strike="noStrike" cap="none">
                <a:solidFill>
                  <a:srgbClr val="9E3611"/>
                </a:solidFill>
                <a:latin typeface="Rockwell"/>
                <a:ea typeface="Rockwell"/>
                <a:cs typeface="Rockwell"/>
                <a:sym typeface="Rockwell"/>
              </a:defRPr>
            </a:lvl1pPr>
            <a:lvl2pPr marL="914400" marR="0" lvl="1" indent="-228600" algn="l" rtl="0">
              <a:lnSpc>
                <a:spcPct val="90000"/>
              </a:lnSpc>
              <a:spcBef>
                <a:spcPts val="400"/>
              </a:spcBef>
              <a:spcAft>
                <a:spcPts val="0"/>
              </a:spcAft>
              <a:buClr>
                <a:srgbClr val="9E3611"/>
              </a:buClr>
              <a:buSzPts val="1700"/>
              <a:buFont typeface="Noto Sans Symbols"/>
              <a:buNone/>
              <a:defRPr sz="2000" b="1" i="0" u="none" strike="noStrike" cap="none">
                <a:solidFill>
                  <a:schemeClr val="dk1"/>
                </a:solidFill>
                <a:latin typeface="Rockwell"/>
                <a:ea typeface="Rockwell"/>
                <a:cs typeface="Rockwell"/>
                <a:sym typeface="Rockwell"/>
              </a:defRPr>
            </a:lvl2pPr>
            <a:lvl3pPr marL="1371600" marR="0" lvl="2" indent="-228600" algn="l" rtl="0">
              <a:lnSpc>
                <a:spcPct val="90000"/>
              </a:lnSpc>
              <a:spcBef>
                <a:spcPts val="400"/>
              </a:spcBef>
              <a:spcAft>
                <a:spcPts val="0"/>
              </a:spcAft>
              <a:buClr>
                <a:srgbClr val="9E3611"/>
              </a:buClr>
              <a:buSzPts val="1530"/>
              <a:buFont typeface="Noto Sans Symbols"/>
              <a:buNone/>
              <a:defRPr sz="1800" b="1" i="0" u="none" strike="noStrike" cap="none">
                <a:solidFill>
                  <a:schemeClr val="dk1"/>
                </a:solidFill>
                <a:latin typeface="Rockwell"/>
                <a:ea typeface="Rockwell"/>
                <a:cs typeface="Rockwell"/>
                <a:sym typeface="Rockwell"/>
              </a:defRPr>
            </a:lvl3pPr>
            <a:lvl4pPr marL="1828800" marR="0" lvl="3" indent="-228600" algn="l" rtl="0">
              <a:lnSpc>
                <a:spcPct val="90000"/>
              </a:lnSpc>
              <a:spcBef>
                <a:spcPts val="400"/>
              </a:spcBef>
              <a:spcAft>
                <a:spcPts val="0"/>
              </a:spcAft>
              <a:buClr>
                <a:srgbClr val="9E3611"/>
              </a:buClr>
              <a:buSzPts val="1360"/>
              <a:buFont typeface="Noto Sans Symbols"/>
              <a:buNone/>
              <a:defRPr sz="1600" b="1" i="0" u="none" strike="noStrike" cap="none">
                <a:solidFill>
                  <a:schemeClr val="dk1"/>
                </a:solidFill>
                <a:latin typeface="Rockwell"/>
                <a:ea typeface="Rockwell"/>
                <a:cs typeface="Rockwell"/>
                <a:sym typeface="Rockwell"/>
              </a:defRPr>
            </a:lvl4pPr>
            <a:lvl5pPr marL="2286000" marR="0" lvl="4" indent="-228600" algn="l" rtl="0">
              <a:lnSpc>
                <a:spcPct val="90000"/>
              </a:lnSpc>
              <a:spcBef>
                <a:spcPts val="400"/>
              </a:spcBef>
              <a:spcAft>
                <a:spcPts val="0"/>
              </a:spcAft>
              <a:buClr>
                <a:srgbClr val="9E3611"/>
              </a:buClr>
              <a:buSzPts val="1360"/>
              <a:buFont typeface="Noto Sans Symbols"/>
              <a:buNone/>
              <a:defRPr sz="1600" b="1" i="0" u="none" strike="noStrike" cap="none">
                <a:solidFill>
                  <a:schemeClr val="dk1"/>
                </a:solidFill>
                <a:latin typeface="Rockwell"/>
                <a:ea typeface="Rockwell"/>
                <a:cs typeface="Rockwell"/>
                <a:sym typeface="Rockwell"/>
              </a:defRPr>
            </a:lvl5pPr>
            <a:lvl6pPr marL="2743200" marR="0" lvl="5" indent="-228600" algn="l" rtl="0">
              <a:lnSpc>
                <a:spcPct val="90000"/>
              </a:lnSpc>
              <a:spcBef>
                <a:spcPts val="400"/>
              </a:spcBef>
              <a:spcAft>
                <a:spcPts val="0"/>
              </a:spcAft>
              <a:buClr>
                <a:srgbClr val="9E3611"/>
              </a:buClr>
              <a:buSzPts val="1360"/>
              <a:buFont typeface="Noto Sans Symbols"/>
              <a:buNone/>
              <a:defRPr sz="1600" b="1" i="0" u="none" strike="noStrike" cap="none">
                <a:solidFill>
                  <a:schemeClr val="dk1"/>
                </a:solidFill>
                <a:latin typeface="Rockwell"/>
                <a:ea typeface="Rockwell"/>
                <a:cs typeface="Rockwell"/>
                <a:sym typeface="Rockwell"/>
              </a:defRPr>
            </a:lvl6pPr>
            <a:lvl7pPr marL="3200400" marR="0" lvl="6" indent="-228600" algn="l" rtl="0">
              <a:lnSpc>
                <a:spcPct val="90000"/>
              </a:lnSpc>
              <a:spcBef>
                <a:spcPts val="400"/>
              </a:spcBef>
              <a:spcAft>
                <a:spcPts val="0"/>
              </a:spcAft>
              <a:buClr>
                <a:srgbClr val="9E3611"/>
              </a:buClr>
              <a:buSzPts val="1360"/>
              <a:buFont typeface="Noto Sans Symbols"/>
              <a:buNone/>
              <a:defRPr sz="1600" b="1" i="0" u="none" strike="noStrike" cap="none">
                <a:solidFill>
                  <a:schemeClr val="dk1"/>
                </a:solidFill>
                <a:latin typeface="Rockwell"/>
                <a:ea typeface="Rockwell"/>
                <a:cs typeface="Rockwell"/>
                <a:sym typeface="Rockwell"/>
              </a:defRPr>
            </a:lvl7pPr>
            <a:lvl8pPr marL="3657600" marR="0" lvl="7" indent="-228600" algn="l" rtl="0">
              <a:lnSpc>
                <a:spcPct val="90000"/>
              </a:lnSpc>
              <a:spcBef>
                <a:spcPts val="400"/>
              </a:spcBef>
              <a:spcAft>
                <a:spcPts val="0"/>
              </a:spcAft>
              <a:buClr>
                <a:srgbClr val="9E3611"/>
              </a:buClr>
              <a:buSzPts val="1360"/>
              <a:buFont typeface="Noto Sans Symbols"/>
              <a:buNone/>
              <a:defRPr sz="1600" b="1" i="0" u="none" strike="noStrike" cap="none">
                <a:solidFill>
                  <a:schemeClr val="dk1"/>
                </a:solidFill>
                <a:latin typeface="Rockwell"/>
                <a:ea typeface="Rockwell"/>
                <a:cs typeface="Rockwell"/>
                <a:sym typeface="Rockwell"/>
              </a:defRPr>
            </a:lvl8pPr>
            <a:lvl9pPr marL="4114800" marR="0" lvl="8" indent="-228600" algn="l" rtl="0">
              <a:lnSpc>
                <a:spcPct val="90000"/>
              </a:lnSpc>
              <a:spcBef>
                <a:spcPts val="400"/>
              </a:spcBef>
              <a:spcAft>
                <a:spcPts val="200"/>
              </a:spcAft>
              <a:buClr>
                <a:srgbClr val="9E3611"/>
              </a:buClr>
              <a:buSzPts val="1360"/>
              <a:buFont typeface="Noto Sans Symbols"/>
              <a:buNone/>
              <a:defRPr sz="1600" b="1" i="0" u="none" strike="noStrike" cap="none">
                <a:solidFill>
                  <a:schemeClr val="dk1"/>
                </a:solidFill>
                <a:latin typeface="Rockwell"/>
                <a:ea typeface="Rockwell"/>
                <a:cs typeface="Rockwell"/>
                <a:sym typeface="Rockwell"/>
              </a:defRPr>
            </a:lvl9pPr>
          </a:lstStyle>
          <a:p>
            <a:endParaRPr/>
          </a:p>
        </p:txBody>
      </p:sp>
      <p:sp>
        <p:nvSpPr>
          <p:cNvPr id="290" name="Google Shape;290;p37"/>
          <p:cNvSpPr txBox="1">
            <a:spLocks noGrp="1"/>
          </p:cNvSpPr>
          <p:nvPr>
            <p:ph type="body" idx="2"/>
          </p:nvPr>
        </p:nvSpPr>
        <p:spPr>
          <a:xfrm>
            <a:off x="1069848" y="2743200"/>
            <a:ext cx="4755000" cy="3291900"/>
          </a:xfrm>
          <a:prstGeom prst="rect">
            <a:avLst/>
          </a:prstGeom>
          <a:noFill/>
          <a:ln>
            <a:noFill/>
          </a:ln>
        </p:spPr>
        <p:txBody>
          <a:bodyPr spcFirstLastPara="1" wrap="square" lIns="91425" tIns="91425" rIns="91425" bIns="91425" anchor="t" anchorCtr="0"/>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dk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dk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291" name="Google Shape;291;p37"/>
          <p:cNvSpPr txBox="1">
            <a:spLocks noGrp="1"/>
          </p:cNvSpPr>
          <p:nvPr>
            <p:ph type="body" idx="3"/>
          </p:nvPr>
        </p:nvSpPr>
        <p:spPr>
          <a:xfrm>
            <a:off x="6364224" y="2048256"/>
            <a:ext cx="4755000" cy="640200"/>
          </a:xfrm>
          <a:prstGeom prst="rect">
            <a:avLst/>
          </a:prstGeom>
          <a:noFill/>
          <a:ln>
            <a:noFill/>
          </a:ln>
        </p:spPr>
        <p:txBody>
          <a:bodyPr spcFirstLastPara="1" wrap="square" lIns="91425" tIns="91425" rIns="91425" bIns="91425" anchor="ctr" anchorCtr="0"/>
          <a:lstStyle>
            <a:lvl1pPr marL="457200" marR="0" lvl="0" indent="-228600" algn="l" rtl="0">
              <a:lnSpc>
                <a:spcPct val="90000"/>
              </a:lnSpc>
              <a:spcBef>
                <a:spcPts val="1200"/>
              </a:spcBef>
              <a:spcAft>
                <a:spcPts val="0"/>
              </a:spcAft>
              <a:buClr>
                <a:srgbClr val="9E3611"/>
              </a:buClr>
              <a:buSzPts val="1700"/>
              <a:buFont typeface="Noto Sans Symbols"/>
              <a:buNone/>
              <a:defRPr sz="2000" b="1" i="0" u="none" strike="noStrike" cap="none">
                <a:solidFill>
                  <a:srgbClr val="9E3611"/>
                </a:solidFill>
                <a:latin typeface="Rockwell"/>
                <a:ea typeface="Rockwell"/>
                <a:cs typeface="Rockwell"/>
                <a:sym typeface="Rockwell"/>
              </a:defRPr>
            </a:lvl1pPr>
            <a:lvl2pPr marL="914400" marR="0" lvl="1" indent="-228600" algn="l" rtl="0">
              <a:lnSpc>
                <a:spcPct val="90000"/>
              </a:lnSpc>
              <a:spcBef>
                <a:spcPts val="400"/>
              </a:spcBef>
              <a:spcAft>
                <a:spcPts val="0"/>
              </a:spcAft>
              <a:buClr>
                <a:srgbClr val="9E3611"/>
              </a:buClr>
              <a:buSzPts val="1700"/>
              <a:buFont typeface="Noto Sans Symbols"/>
              <a:buNone/>
              <a:defRPr sz="2000" b="1" i="0" u="none" strike="noStrike" cap="none">
                <a:solidFill>
                  <a:schemeClr val="dk1"/>
                </a:solidFill>
                <a:latin typeface="Rockwell"/>
                <a:ea typeface="Rockwell"/>
                <a:cs typeface="Rockwell"/>
                <a:sym typeface="Rockwell"/>
              </a:defRPr>
            </a:lvl2pPr>
            <a:lvl3pPr marL="1371600" marR="0" lvl="2" indent="-228600" algn="l" rtl="0">
              <a:lnSpc>
                <a:spcPct val="90000"/>
              </a:lnSpc>
              <a:spcBef>
                <a:spcPts val="400"/>
              </a:spcBef>
              <a:spcAft>
                <a:spcPts val="0"/>
              </a:spcAft>
              <a:buClr>
                <a:srgbClr val="9E3611"/>
              </a:buClr>
              <a:buSzPts val="1530"/>
              <a:buFont typeface="Noto Sans Symbols"/>
              <a:buNone/>
              <a:defRPr sz="1800" b="1" i="0" u="none" strike="noStrike" cap="none">
                <a:solidFill>
                  <a:schemeClr val="dk1"/>
                </a:solidFill>
                <a:latin typeface="Rockwell"/>
                <a:ea typeface="Rockwell"/>
                <a:cs typeface="Rockwell"/>
                <a:sym typeface="Rockwell"/>
              </a:defRPr>
            </a:lvl3pPr>
            <a:lvl4pPr marL="1828800" marR="0" lvl="3" indent="-228600" algn="l" rtl="0">
              <a:lnSpc>
                <a:spcPct val="90000"/>
              </a:lnSpc>
              <a:spcBef>
                <a:spcPts val="400"/>
              </a:spcBef>
              <a:spcAft>
                <a:spcPts val="0"/>
              </a:spcAft>
              <a:buClr>
                <a:srgbClr val="9E3611"/>
              </a:buClr>
              <a:buSzPts val="1360"/>
              <a:buFont typeface="Noto Sans Symbols"/>
              <a:buNone/>
              <a:defRPr sz="1600" b="1" i="0" u="none" strike="noStrike" cap="none">
                <a:solidFill>
                  <a:schemeClr val="dk1"/>
                </a:solidFill>
                <a:latin typeface="Rockwell"/>
                <a:ea typeface="Rockwell"/>
                <a:cs typeface="Rockwell"/>
                <a:sym typeface="Rockwell"/>
              </a:defRPr>
            </a:lvl4pPr>
            <a:lvl5pPr marL="2286000" marR="0" lvl="4" indent="-228600" algn="l" rtl="0">
              <a:lnSpc>
                <a:spcPct val="90000"/>
              </a:lnSpc>
              <a:spcBef>
                <a:spcPts val="400"/>
              </a:spcBef>
              <a:spcAft>
                <a:spcPts val="0"/>
              </a:spcAft>
              <a:buClr>
                <a:srgbClr val="9E3611"/>
              </a:buClr>
              <a:buSzPts val="1360"/>
              <a:buFont typeface="Noto Sans Symbols"/>
              <a:buNone/>
              <a:defRPr sz="1600" b="1" i="0" u="none" strike="noStrike" cap="none">
                <a:solidFill>
                  <a:schemeClr val="dk1"/>
                </a:solidFill>
                <a:latin typeface="Rockwell"/>
                <a:ea typeface="Rockwell"/>
                <a:cs typeface="Rockwell"/>
                <a:sym typeface="Rockwell"/>
              </a:defRPr>
            </a:lvl5pPr>
            <a:lvl6pPr marL="2743200" marR="0" lvl="5" indent="-228600" algn="l" rtl="0">
              <a:lnSpc>
                <a:spcPct val="90000"/>
              </a:lnSpc>
              <a:spcBef>
                <a:spcPts val="400"/>
              </a:spcBef>
              <a:spcAft>
                <a:spcPts val="0"/>
              </a:spcAft>
              <a:buClr>
                <a:srgbClr val="9E3611"/>
              </a:buClr>
              <a:buSzPts val="1360"/>
              <a:buFont typeface="Noto Sans Symbols"/>
              <a:buNone/>
              <a:defRPr sz="1600" b="1" i="0" u="none" strike="noStrike" cap="none">
                <a:solidFill>
                  <a:schemeClr val="dk1"/>
                </a:solidFill>
                <a:latin typeface="Rockwell"/>
                <a:ea typeface="Rockwell"/>
                <a:cs typeface="Rockwell"/>
                <a:sym typeface="Rockwell"/>
              </a:defRPr>
            </a:lvl6pPr>
            <a:lvl7pPr marL="3200400" marR="0" lvl="6" indent="-228600" algn="l" rtl="0">
              <a:lnSpc>
                <a:spcPct val="90000"/>
              </a:lnSpc>
              <a:spcBef>
                <a:spcPts val="400"/>
              </a:spcBef>
              <a:spcAft>
                <a:spcPts val="0"/>
              </a:spcAft>
              <a:buClr>
                <a:srgbClr val="9E3611"/>
              </a:buClr>
              <a:buSzPts val="1360"/>
              <a:buFont typeface="Noto Sans Symbols"/>
              <a:buNone/>
              <a:defRPr sz="1600" b="1" i="0" u="none" strike="noStrike" cap="none">
                <a:solidFill>
                  <a:schemeClr val="dk1"/>
                </a:solidFill>
                <a:latin typeface="Rockwell"/>
                <a:ea typeface="Rockwell"/>
                <a:cs typeface="Rockwell"/>
                <a:sym typeface="Rockwell"/>
              </a:defRPr>
            </a:lvl7pPr>
            <a:lvl8pPr marL="3657600" marR="0" lvl="7" indent="-228600" algn="l" rtl="0">
              <a:lnSpc>
                <a:spcPct val="90000"/>
              </a:lnSpc>
              <a:spcBef>
                <a:spcPts val="400"/>
              </a:spcBef>
              <a:spcAft>
                <a:spcPts val="0"/>
              </a:spcAft>
              <a:buClr>
                <a:srgbClr val="9E3611"/>
              </a:buClr>
              <a:buSzPts val="1360"/>
              <a:buFont typeface="Noto Sans Symbols"/>
              <a:buNone/>
              <a:defRPr sz="1600" b="1" i="0" u="none" strike="noStrike" cap="none">
                <a:solidFill>
                  <a:schemeClr val="dk1"/>
                </a:solidFill>
                <a:latin typeface="Rockwell"/>
                <a:ea typeface="Rockwell"/>
                <a:cs typeface="Rockwell"/>
                <a:sym typeface="Rockwell"/>
              </a:defRPr>
            </a:lvl8pPr>
            <a:lvl9pPr marL="4114800" marR="0" lvl="8" indent="-228600" algn="l" rtl="0">
              <a:lnSpc>
                <a:spcPct val="90000"/>
              </a:lnSpc>
              <a:spcBef>
                <a:spcPts val="400"/>
              </a:spcBef>
              <a:spcAft>
                <a:spcPts val="200"/>
              </a:spcAft>
              <a:buClr>
                <a:srgbClr val="9E3611"/>
              </a:buClr>
              <a:buSzPts val="1360"/>
              <a:buFont typeface="Noto Sans Symbols"/>
              <a:buNone/>
              <a:defRPr sz="1600" b="1" i="0" u="none" strike="noStrike" cap="none">
                <a:solidFill>
                  <a:schemeClr val="dk1"/>
                </a:solidFill>
                <a:latin typeface="Rockwell"/>
                <a:ea typeface="Rockwell"/>
                <a:cs typeface="Rockwell"/>
                <a:sym typeface="Rockwell"/>
              </a:defRPr>
            </a:lvl9pPr>
          </a:lstStyle>
          <a:p>
            <a:endParaRPr/>
          </a:p>
        </p:txBody>
      </p:sp>
      <p:sp>
        <p:nvSpPr>
          <p:cNvPr id="292" name="Google Shape;292;p37"/>
          <p:cNvSpPr txBox="1">
            <a:spLocks noGrp="1"/>
          </p:cNvSpPr>
          <p:nvPr>
            <p:ph type="body" idx="4"/>
          </p:nvPr>
        </p:nvSpPr>
        <p:spPr>
          <a:xfrm>
            <a:off x="6364224" y="2743200"/>
            <a:ext cx="4755000" cy="3291900"/>
          </a:xfrm>
          <a:prstGeom prst="rect">
            <a:avLst/>
          </a:prstGeom>
          <a:noFill/>
          <a:ln>
            <a:noFill/>
          </a:ln>
        </p:spPr>
        <p:txBody>
          <a:bodyPr spcFirstLastPara="1" wrap="square" lIns="91425" tIns="91425" rIns="91425" bIns="91425" anchor="t" anchorCtr="0"/>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dk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dk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293" name="Google Shape;293;p37"/>
          <p:cNvSpPr txBox="1">
            <a:spLocks noGrp="1"/>
          </p:cNvSpPr>
          <p:nvPr>
            <p:ph type="dt" idx="10"/>
          </p:nvPr>
        </p:nvSpPr>
        <p:spPr>
          <a:xfrm>
            <a:off x="7964424" y="6272784"/>
            <a:ext cx="3273600" cy="3651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294" name="Google Shape;294;p37"/>
          <p:cNvSpPr txBox="1">
            <a:spLocks noGrp="1"/>
          </p:cNvSpPr>
          <p:nvPr>
            <p:ph type="ftr" idx="11"/>
          </p:nvPr>
        </p:nvSpPr>
        <p:spPr>
          <a:xfrm>
            <a:off x="1088136" y="6272784"/>
            <a:ext cx="6327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295" name="Google Shape;295;p37"/>
          <p:cNvSpPr txBox="1">
            <a:spLocks noGrp="1"/>
          </p:cNvSpPr>
          <p:nvPr>
            <p:ph type="sldNum" idx="12"/>
          </p:nvPr>
        </p:nvSpPr>
        <p:spPr>
          <a:xfrm>
            <a:off x="11311128" y="6272784"/>
            <a:ext cx="6402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Rokkitt"/>
                <a:ea typeface="Rokkitt"/>
                <a:cs typeface="Rokkitt"/>
                <a:sym typeface="Rokkitt"/>
              </a:defRPr>
            </a:lvl1pPr>
            <a:lvl2pPr marL="0" marR="0" lvl="1" indent="0" algn="ctr" rtl="0">
              <a:spcBef>
                <a:spcPts val="0"/>
              </a:spcBef>
              <a:buNone/>
              <a:defRPr sz="1400" b="1" i="0" u="none" strike="noStrike" cap="none">
                <a:solidFill>
                  <a:srgbClr val="FFFFFF"/>
                </a:solidFill>
                <a:latin typeface="Rokkitt"/>
                <a:ea typeface="Rokkitt"/>
                <a:cs typeface="Rokkitt"/>
                <a:sym typeface="Rokkitt"/>
              </a:defRPr>
            </a:lvl2pPr>
            <a:lvl3pPr marL="0" marR="0" lvl="2" indent="0" algn="ctr" rtl="0">
              <a:spcBef>
                <a:spcPts val="0"/>
              </a:spcBef>
              <a:buNone/>
              <a:defRPr sz="1400" b="1" i="0" u="none" strike="noStrike" cap="none">
                <a:solidFill>
                  <a:srgbClr val="FFFFFF"/>
                </a:solidFill>
                <a:latin typeface="Rokkitt"/>
                <a:ea typeface="Rokkitt"/>
                <a:cs typeface="Rokkitt"/>
                <a:sym typeface="Rokkitt"/>
              </a:defRPr>
            </a:lvl3pPr>
            <a:lvl4pPr marL="0" marR="0" lvl="3" indent="0" algn="ctr" rtl="0">
              <a:spcBef>
                <a:spcPts val="0"/>
              </a:spcBef>
              <a:buNone/>
              <a:defRPr sz="1400" b="1" i="0" u="none" strike="noStrike" cap="none">
                <a:solidFill>
                  <a:srgbClr val="FFFFFF"/>
                </a:solidFill>
                <a:latin typeface="Rokkitt"/>
                <a:ea typeface="Rokkitt"/>
                <a:cs typeface="Rokkitt"/>
                <a:sym typeface="Rokkitt"/>
              </a:defRPr>
            </a:lvl4pPr>
            <a:lvl5pPr marL="0" marR="0" lvl="4" indent="0" algn="ctr" rtl="0">
              <a:spcBef>
                <a:spcPts val="0"/>
              </a:spcBef>
              <a:buNone/>
              <a:defRPr sz="1400" b="1" i="0" u="none" strike="noStrike" cap="none">
                <a:solidFill>
                  <a:srgbClr val="FFFFFF"/>
                </a:solidFill>
                <a:latin typeface="Rokkitt"/>
                <a:ea typeface="Rokkitt"/>
                <a:cs typeface="Rokkitt"/>
                <a:sym typeface="Rokkitt"/>
              </a:defRPr>
            </a:lvl5pPr>
            <a:lvl6pPr marL="0" marR="0" lvl="5" indent="0" algn="ctr" rtl="0">
              <a:spcBef>
                <a:spcPts val="0"/>
              </a:spcBef>
              <a:buNone/>
              <a:defRPr sz="1400" b="1" i="0" u="none" strike="noStrike" cap="none">
                <a:solidFill>
                  <a:srgbClr val="FFFFFF"/>
                </a:solidFill>
                <a:latin typeface="Rokkitt"/>
                <a:ea typeface="Rokkitt"/>
                <a:cs typeface="Rokkitt"/>
                <a:sym typeface="Rokkitt"/>
              </a:defRPr>
            </a:lvl6pPr>
            <a:lvl7pPr marL="0" marR="0" lvl="6" indent="0" algn="ctr" rtl="0">
              <a:spcBef>
                <a:spcPts val="0"/>
              </a:spcBef>
              <a:buNone/>
              <a:defRPr sz="1400" b="1" i="0" u="none" strike="noStrike" cap="none">
                <a:solidFill>
                  <a:srgbClr val="FFFFFF"/>
                </a:solidFill>
                <a:latin typeface="Rokkitt"/>
                <a:ea typeface="Rokkitt"/>
                <a:cs typeface="Rokkitt"/>
                <a:sym typeface="Rokkitt"/>
              </a:defRPr>
            </a:lvl7pPr>
            <a:lvl8pPr marL="0" marR="0" lvl="7" indent="0" algn="ctr" rtl="0">
              <a:spcBef>
                <a:spcPts val="0"/>
              </a:spcBef>
              <a:buNone/>
              <a:defRPr sz="1400" b="1" i="0" u="none" strike="noStrike" cap="none">
                <a:solidFill>
                  <a:srgbClr val="FFFFFF"/>
                </a:solidFill>
                <a:latin typeface="Rokkitt"/>
                <a:ea typeface="Rokkitt"/>
                <a:cs typeface="Rokkitt"/>
                <a:sym typeface="Rokkitt"/>
              </a:defRPr>
            </a:lvl8pPr>
            <a:lvl9pPr marL="0" marR="0" lvl="8" indent="0" algn="ctr" rtl="0">
              <a:spcBef>
                <a:spcPts val="0"/>
              </a:spcBef>
              <a:buNone/>
              <a:defRPr sz="1400" b="1" i="0" u="none" strike="noStrike" cap="none">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96"/>
        <p:cNvGrpSpPr/>
        <p:nvPr/>
      </p:nvGrpSpPr>
      <p:grpSpPr>
        <a:xfrm>
          <a:off x="0" y="0"/>
          <a:ext cx="0" cy="0"/>
          <a:chOff x="0" y="0"/>
          <a:chExt cx="0" cy="0"/>
        </a:xfrm>
      </p:grpSpPr>
      <p:sp>
        <p:nvSpPr>
          <p:cNvPr id="297" name="Google Shape;297;p38"/>
          <p:cNvSpPr/>
          <p:nvPr/>
        </p:nvSpPr>
        <p:spPr>
          <a:xfrm>
            <a:off x="0" y="4917989"/>
            <a:ext cx="12192000" cy="19401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8"/>
          <p:cNvSpPr txBox="1">
            <a:spLocks noGrp="1"/>
          </p:cNvSpPr>
          <p:nvPr>
            <p:ph type="title"/>
          </p:nvPr>
        </p:nvSpPr>
        <p:spPr>
          <a:xfrm>
            <a:off x="2167128" y="1225296"/>
            <a:ext cx="9281100" cy="3520500"/>
          </a:xfrm>
          <a:prstGeom prst="rect">
            <a:avLst/>
          </a:prstGeom>
          <a:noFill/>
          <a:ln>
            <a:noFill/>
          </a:ln>
        </p:spPr>
        <p:txBody>
          <a:bodyPr spcFirstLastPara="1" wrap="square" lIns="91425" tIns="91425" rIns="91425" bIns="91425" anchor="ctr" anchorCtr="0"/>
          <a:lstStyle>
            <a:lvl1pPr marR="0" lvl="0" algn="l" rtl="0">
              <a:lnSpc>
                <a:spcPct val="80000"/>
              </a:lnSpc>
              <a:spcBef>
                <a:spcPts val="0"/>
              </a:spcBef>
              <a:spcAft>
                <a:spcPts val="0"/>
              </a:spcAft>
              <a:buSzPts val="8000"/>
              <a:buFont typeface="Rokkitt"/>
              <a:buNone/>
              <a:defRPr sz="8000" b="0" i="0" u="none" strike="noStrike" cap="none">
                <a:latin typeface="Rokkitt"/>
                <a:ea typeface="Rokkitt"/>
                <a:cs typeface="Rokkitt"/>
                <a:sym typeface="Rokkitt"/>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99" name="Google Shape;299;p38"/>
          <p:cNvSpPr txBox="1">
            <a:spLocks noGrp="1"/>
          </p:cNvSpPr>
          <p:nvPr>
            <p:ph type="body" idx="1"/>
          </p:nvPr>
        </p:nvSpPr>
        <p:spPr>
          <a:xfrm>
            <a:off x="2165774" y="5020056"/>
            <a:ext cx="9052500" cy="10668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2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1pPr>
            <a:lvl2pPr marL="914400" marR="0" lvl="1" indent="-228600" algn="l" rtl="0">
              <a:lnSpc>
                <a:spcPct val="90000"/>
              </a:lnSpc>
              <a:spcBef>
                <a:spcPts val="400"/>
              </a:spcBef>
              <a:spcAft>
                <a:spcPts val="0"/>
              </a:spcAft>
              <a:buClr>
                <a:srgbClr val="9E3611"/>
              </a:buClr>
              <a:buSzPts val="1530"/>
              <a:buFont typeface="Noto Sans Symbols"/>
              <a:buNone/>
              <a:defRPr sz="1800" b="0" i="0" u="none" strike="noStrike" cap="none">
                <a:solidFill>
                  <a:srgbClr val="888888"/>
                </a:solidFill>
                <a:latin typeface="Rockwell"/>
                <a:ea typeface="Rockwell"/>
                <a:cs typeface="Rockwell"/>
                <a:sym typeface="Rockwell"/>
              </a:defRPr>
            </a:lvl2pPr>
            <a:lvl3pPr marL="1371600" marR="0" lvl="2" indent="-228600" algn="l" rtl="0">
              <a:lnSpc>
                <a:spcPct val="90000"/>
              </a:lnSpc>
              <a:spcBef>
                <a:spcPts val="400"/>
              </a:spcBef>
              <a:spcAft>
                <a:spcPts val="0"/>
              </a:spcAft>
              <a:buClr>
                <a:srgbClr val="9E3611"/>
              </a:buClr>
              <a:buSzPts val="1360"/>
              <a:buFont typeface="Noto Sans Symbols"/>
              <a:buNone/>
              <a:defRPr sz="1600" b="0" i="0" u="none" strike="noStrike" cap="none">
                <a:solidFill>
                  <a:srgbClr val="888888"/>
                </a:solidFill>
                <a:latin typeface="Rockwell"/>
                <a:ea typeface="Rockwell"/>
                <a:cs typeface="Rockwell"/>
                <a:sym typeface="Rockwell"/>
              </a:defRPr>
            </a:lvl3pPr>
            <a:lvl4pPr marL="1828800" marR="0" lvl="3" indent="-228600" algn="l" rtl="0">
              <a:lnSpc>
                <a:spcPct val="90000"/>
              </a:lnSpc>
              <a:spcBef>
                <a:spcPts val="400"/>
              </a:spcBef>
              <a:spcAft>
                <a:spcPts val="0"/>
              </a:spcAft>
              <a:buClr>
                <a:srgbClr val="9E3611"/>
              </a:buClr>
              <a:buSzPts val="1190"/>
              <a:buFont typeface="Noto Sans Symbols"/>
              <a:buNone/>
              <a:defRPr sz="1400" b="0" i="0" u="none" strike="noStrike" cap="none">
                <a:solidFill>
                  <a:srgbClr val="888888"/>
                </a:solidFill>
                <a:latin typeface="Rockwell"/>
                <a:ea typeface="Rockwell"/>
                <a:cs typeface="Rockwell"/>
                <a:sym typeface="Rockwell"/>
              </a:defRPr>
            </a:lvl4pPr>
            <a:lvl5pPr marL="2286000" marR="0" lvl="4" indent="-228600" algn="l" rtl="0">
              <a:lnSpc>
                <a:spcPct val="90000"/>
              </a:lnSpc>
              <a:spcBef>
                <a:spcPts val="400"/>
              </a:spcBef>
              <a:spcAft>
                <a:spcPts val="0"/>
              </a:spcAft>
              <a:buClr>
                <a:srgbClr val="9E3611"/>
              </a:buClr>
              <a:buSzPts val="1190"/>
              <a:buFont typeface="Noto Sans Symbols"/>
              <a:buNone/>
              <a:defRPr sz="1400" b="0" i="0" u="none" strike="noStrike" cap="none">
                <a:solidFill>
                  <a:srgbClr val="888888"/>
                </a:solidFill>
                <a:latin typeface="Rockwell"/>
                <a:ea typeface="Rockwell"/>
                <a:cs typeface="Rockwell"/>
                <a:sym typeface="Rockwell"/>
              </a:defRPr>
            </a:lvl5pPr>
            <a:lvl6pPr marL="2743200" marR="0" lvl="5" indent="-228600" algn="l" rtl="0">
              <a:lnSpc>
                <a:spcPct val="90000"/>
              </a:lnSpc>
              <a:spcBef>
                <a:spcPts val="400"/>
              </a:spcBef>
              <a:spcAft>
                <a:spcPts val="0"/>
              </a:spcAft>
              <a:buClr>
                <a:srgbClr val="9E3611"/>
              </a:buClr>
              <a:buSzPts val="1190"/>
              <a:buFont typeface="Noto Sans Symbols"/>
              <a:buNone/>
              <a:defRPr sz="1400" b="0" i="0" u="none" strike="noStrike" cap="none">
                <a:solidFill>
                  <a:srgbClr val="888888"/>
                </a:solidFill>
                <a:latin typeface="Rockwell"/>
                <a:ea typeface="Rockwell"/>
                <a:cs typeface="Rockwell"/>
                <a:sym typeface="Rockwell"/>
              </a:defRPr>
            </a:lvl6pPr>
            <a:lvl7pPr marL="3200400" marR="0" lvl="6" indent="-228600" algn="l" rtl="0">
              <a:lnSpc>
                <a:spcPct val="90000"/>
              </a:lnSpc>
              <a:spcBef>
                <a:spcPts val="400"/>
              </a:spcBef>
              <a:spcAft>
                <a:spcPts val="0"/>
              </a:spcAft>
              <a:buClr>
                <a:srgbClr val="9E3611"/>
              </a:buClr>
              <a:buSzPts val="1190"/>
              <a:buFont typeface="Noto Sans Symbols"/>
              <a:buNone/>
              <a:defRPr sz="1400" b="0" i="0" u="none" strike="noStrike" cap="none">
                <a:solidFill>
                  <a:srgbClr val="888888"/>
                </a:solidFill>
                <a:latin typeface="Rockwell"/>
                <a:ea typeface="Rockwell"/>
                <a:cs typeface="Rockwell"/>
                <a:sym typeface="Rockwell"/>
              </a:defRPr>
            </a:lvl7pPr>
            <a:lvl8pPr marL="3657600" marR="0" lvl="7" indent="-228600" algn="l" rtl="0">
              <a:lnSpc>
                <a:spcPct val="90000"/>
              </a:lnSpc>
              <a:spcBef>
                <a:spcPts val="400"/>
              </a:spcBef>
              <a:spcAft>
                <a:spcPts val="0"/>
              </a:spcAft>
              <a:buClr>
                <a:srgbClr val="9E3611"/>
              </a:buClr>
              <a:buSzPts val="1190"/>
              <a:buFont typeface="Noto Sans Symbols"/>
              <a:buNone/>
              <a:defRPr sz="1400" b="0" i="0" u="none" strike="noStrike" cap="none">
                <a:solidFill>
                  <a:srgbClr val="888888"/>
                </a:solidFill>
                <a:latin typeface="Rockwell"/>
                <a:ea typeface="Rockwell"/>
                <a:cs typeface="Rockwell"/>
                <a:sym typeface="Rockwell"/>
              </a:defRPr>
            </a:lvl8pPr>
            <a:lvl9pPr marL="4114800" marR="0" lvl="8" indent="-228600" algn="l" rtl="0">
              <a:lnSpc>
                <a:spcPct val="90000"/>
              </a:lnSpc>
              <a:spcBef>
                <a:spcPts val="400"/>
              </a:spcBef>
              <a:spcAft>
                <a:spcPts val="200"/>
              </a:spcAft>
              <a:buClr>
                <a:srgbClr val="9E3611"/>
              </a:buClr>
              <a:buSzPts val="1190"/>
              <a:buFont typeface="Noto Sans Symbols"/>
              <a:buNone/>
              <a:defRPr sz="1400" b="0" i="0" u="none" strike="noStrike" cap="none">
                <a:solidFill>
                  <a:srgbClr val="888888"/>
                </a:solidFill>
                <a:latin typeface="Rockwell"/>
                <a:ea typeface="Rockwell"/>
                <a:cs typeface="Rockwell"/>
                <a:sym typeface="Rockwell"/>
              </a:defRPr>
            </a:lvl9pPr>
          </a:lstStyle>
          <a:p>
            <a:endParaRPr/>
          </a:p>
        </p:txBody>
      </p:sp>
      <p:sp>
        <p:nvSpPr>
          <p:cNvPr id="300" name="Google Shape;300;p38"/>
          <p:cNvSpPr txBox="1">
            <a:spLocks noGrp="1"/>
          </p:cNvSpPr>
          <p:nvPr>
            <p:ph type="dt" idx="10"/>
          </p:nvPr>
        </p:nvSpPr>
        <p:spPr>
          <a:xfrm>
            <a:off x="8593667" y="6272784"/>
            <a:ext cx="2644200" cy="3651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01" name="Google Shape;301;p38"/>
          <p:cNvSpPr txBox="1">
            <a:spLocks noGrp="1"/>
          </p:cNvSpPr>
          <p:nvPr>
            <p:ph type="ftr" idx="11"/>
          </p:nvPr>
        </p:nvSpPr>
        <p:spPr>
          <a:xfrm>
            <a:off x="2182708" y="6272784"/>
            <a:ext cx="6327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grpSp>
        <p:nvGrpSpPr>
          <p:cNvPr id="302" name="Google Shape;302;p38"/>
          <p:cNvGrpSpPr/>
          <p:nvPr/>
        </p:nvGrpSpPr>
        <p:grpSpPr>
          <a:xfrm>
            <a:off x="897399" y="2325848"/>
            <a:ext cx="1080900" cy="1080900"/>
            <a:chOff x="9685338" y="4460675"/>
            <a:chExt cx="1080900" cy="1080900"/>
          </a:xfrm>
        </p:grpSpPr>
        <p:sp>
          <p:nvSpPr>
            <p:cNvPr id="303" name="Google Shape;303;p38"/>
            <p:cNvSpPr/>
            <p:nvPr/>
          </p:nvSpPr>
          <p:spPr>
            <a:xfrm>
              <a:off x="9685338" y="4460675"/>
              <a:ext cx="1080900" cy="1080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8"/>
            <p:cNvSpPr/>
            <p:nvPr/>
          </p:nvSpPr>
          <p:spPr>
            <a:xfrm>
              <a:off x="9793429" y="4568765"/>
              <a:ext cx="864600" cy="864600"/>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 name="Google Shape;305;p38"/>
          <p:cNvSpPr txBox="1">
            <a:spLocks noGrp="1"/>
          </p:cNvSpPr>
          <p:nvPr>
            <p:ph type="sldNum" idx="12"/>
          </p:nvPr>
        </p:nvSpPr>
        <p:spPr>
          <a:xfrm>
            <a:off x="843702" y="2506133"/>
            <a:ext cx="1188300" cy="7203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2800" b="1">
                <a:solidFill>
                  <a:srgbClr val="FFFFFF"/>
                </a:solidFill>
                <a:latin typeface="Rokkitt"/>
                <a:ea typeface="Rokkitt"/>
                <a:cs typeface="Rokkitt"/>
                <a:sym typeface="Rokkitt"/>
              </a:defRPr>
            </a:lvl1pPr>
            <a:lvl2pPr marL="0" marR="0" lvl="1" indent="0" algn="ctr" rtl="0">
              <a:spcBef>
                <a:spcPts val="0"/>
              </a:spcBef>
              <a:buNone/>
              <a:defRPr sz="2800" b="1">
                <a:solidFill>
                  <a:srgbClr val="FFFFFF"/>
                </a:solidFill>
                <a:latin typeface="Rokkitt"/>
                <a:ea typeface="Rokkitt"/>
                <a:cs typeface="Rokkitt"/>
                <a:sym typeface="Rokkitt"/>
              </a:defRPr>
            </a:lvl2pPr>
            <a:lvl3pPr marL="0" marR="0" lvl="2" indent="0" algn="ctr" rtl="0">
              <a:spcBef>
                <a:spcPts val="0"/>
              </a:spcBef>
              <a:buNone/>
              <a:defRPr sz="2800" b="1">
                <a:solidFill>
                  <a:srgbClr val="FFFFFF"/>
                </a:solidFill>
                <a:latin typeface="Rokkitt"/>
                <a:ea typeface="Rokkitt"/>
                <a:cs typeface="Rokkitt"/>
                <a:sym typeface="Rokkitt"/>
              </a:defRPr>
            </a:lvl3pPr>
            <a:lvl4pPr marL="0" marR="0" lvl="3" indent="0" algn="ctr" rtl="0">
              <a:spcBef>
                <a:spcPts val="0"/>
              </a:spcBef>
              <a:buNone/>
              <a:defRPr sz="2800" b="1">
                <a:solidFill>
                  <a:srgbClr val="FFFFFF"/>
                </a:solidFill>
                <a:latin typeface="Rokkitt"/>
                <a:ea typeface="Rokkitt"/>
                <a:cs typeface="Rokkitt"/>
                <a:sym typeface="Rokkitt"/>
              </a:defRPr>
            </a:lvl4pPr>
            <a:lvl5pPr marL="0" marR="0" lvl="4" indent="0" algn="ctr" rtl="0">
              <a:spcBef>
                <a:spcPts val="0"/>
              </a:spcBef>
              <a:buNone/>
              <a:defRPr sz="2800" b="1">
                <a:solidFill>
                  <a:srgbClr val="FFFFFF"/>
                </a:solidFill>
                <a:latin typeface="Rokkitt"/>
                <a:ea typeface="Rokkitt"/>
                <a:cs typeface="Rokkitt"/>
                <a:sym typeface="Rokkitt"/>
              </a:defRPr>
            </a:lvl5pPr>
            <a:lvl6pPr marL="0" marR="0" lvl="5" indent="0" algn="ctr" rtl="0">
              <a:spcBef>
                <a:spcPts val="0"/>
              </a:spcBef>
              <a:buNone/>
              <a:defRPr sz="2800" b="1">
                <a:solidFill>
                  <a:srgbClr val="FFFFFF"/>
                </a:solidFill>
                <a:latin typeface="Rokkitt"/>
                <a:ea typeface="Rokkitt"/>
                <a:cs typeface="Rokkitt"/>
                <a:sym typeface="Rokkitt"/>
              </a:defRPr>
            </a:lvl6pPr>
            <a:lvl7pPr marL="0" marR="0" lvl="6" indent="0" algn="ctr" rtl="0">
              <a:spcBef>
                <a:spcPts val="0"/>
              </a:spcBef>
              <a:buNone/>
              <a:defRPr sz="2800" b="1">
                <a:solidFill>
                  <a:srgbClr val="FFFFFF"/>
                </a:solidFill>
                <a:latin typeface="Rokkitt"/>
                <a:ea typeface="Rokkitt"/>
                <a:cs typeface="Rokkitt"/>
                <a:sym typeface="Rokkitt"/>
              </a:defRPr>
            </a:lvl7pPr>
            <a:lvl8pPr marL="0" marR="0" lvl="7" indent="0" algn="ctr" rtl="0">
              <a:spcBef>
                <a:spcPts val="0"/>
              </a:spcBef>
              <a:buNone/>
              <a:defRPr sz="2800" b="1">
                <a:solidFill>
                  <a:srgbClr val="FFFFFF"/>
                </a:solidFill>
                <a:latin typeface="Rokkitt"/>
                <a:ea typeface="Rokkitt"/>
                <a:cs typeface="Rokkitt"/>
                <a:sym typeface="Rokkitt"/>
              </a:defRPr>
            </a:lvl8pPr>
            <a:lvl9pPr marL="0" marR="0" lvl="8" indent="0" algn="ctr" rtl="0">
              <a:spcBef>
                <a:spcPts val="0"/>
              </a:spcBef>
              <a:buNone/>
              <a:defRPr sz="2800" b="1">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06"/>
        <p:cNvGrpSpPr/>
        <p:nvPr/>
      </p:nvGrpSpPr>
      <p:grpSpPr>
        <a:xfrm>
          <a:off x="0" y="0"/>
          <a:ext cx="0" cy="0"/>
          <a:chOff x="0" y="0"/>
          <a:chExt cx="0" cy="0"/>
        </a:xfrm>
      </p:grpSpPr>
      <p:sp>
        <p:nvSpPr>
          <p:cNvPr id="307" name="Google Shape;307;p39"/>
          <p:cNvSpPr txBox="1">
            <a:spLocks noGrp="1"/>
          </p:cNvSpPr>
          <p:nvPr>
            <p:ph type="title"/>
          </p:nvPr>
        </p:nvSpPr>
        <p:spPr>
          <a:xfrm>
            <a:off x="1069848" y="484632"/>
            <a:ext cx="10058400" cy="16092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SzPts val="5400"/>
              <a:buFont typeface="Rokkitt"/>
              <a:buNone/>
              <a:defRPr sz="5400" b="0" i="0" u="none" strike="noStrike" cap="none">
                <a:latin typeface="Rokkitt"/>
                <a:ea typeface="Rokkitt"/>
                <a:cs typeface="Rokkitt"/>
                <a:sym typeface="Rokkitt"/>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08" name="Google Shape;308;p39"/>
          <p:cNvSpPr txBox="1">
            <a:spLocks noGrp="1"/>
          </p:cNvSpPr>
          <p:nvPr>
            <p:ph type="body" idx="1"/>
          </p:nvPr>
        </p:nvSpPr>
        <p:spPr>
          <a:xfrm>
            <a:off x="1069848" y="2194560"/>
            <a:ext cx="4755000" cy="3977700"/>
          </a:xfrm>
          <a:prstGeom prst="rect">
            <a:avLst/>
          </a:prstGeom>
          <a:noFill/>
          <a:ln>
            <a:noFill/>
          </a:ln>
        </p:spPr>
        <p:txBody>
          <a:bodyPr spcFirstLastPara="1" wrap="square" lIns="91425" tIns="91425" rIns="91425" bIns="91425" anchor="t" anchorCtr="0"/>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dk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dk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309" name="Google Shape;309;p39"/>
          <p:cNvSpPr txBox="1">
            <a:spLocks noGrp="1"/>
          </p:cNvSpPr>
          <p:nvPr>
            <p:ph type="body" idx="2"/>
          </p:nvPr>
        </p:nvSpPr>
        <p:spPr>
          <a:xfrm>
            <a:off x="6364224" y="2194560"/>
            <a:ext cx="4755000" cy="3977700"/>
          </a:xfrm>
          <a:prstGeom prst="rect">
            <a:avLst/>
          </a:prstGeom>
          <a:noFill/>
          <a:ln>
            <a:noFill/>
          </a:ln>
        </p:spPr>
        <p:txBody>
          <a:bodyPr spcFirstLastPara="1" wrap="square" lIns="91425" tIns="91425" rIns="91425" bIns="91425" anchor="t" anchorCtr="0"/>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dk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dk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310" name="Google Shape;310;p39"/>
          <p:cNvSpPr txBox="1">
            <a:spLocks noGrp="1"/>
          </p:cNvSpPr>
          <p:nvPr>
            <p:ph type="dt" idx="10"/>
          </p:nvPr>
        </p:nvSpPr>
        <p:spPr>
          <a:xfrm>
            <a:off x="7964424" y="6272784"/>
            <a:ext cx="3273600" cy="3651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11" name="Google Shape;311;p39"/>
          <p:cNvSpPr txBox="1">
            <a:spLocks noGrp="1"/>
          </p:cNvSpPr>
          <p:nvPr>
            <p:ph type="ftr" idx="11"/>
          </p:nvPr>
        </p:nvSpPr>
        <p:spPr>
          <a:xfrm>
            <a:off x="1088136" y="6272784"/>
            <a:ext cx="6327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12" name="Google Shape;312;p39"/>
          <p:cNvSpPr txBox="1">
            <a:spLocks noGrp="1"/>
          </p:cNvSpPr>
          <p:nvPr>
            <p:ph type="sldNum" idx="12"/>
          </p:nvPr>
        </p:nvSpPr>
        <p:spPr>
          <a:xfrm>
            <a:off x="11311128" y="6272784"/>
            <a:ext cx="6402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Rokkitt"/>
                <a:ea typeface="Rokkitt"/>
                <a:cs typeface="Rokkitt"/>
                <a:sym typeface="Rokkitt"/>
              </a:defRPr>
            </a:lvl1pPr>
            <a:lvl2pPr marL="0" marR="0" lvl="1" indent="0" algn="ctr" rtl="0">
              <a:spcBef>
                <a:spcPts val="0"/>
              </a:spcBef>
              <a:buNone/>
              <a:defRPr sz="1400" b="1">
                <a:solidFill>
                  <a:srgbClr val="FFFFFF"/>
                </a:solidFill>
                <a:latin typeface="Rokkitt"/>
                <a:ea typeface="Rokkitt"/>
                <a:cs typeface="Rokkitt"/>
                <a:sym typeface="Rokkitt"/>
              </a:defRPr>
            </a:lvl2pPr>
            <a:lvl3pPr marL="0" marR="0" lvl="2" indent="0" algn="ctr" rtl="0">
              <a:spcBef>
                <a:spcPts val="0"/>
              </a:spcBef>
              <a:buNone/>
              <a:defRPr sz="1400" b="1">
                <a:solidFill>
                  <a:srgbClr val="FFFFFF"/>
                </a:solidFill>
                <a:latin typeface="Rokkitt"/>
                <a:ea typeface="Rokkitt"/>
                <a:cs typeface="Rokkitt"/>
                <a:sym typeface="Rokkitt"/>
              </a:defRPr>
            </a:lvl3pPr>
            <a:lvl4pPr marL="0" marR="0" lvl="3" indent="0" algn="ctr" rtl="0">
              <a:spcBef>
                <a:spcPts val="0"/>
              </a:spcBef>
              <a:buNone/>
              <a:defRPr sz="1400" b="1">
                <a:solidFill>
                  <a:srgbClr val="FFFFFF"/>
                </a:solidFill>
                <a:latin typeface="Rokkitt"/>
                <a:ea typeface="Rokkitt"/>
                <a:cs typeface="Rokkitt"/>
                <a:sym typeface="Rokkitt"/>
              </a:defRPr>
            </a:lvl4pPr>
            <a:lvl5pPr marL="0" marR="0" lvl="4" indent="0" algn="ctr" rtl="0">
              <a:spcBef>
                <a:spcPts val="0"/>
              </a:spcBef>
              <a:buNone/>
              <a:defRPr sz="1400" b="1">
                <a:solidFill>
                  <a:srgbClr val="FFFFFF"/>
                </a:solidFill>
                <a:latin typeface="Rokkitt"/>
                <a:ea typeface="Rokkitt"/>
                <a:cs typeface="Rokkitt"/>
                <a:sym typeface="Rokkitt"/>
              </a:defRPr>
            </a:lvl5pPr>
            <a:lvl6pPr marL="0" marR="0" lvl="5" indent="0" algn="ctr" rtl="0">
              <a:spcBef>
                <a:spcPts val="0"/>
              </a:spcBef>
              <a:buNone/>
              <a:defRPr sz="1400" b="1">
                <a:solidFill>
                  <a:srgbClr val="FFFFFF"/>
                </a:solidFill>
                <a:latin typeface="Rokkitt"/>
                <a:ea typeface="Rokkitt"/>
                <a:cs typeface="Rokkitt"/>
                <a:sym typeface="Rokkitt"/>
              </a:defRPr>
            </a:lvl6pPr>
            <a:lvl7pPr marL="0" marR="0" lvl="6" indent="0" algn="ctr" rtl="0">
              <a:spcBef>
                <a:spcPts val="0"/>
              </a:spcBef>
              <a:buNone/>
              <a:defRPr sz="1400" b="1">
                <a:solidFill>
                  <a:srgbClr val="FFFFFF"/>
                </a:solidFill>
                <a:latin typeface="Rokkitt"/>
                <a:ea typeface="Rokkitt"/>
                <a:cs typeface="Rokkitt"/>
                <a:sym typeface="Rokkitt"/>
              </a:defRPr>
            </a:lvl7pPr>
            <a:lvl8pPr marL="0" marR="0" lvl="7" indent="0" algn="ctr" rtl="0">
              <a:spcBef>
                <a:spcPts val="0"/>
              </a:spcBef>
              <a:buNone/>
              <a:defRPr sz="1400" b="1">
                <a:solidFill>
                  <a:srgbClr val="FFFFFF"/>
                </a:solidFill>
                <a:latin typeface="Rokkitt"/>
                <a:ea typeface="Rokkitt"/>
                <a:cs typeface="Rokkitt"/>
                <a:sym typeface="Rokkitt"/>
              </a:defRPr>
            </a:lvl8pPr>
            <a:lvl9pPr marL="0" marR="0" lvl="8" indent="0" algn="ctr" rtl="0">
              <a:spcBef>
                <a:spcPts val="0"/>
              </a:spcBef>
              <a:buNone/>
              <a:defRPr sz="1400" b="1">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3"/>
        <p:cNvGrpSpPr/>
        <p:nvPr/>
      </p:nvGrpSpPr>
      <p:grpSpPr>
        <a:xfrm>
          <a:off x="0" y="0"/>
          <a:ext cx="0" cy="0"/>
          <a:chOff x="0" y="0"/>
          <a:chExt cx="0" cy="0"/>
        </a:xfrm>
      </p:grpSpPr>
      <p:sp>
        <p:nvSpPr>
          <p:cNvPr id="314" name="Google Shape;314;p40"/>
          <p:cNvSpPr txBox="1">
            <a:spLocks noGrp="1"/>
          </p:cNvSpPr>
          <p:nvPr>
            <p:ph type="title"/>
          </p:nvPr>
        </p:nvSpPr>
        <p:spPr>
          <a:xfrm>
            <a:off x="1069848" y="484632"/>
            <a:ext cx="10058400" cy="16092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SzPts val="5400"/>
              <a:buFont typeface="Rokkitt"/>
              <a:buNone/>
              <a:defRPr sz="5400" b="0" i="0" u="none" strike="noStrike" cap="none">
                <a:latin typeface="Rokkitt"/>
                <a:ea typeface="Rokkitt"/>
                <a:cs typeface="Rokkitt"/>
                <a:sym typeface="Rokkitt"/>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15" name="Google Shape;315;p40"/>
          <p:cNvSpPr txBox="1">
            <a:spLocks noGrp="1"/>
          </p:cNvSpPr>
          <p:nvPr>
            <p:ph type="dt" idx="10"/>
          </p:nvPr>
        </p:nvSpPr>
        <p:spPr>
          <a:xfrm>
            <a:off x="7964424" y="6272784"/>
            <a:ext cx="3273600" cy="3651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16" name="Google Shape;316;p40"/>
          <p:cNvSpPr txBox="1">
            <a:spLocks noGrp="1"/>
          </p:cNvSpPr>
          <p:nvPr>
            <p:ph type="ftr" idx="11"/>
          </p:nvPr>
        </p:nvSpPr>
        <p:spPr>
          <a:xfrm>
            <a:off x="1088136" y="6272784"/>
            <a:ext cx="6327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17" name="Google Shape;317;p40"/>
          <p:cNvSpPr txBox="1">
            <a:spLocks noGrp="1"/>
          </p:cNvSpPr>
          <p:nvPr>
            <p:ph type="sldNum" idx="12"/>
          </p:nvPr>
        </p:nvSpPr>
        <p:spPr>
          <a:xfrm>
            <a:off x="11311128" y="6272784"/>
            <a:ext cx="6402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Rokkitt"/>
                <a:ea typeface="Rokkitt"/>
                <a:cs typeface="Rokkitt"/>
                <a:sym typeface="Rokkitt"/>
              </a:defRPr>
            </a:lvl1pPr>
            <a:lvl2pPr marL="0" marR="0" lvl="1" indent="0" algn="ctr" rtl="0">
              <a:spcBef>
                <a:spcPts val="0"/>
              </a:spcBef>
              <a:buNone/>
              <a:defRPr sz="1400" b="1">
                <a:solidFill>
                  <a:srgbClr val="FFFFFF"/>
                </a:solidFill>
                <a:latin typeface="Rokkitt"/>
                <a:ea typeface="Rokkitt"/>
                <a:cs typeface="Rokkitt"/>
                <a:sym typeface="Rokkitt"/>
              </a:defRPr>
            </a:lvl2pPr>
            <a:lvl3pPr marL="0" marR="0" lvl="2" indent="0" algn="ctr" rtl="0">
              <a:spcBef>
                <a:spcPts val="0"/>
              </a:spcBef>
              <a:buNone/>
              <a:defRPr sz="1400" b="1">
                <a:solidFill>
                  <a:srgbClr val="FFFFFF"/>
                </a:solidFill>
                <a:latin typeface="Rokkitt"/>
                <a:ea typeface="Rokkitt"/>
                <a:cs typeface="Rokkitt"/>
                <a:sym typeface="Rokkitt"/>
              </a:defRPr>
            </a:lvl3pPr>
            <a:lvl4pPr marL="0" marR="0" lvl="3" indent="0" algn="ctr" rtl="0">
              <a:spcBef>
                <a:spcPts val="0"/>
              </a:spcBef>
              <a:buNone/>
              <a:defRPr sz="1400" b="1">
                <a:solidFill>
                  <a:srgbClr val="FFFFFF"/>
                </a:solidFill>
                <a:latin typeface="Rokkitt"/>
                <a:ea typeface="Rokkitt"/>
                <a:cs typeface="Rokkitt"/>
                <a:sym typeface="Rokkitt"/>
              </a:defRPr>
            </a:lvl4pPr>
            <a:lvl5pPr marL="0" marR="0" lvl="4" indent="0" algn="ctr" rtl="0">
              <a:spcBef>
                <a:spcPts val="0"/>
              </a:spcBef>
              <a:buNone/>
              <a:defRPr sz="1400" b="1">
                <a:solidFill>
                  <a:srgbClr val="FFFFFF"/>
                </a:solidFill>
                <a:latin typeface="Rokkitt"/>
                <a:ea typeface="Rokkitt"/>
                <a:cs typeface="Rokkitt"/>
                <a:sym typeface="Rokkitt"/>
              </a:defRPr>
            </a:lvl5pPr>
            <a:lvl6pPr marL="0" marR="0" lvl="5" indent="0" algn="ctr" rtl="0">
              <a:spcBef>
                <a:spcPts val="0"/>
              </a:spcBef>
              <a:buNone/>
              <a:defRPr sz="1400" b="1">
                <a:solidFill>
                  <a:srgbClr val="FFFFFF"/>
                </a:solidFill>
                <a:latin typeface="Rokkitt"/>
                <a:ea typeface="Rokkitt"/>
                <a:cs typeface="Rokkitt"/>
                <a:sym typeface="Rokkitt"/>
              </a:defRPr>
            </a:lvl6pPr>
            <a:lvl7pPr marL="0" marR="0" lvl="6" indent="0" algn="ctr" rtl="0">
              <a:spcBef>
                <a:spcPts val="0"/>
              </a:spcBef>
              <a:buNone/>
              <a:defRPr sz="1400" b="1">
                <a:solidFill>
                  <a:srgbClr val="FFFFFF"/>
                </a:solidFill>
                <a:latin typeface="Rokkitt"/>
                <a:ea typeface="Rokkitt"/>
                <a:cs typeface="Rokkitt"/>
                <a:sym typeface="Rokkitt"/>
              </a:defRPr>
            </a:lvl7pPr>
            <a:lvl8pPr marL="0" marR="0" lvl="7" indent="0" algn="ctr" rtl="0">
              <a:spcBef>
                <a:spcPts val="0"/>
              </a:spcBef>
              <a:buNone/>
              <a:defRPr sz="1400" b="1">
                <a:solidFill>
                  <a:srgbClr val="FFFFFF"/>
                </a:solidFill>
                <a:latin typeface="Rokkitt"/>
                <a:ea typeface="Rokkitt"/>
                <a:cs typeface="Rokkitt"/>
                <a:sym typeface="Rokkitt"/>
              </a:defRPr>
            </a:lvl8pPr>
            <a:lvl9pPr marL="0" marR="0" lvl="8" indent="0" algn="ctr" rtl="0">
              <a:spcBef>
                <a:spcPts val="0"/>
              </a:spcBef>
              <a:buNone/>
              <a:defRPr sz="1400" b="1">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8"/>
        <p:cNvGrpSpPr/>
        <p:nvPr/>
      </p:nvGrpSpPr>
      <p:grpSpPr>
        <a:xfrm>
          <a:off x="0" y="0"/>
          <a:ext cx="0" cy="0"/>
          <a:chOff x="0" y="0"/>
          <a:chExt cx="0" cy="0"/>
        </a:xfrm>
      </p:grpSpPr>
      <p:sp>
        <p:nvSpPr>
          <p:cNvPr id="319" name="Google Shape;319;p41"/>
          <p:cNvSpPr txBox="1">
            <a:spLocks noGrp="1"/>
          </p:cNvSpPr>
          <p:nvPr>
            <p:ph type="dt" idx="10"/>
          </p:nvPr>
        </p:nvSpPr>
        <p:spPr>
          <a:xfrm>
            <a:off x="7964424" y="6272784"/>
            <a:ext cx="3273600" cy="3651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20" name="Google Shape;320;p41"/>
          <p:cNvSpPr txBox="1">
            <a:spLocks noGrp="1"/>
          </p:cNvSpPr>
          <p:nvPr>
            <p:ph type="ftr" idx="11"/>
          </p:nvPr>
        </p:nvSpPr>
        <p:spPr>
          <a:xfrm>
            <a:off x="1088136" y="6272784"/>
            <a:ext cx="6327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21" name="Google Shape;321;p41"/>
          <p:cNvSpPr txBox="1">
            <a:spLocks noGrp="1"/>
          </p:cNvSpPr>
          <p:nvPr>
            <p:ph type="sldNum" idx="12"/>
          </p:nvPr>
        </p:nvSpPr>
        <p:spPr>
          <a:xfrm>
            <a:off x="11311128" y="6272784"/>
            <a:ext cx="6402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Rokkitt"/>
                <a:ea typeface="Rokkitt"/>
                <a:cs typeface="Rokkitt"/>
                <a:sym typeface="Rokkitt"/>
              </a:defRPr>
            </a:lvl1pPr>
            <a:lvl2pPr marL="0" marR="0" lvl="1" indent="0" algn="ctr" rtl="0">
              <a:spcBef>
                <a:spcPts val="0"/>
              </a:spcBef>
              <a:buNone/>
              <a:defRPr sz="1400" b="1">
                <a:solidFill>
                  <a:srgbClr val="FFFFFF"/>
                </a:solidFill>
                <a:latin typeface="Rokkitt"/>
                <a:ea typeface="Rokkitt"/>
                <a:cs typeface="Rokkitt"/>
                <a:sym typeface="Rokkitt"/>
              </a:defRPr>
            </a:lvl2pPr>
            <a:lvl3pPr marL="0" marR="0" lvl="2" indent="0" algn="ctr" rtl="0">
              <a:spcBef>
                <a:spcPts val="0"/>
              </a:spcBef>
              <a:buNone/>
              <a:defRPr sz="1400" b="1">
                <a:solidFill>
                  <a:srgbClr val="FFFFFF"/>
                </a:solidFill>
                <a:latin typeface="Rokkitt"/>
                <a:ea typeface="Rokkitt"/>
                <a:cs typeface="Rokkitt"/>
                <a:sym typeface="Rokkitt"/>
              </a:defRPr>
            </a:lvl3pPr>
            <a:lvl4pPr marL="0" marR="0" lvl="3" indent="0" algn="ctr" rtl="0">
              <a:spcBef>
                <a:spcPts val="0"/>
              </a:spcBef>
              <a:buNone/>
              <a:defRPr sz="1400" b="1">
                <a:solidFill>
                  <a:srgbClr val="FFFFFF"/>
                </a:solidFill>
                <a:latin typeface="Rokkitt"/>
                <a:ea typeface="Rokkitt"/>
                <a:cs typeface="Rokkitt"/>
                <a:sym typeface="Rokkitt"/>
              </a:defRPr>
            </a:lvl4pPr>
            <a:lvl5pPr marL="0" marR="0" lvl="4" indent="0" algn="ctr" rtl="0">
              <a:spcBef>
                <a:spcPts val="0"/>
              </a:spcBef>
              <a:buNone/>
              <a:defRPr sz="1400" b="1">
                <a:solidFill>
                  <a:srgbClr val="FFFFFF"/>
                </a:solidFill>
                <a:latin typeface="Rokkitt"/>
                <a:ea typeface="Rokkitt"/>
                <a:cs typeface="Rokkitt"/>
                <a:sym typeface="Rokkitt"/>
              </a:defRPr>
            </a:lvl5pPr>
            <a:lvl6pPr marL="0" marR="0" lvl="5" indent="0" algn="ctr" rtl="0">
              <a:spcBef>
                <a:spcPts val="0"/>
              </a:spcBef>
              <a:buNone/>
              <a:defRPr sz="1400" b="1">
                <a:solidFill>
                  <a:srgbClr val="FFFFFF"/>
                </a:solidFill>
                <a:latin typeface="Rokkitt"/>
                <a:ea typeface="Rokkitt"/>
                <a:cs typeface="Rokkitt"/>
                <a:sym typeface="Rokkitt"/>
              </a:defRPr>
            </a:lvl6pPr>
            <a:lvl7pPr marL="0" marR="0" lvl="6" indent="0" algn="ctr" rtl="0">
              <a:spcBef>
                <a:spcPts val="0"/>
              </a:spcBef>
              <a:buNone/>
              <a:defRPr sz="1400" b="1">
                <a:solidFill>
                  <a:srgbClr val="FFFFFF"/>
                </a:solidFill>
                <a:latin typeface="Rokkitt"/>
                <a:ea typeface="Rokkitt"/>
                <a:cs typeface="Rokkitt"/>
                <a:sym typeface="Rokkitt"/>
              </a:defRPr>
            </a:lvl7pPr>
            <a:lvl8pPr marL="0" marR="0" lvl="7" indent="0" algn="ctr" rtl="0">
              <a:spcBef>
                <a:spcPts val="0"/>
              </a:spcBef>
              <a:buNone/>
              <a:defRPr sz="1400" b="1">
                <a:solidFill>
                  <a:srgbClr val="FFFFFF"/>
                </a:solidFill>
                <a:latin typeface="Rokkitt"/>
                <a:ea typeface="Rokkitt"/>
                <a:cs typeface="Rokkitt"/>
                <a:sym typeface="Rokkitt"/>
              </a:defRPr>
            </a:lvl8pPr>
            <a:lvl9pPr marL="0" marR="0" lvl="8" indent="0" algn="ctr" rtl="0">
              <a:spcBef>
                <a:spcPts val="0"/>
              </a:spcBef>
              <a:buNone/>
              <a:defRPr sz="1400" b="1">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322"/>
        <p:cNvGrpSpPr/>
        <p:nvPr/>
      </p:nvGrpSpPr>
      <p:grpSpPr>
        <a:xfrm>
          <a:off x="0" y="0"/>
          <a:ext cx="0" cy="0"/>
          <a:chOff x="0" y="0"/>
          <a:chExt cx="0" cy="0"/>
        </a:xfrm>
      </p:grpSpPr>
      <p:sp>
        <p:nvSpPr>
          <p:cNvPr id="323" name="Google Shape;323;p42"/>
          <p:cNvSpPr/>
          <p:nvPr/>
        </p:nvSpPr>
        <p:spPr>
          <a:xfrm>
            <a:off x="8303740" y="0"/>
            <a:ext cx="38883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2"/>
          <p:cNvSpPr txBox="1">
            <a:spLocks noGrp="1"/>
          </p:cNvSpPr>
          <p:nvPr>
            <p:ph type="title"/>
          </p:nvPr>
        </p:nvSpPr>
        <p:spPr>
          <a:xfrm>
            <a:off x="8549640" y="685800"/>
            <a:ext cx="3200400" cy="17373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SzPts val="3200"/>
              <a:buFont typeface="Rokkitt"/>
              <a:buNone/>
              <a:defRPr sz="3200" b="1" i="0" u="none" strike="noStrike" cap="none">
                <a:latin typeface="Rokkitt"/>
                <a:ea typeface="Rokkitt"/>
                <a:cs typeface="Rokkitt"/>
                <a:sym typeface="Rokkitt"/>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25" name="Google Shape;325;p42"/>
          <p:cNvSpPr txBox="1">
            <a:spLocks noGrp="1"/>
          </p:cNvSpPr>
          <p:nvPr>
            <p:ph type="body" idx="1"/>
          </p:nvPr>
        </p:nvSpPr>
        <p:spPr>
          <a:xfrm>
            <a:off x="838200" y="685800"/>
            <a:ext cx="6711600" cy="5020200"/>
          </a:xfrm>
          <a:prstGeom prst="rect">
            <a:avLst/>
          </a:prstGeom>
          <a:noFill/>
          <a:ln>
            <a:noFill/>
          </a:ln>
        </p:spPr>
        <p:txBody>
          <a:bodyPr spcFirstLastPara="1" wrap="square" lIns="91425" tIns="91425" rIns="91425" bIns="91425" anchor="t" anchorCtr="0"/>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dk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dk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326" name="Google Shape;326;p42"/>
          <p:cNvSpPr txBox="1">
            <a:spLocks noGrp="1"/>
          </p:cNvSpPr>
          <p:nvPr>
            <p:ph type="body" idx="2"/>
          </p:nvPr>
        </p:nvSpPr>
        <p:spPr>
          <a:xfrm>
            <a:off x="8549640" y="2423160"/>
            <a:ext cx="3200400" cy="3291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rgbClr val="9E3611"/>
              </a:buClr>
              <a:buSzPts val="1190"/>
              <a:buFont typeface="Noto Sans Symbols"/>
              <a:buNone/>
              <a:defRPr sz="1400" b="0" i="0" u="none" strike="noStrike" cap="none">
                <a:solidFill>
                  <a:srgbClr val="9E3611"/>
                </a:solidFill>
                <a:latin typeface="Rockwell"/>
                <a:ea typeface="Rockwell"/>
                <a:cs typeface="Rockwell"/>
                <a:sym typeface="Rockwell"/>
              </a:defRPr>
            </a:lvl1pPr>
            <a:lvl2pPr marL="914400" marR="0" lvl="1" indent="-228600" algn="l" rtl="0">
              <a:lnSpc>
                <a:spcPct val="90000"/>
              </a:lnSpc>
              <a:spcBef>
                <a:spcPts val="400"/>
              </a:spcBef>
              <a:spcAft>
                <a:spcPts val="0"/>
              </a:spcAft>
              <a:buClr>
                <a:srgbClr val="9E3611"/>
              </a:buClr>
              <a:buSzPts val="1020"/>
              <a:buFont typeface="Noto Sans Symbols"/>
              <a:buNone/>
              <a:defRPr sz="1200" b="0" i="0" u="none" strike="noStrike" cap="none">
                <a:solidFill>
                  <a:schemeClr val="dk1"/>
                </a:solidFill>
                <a:latin typeface="Rockwell"/>
                <a:ea typeface="Rockwell"/>
                <a:cs typeface="Rockwell"/>
                <a:sym typeface="Rockwell"/>
              </a:defRPr>
            </a:lvl2pPr>
            <a:lvl3pPr marL="1371600" marR="0" lvl="2" indent="-228600" algn="l" rtl="0">
              <a:lnSpc>
                <a:spcPct val="90000"/>
              </a:lnSpc>
              <a:spcBef>
                <a:spcPts val="400"/>
              </a:spcBef>
              <a:spcAft>
                <a:spcPts val="0"/>
              </a:spcAft>
              <a:buClr>
                <a:srgbClr val="9E3611"/>
              </a:buClr>
              <a:buSzPts val="850"/>
              <a:buFont typeface="Noto Sans Symbols"/>
              <a:buNone/>
              <a:defRPr sz="1000" b="0" i="0" u="none" strike="noStrike" cap="none">
                <a:solidFill>
                  <a:schemeClr val="dk1"/>
                </a:solidFill>
                <a:latin typeface="Rockwell"/>
                <a:ea typeface="Rockwell"/>
                <a:cs typeface="Rockwell"/>
                <a:sym typeface="Rockwell"/>
              </a:defRPr>
            </a:lvl3pPr>
            <a:lvl4pPr marL="1828800" marR="0" lvl="3" indent="-228600" algn="l" rtl="0">
              <a:lnSpc>
                <a:spcPct val="90000"/>
              </a:lnSpc>
              <a:spcBef>
                <a:spcPts val="400"/>
              </a:spcBef>
              <a:spcAft>
                <a:spcPts val="0"/>
              </a:spcAft>
              <a:buClr>
                <a:srgbClr val="9E3611"/>
              </a:buClr>
              <a:buSzPts val="765"/>
              <a:buFont typeface="Noto Sans Symbols"/>
              <a:buNone/>
              <a:defRPr sz="900" b="0" i="0" u="none" strike="noStrike" cap="none">
                <a:solidFill>
                  <a:schemeClr val="dk1"/>
                </a:solidFill>
                <a:latin typeface="Rockwell"/>
                <a:ea typeface="Rockwell"/>
                <a:cs typeface="Rockwell"/>
                <a:sym typeface="Rockwell"/>
              </a:defRPr>
            </a:lvl4pPr>
            <a:lvl5pPr marL="2286000" marR="0" lvl="4" indent="-228600" algn="l" rtl="0">
              <a:lnSpc>
                <a:spcPct val="90000"/>
              </a:lnSpc>
              <a:spcBef>
                <a:spcPts val="400"/>
              </a:spcBef>
              <a:spcAft>
                <a:spcPts val="0"/>
              </a:spcAft>
              <a:buClr>
                <a:srgbClr val="9E3611"/>
              </a:buClr>
              <a:buSzPts val="765"/>
              <a:buFont typeface="Noto Sans Symbols"/>
              <a:buNone/>
              <a:defRPr sz="900" b="0" i="0" u="none" strike="noStrike" cap="none">
                <a:solidFill>
                  <a:schemeClr val="dk1"/>
                </a:solidFill>
                <a:latin typeface="Rockwell"/>
                <a:ea typeface="Rockwell"/>
                <a:cs typeface="Rockwell"/>
                <a:sym typeface="Rockwell"/>
              </a:defRPr>
            </a:lvl5pPr>
            <a:lvl6pPr marL="2743200" marR="0" lvl="5" indent="-228600" algn="l" rtl="0">
              <a:lnSpc>
                <a:spcPct val="90000"/>
              </a:lnSpc>
              <a:spcBef>
                <a:spcPts val="400"/>
              </a:spcBef>
              <a:spcAft>
                <a:spcPts val="0"/>
              </a:spcAft>
              <a:buClr>
                <a:srgbClr val="9E3611"/>
              </a:buClr>
              <a:buSzPts val="765"/>
              <a:buFont typeface="Noto Sans Symbols"/>
              <a:buNone/>
              <a:defRPr sz="900" b="0" i="0" u="none" strike="noStrike" cap="none">
                <a:solidFill>
                  <a:schemeClr val="dk1"/>
                </a:solidFill>
                <a:latin typeface="Rockwell"/>
                <a:ea typeface="Rockwell"/>
                <a:cs typeface="Rockwell"/>
                <a:sym typeface="Rockwell"/>
              </a:defRPr>
            </a:lvl6pPr>
            <a:lvl7pPr marL="3200400" marR="0" lvl="6" indent="-228600" algn="l" rtl="0">
              <a:lnSpc>
                <a:spcPct val="90000"/>
              </a:lnSpc>
              <a:spcBef>
                <a:spcPts val="400"/>
              </a:spcBef>
              <a:spcAft>
                <a:spcPts val="0"/>
              </a:spcAft>
              <a:buClr>
                <a:srgbClr val="9E3611"/>
              </a:buClr>
              <a:buSzPts val="765"/>
              <a:buFont typeface="Noto Sans Symbols"/>
              <a:buNone/>
              <a:defRPr sz="900" b="0" i="0" u="none" strike="noStrike" cap="none">
                <a:solidFill>
                  <a:schemeClr val="dk1"/>
                </a:solidFill>
                <a:latin typeface="Rockwell"/>
                <a:ea typeface="Rockwell"/>
                <a:cs typeface="Rockwell"/>
                <a:sym typeface="Rockwell"/>
              </a:defRPr>
            </a:lvl7pPr>
            <a:lvl8pPr marL="3657600" marR="0" lvl="7" indent="-228600" algn="l" rtl="0">
              <a:lnSpc>
                <a:spcPct val="90000"/>
              </a:lnSpc>
              <a:spcBef>
                <a:spcPts val="400"/>
              </a:spcBef>
              <a:spcAft>
                <a:spcPts val="0"/>
              </a:spcAft>
              <a:buClr>
                <a:srgbClr val="9E3611"/>
              </a:buClr>
              <a:buSzPts val="765"/>
              <a:buFont typeface="Noto Sans Symbols"/>
              <a:buNone/>
              <a:defRPr sz="900" b="0" i="0" u="none" strike="noStrike" cap="none">
                <a:solidFill>
                  <a:schemeClr val="dk1"/>
                </a:solidFill>
                <a:latin typeface="Rockwell"/>
                <a:ea typeface="Rockwell"/>
                <a:cs typeface="Rockwell"/>
                <a:sym typeface="Rockwell"/>
              </a:defRPr>
            </a:lvl8pPr>
            <a:lvl9pPr marL="4114800" marR="0" lvl="8" indent="-228600" algn="l" rtl="0">
              <a:lnSpc>
                <a:spcPct val="90000"/>
              </a:lnSpc>
              <a:spcBef>
                <a:spcPts val="400"/>
              </a:spcBef>
              <a:spcAft>
                <a:spcPts val="200"/>
              </a:spcAft>
              <a:buClr>
                <a:srgbClr val="9E3611"/>
              </a:buClr>
              <a:buSzPts val="765"/>
              <a:buFont typeface="Noto Sans Symbols"/>
              <a:buNone/>
              <a:defRPr sz="900" b="0" i="0" u="none" strike="noStrike" cap="none">
                <a:solidFill>
                  <a:schemeClr val="dk1"/>
                </a:solidFill>
                <a:latin typeface="Rockwell"/>
                <a:ea typeface="Rockwell"/>
                <a:cs typeface="Rockwell"/>
                <a:sym typeface="Rockwell"/>
              </a:defRPr>
            </a:lvl9pPr>
          </a:lstStyle>
          <a:p>
            <a:endParaRPr/>
          </a:p>
        </p:txBody>
      </p:sp>
      <p:sp>
        <p:nvSpPr>
          <p:cNvPr id="327" name="Google Shape;327;p42"/>
          <p:cNvSpPr txBox="1">
            <a:spLocks noGrp="1"/>
          </p:cNvSpPr>
          <p:nvPr>
            <p:ph type="dt" idx="10"/>
          </p:nvPr>
        </p:nvSpPr>
        <p:spPr>
          <a:xfrm>
            <a:off x="7964424" y="6272784"/>
            <a:ext cx="3273600" cy="3651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28" name="Google Shape;328;p42"/>
          <p:cNvSpPr txBox="1">
            <a:spLocks noGrp="1"/>
          </p:cNvSpPr>
          <p:nvPr>
            <p:ph type="ftr" idx="11"/>
          </p:nvPr>
        </p:nvSpPr>
        <p:spPr>
          <a:xfrm>
            <a:off x="1088136" y="6272784"/>
            <a:ext cx="6327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grpSp>
        <p:nvGrpSpPr>
          <p:cNvPr id="329" name="Google Shape;329;p42"/>
          <p:cNvGrpSpPr/>
          <p:nvPr/>
        </p:nvGrpSpPr>
        <p:grpSpPr>
          <a:xfrm>
            <a:off x="11401346" y="6229474"/>
            <a:ext cx="457232" cy="457232"/>
            <a:chOff x="11361456" y="6195813"/>
            <a:chExt cx="548700" cy="548700"/>
          </a:xfrm>
        </p:grpSpPr>
        <p:sp>
          <p:nvSpPr>
            <p:cNvPr id="330" name="Google Shape;330;p42"/>
            <p:cNvSpPr/>
            <p:nvPr/>
          </p:nvSpPr>
          <p:spPr>
            <a:xfrm>
              <a:off x="11361456" y="6195813"/>
              <a:ext cx="548700" cy="548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42"/>
            <p:cNvSpPr/>
            <p:nvPr/>
          </p:nvSpPr>
          <p:spPr>
            <a:xfrm>
              <a:off x="11396488" y="6230844"/>
              <a:ext cx="478500" cy="478500"/>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42"/>
          <p:cNvSpPr txBox="1">
            <a:spLocks noGrp="1"/>
          </p:cNvSpPr>
          <p:nvPr>
            <p:ph type="sldNum" idx="12"/>
          </p:nvPr>
        </p:nvSpPr>
        <p:spPr>
          <a:xfrm>
            <a:off x="11311128" y="6272784"/>
            <a:ext cx="6402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Rokkitt"/>
                <a:ea typeface="Rokkitt"/>
                <a:cs typeface="Rokkitt"/>
                <a:sym typeface="Rokkitt"/>
              </a:defRPr>
            </a:lvl1pPr>
            <a:lvl2pPr marL="0" marR="0" lvl="1" indent="0" algn="ctr" rtl="0">
              <a:spcBef>
                <a:spcPts val="0"/>
              </a:spcBef>
              <a:buNone/>
              <a:defRPr sz="1400" b="1">
                <a:solidFill>
                  <a:srgbClr val="FFFFFF"/>
                </a:solidFill>
                <a:latin typeface="Rokkitt"/>
                <a:ea typeface="Rokkitt"/>
                <a:cs typeface="Rokkitt"/>
                <a:sym typeface="Rokkitt"/>
              </a:defRPr>
            </a:lvl2pPr>
            <a:lvl3pPr marL="0" marR="0" lvl="2" indent="0" algn="ctr" rtl="0">
              <a:spcBef>
                <a:spcPts val="0"/>
              </a:spcBef>
              <a:buNone/>
              <a:defRPr sz="1400" b="1">
                <a:solidFill>
                  <a:srgbClr val="FFFFFF"/>
                </a:solidFill>
                <a:latin typeface="Rokkitt"/>
                <a:ea typeface="Rokkitt"/>
                <a:cs typeface="Rokkitt"/>
                <a:sym typeface="Rokkitt"/>
              </a:defRPr>
            </a:lvl3pPr>
            <a:lvl4pPr marL="0" marR="0" lvl="3" indent="0" algn="ctr" rtl="0">
              <a:spcBef>
                <a:spcPts val="0"/>
              </a:spcBef>
              <a:buNone/>
              <a:defRPr sz="1400" b="1">
                <a:solidFill>
                  <a:srgbClr val="FFFFFF"/>
                </a:solidFill>
                <a:latin typeface="Rokkitt"/>
                <a:ea typeface="Rokkitt"/>
                <a:cs typeface="Rokkitt"/>
                <a:sym typeface="Rokkitt"/>
              </a:defRPr>
            </a:lvl4pPr>
            <a:lvl5pPr marL="0" marR="0" lvl="4" indent="0" algn="ctr" rtl="0">
              <a:spcBef>
                <a:spcPts val="0"/>
              </a:spcBef>
              <a:buNone/>
              <a:defRPr sz="1400" b="1">
                <a:solidFill>
                  <a:srgbClr val="FFFFFF"/>
                </a:solidFill>
                <a:latin typeface="Rokkitt"/>
                <a:ea typeface="Rokkitt"/>
                <a:cs typeface="Rokkitt"/>
                <a:sym typeface="Rokkitt"/>
              </a:defRPr>
            </a:lvl5pPr>
            <a:lvl6pPr marL="0" marR="0" lvl="5" indent="0" algn="ctr" rtl="0">
              <a:spcBef>
                <a:spcPts val="0"/>
              </a:spcBef>
              <a:buNone/>
              <a:defRPr sz="1400" b="1">
                <a:solidFill>
                  <a:srgbClr val="FFFFFF"/>
                </a:solidFill>
                <a:latin typeface="Rokkitt"/>
                <a:ea typeface="Rokkitt"/>
                <a:cs typeface="Rokkitt"/>
                <a:sym typeface="Rokkitt"/>
              </a:defRPr>
            </a:lvl6pPr>
            <a:lvl7pPr marL="0" marR="0" lvl="6" indent="0" algn="ctr" rtl="0">
              <a:spcBef>
                <a:spcPts val="0"/>
              </a:spcBef>
              <a:buNone/>
              <a:defRPr sz="1400" b="1">
                <a:solidFill>
                  <a:srgbClr val="FFFFFF"/>
                </a:solidFill>
                <a:latin typeface="Rokkitt"/>
                <a:ea typeface="Rokkitt"/>
                <a:cs typeface="Rokkitt"/>
                <a:sym typeface="Rokkitt"/>
              </a:defRPr>
            </a:lvl7pPr>
            <a:lvl8pPr marL="0" marR="0" lvl="7" indent="0" algn="ctr" rtl="0">
              <a:spcBef>
                <a:spcPts val="0"/>
              </a:spcBef>
              <a:buNone/>
              <a:defRPr sz="1400" b="1">
                <a:solidFill>
                  <a:srgbClr val="FFFFFF"/>
                </a:solidFill>
                <a:latin typeface="Rokkitt"/>
                <a:ea typeface="Rokkitt"/>
                <a:cs typeface="Rokkitt"/>
                <a:sym typeface="Rokkitt"/>
              </a:defRPr>
            </a:lvl8pPr>
            <a:lvl9pPr marL="0" marR="0" lvl="8" indent="0" algn="ctr" rtl="0">
              <a:spcBef>
                <a:spcPts val="0"/>
              </a:spcBef>
              <a:buNone/>
              <a:defRPr sz="1400" b="1">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333"/>
        <p:cNvGrpSpPr/>
        <p:nvPr/>
      </p:nvGrpSpPr>
      <p:grpSpPr>
        <a:xfrm>
          <a:off x="0" y="0"/>
          <a:ext cx="0" cy="0"/>
          <a:chOff x="0" y="0"/>
          <a:chExt cx="0" cy="0"/>
        </a:xfrm>
      </p:grpSpPr>
      <p:sp>
        <p:nvSpPr>
          <p:cNvPr id="334" name="Google Shape;334;p43"/>
          <p:cNvSpPr/>
          <p:nvPr/>
        </p:nvSpPr>
        <p:spPr>
          <a:xfrm>
            <a:off x="8303740" y="0"/>
            <a:ext cx="38883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3"/>
          <p:cNvSpPr txBox="1">
            <a:spLocks noGrp="1"/>
          </p:cNvSpPr>
          <p:nvPr>
            <p:ph type="title"/>
          </p:nvPr>
        </p:nvSpPr>
        <p:spPr>
          <a:xfrm>
            <a:off x="8549640" y="685800"/>
            <a:ext cx="3200400" cy="173730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SzPts val="3200"/>
              <a:buFont typeface="Rokkitt"/>
              <a:buNone/>
              <a:defRPr sz="3200" b="1" i="0" u="none" strike="noStrike" cap="none">
                <a:latin typeface="Rokkitt"/>
                <a:ea typeface="Rokkitt"/>
                <a:cs typeface="Rokkitt"/>
                <a:sym typeface="Rokkitt"/>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36" name="Google Shape;336;p43"/>
          <p:cNvSpPr>
            <a:spLocks noGrp="1"/>
          </p:cNvSpPr>
          <p:nvPr>
            <p:ph type="pic" idx="2"/>
          </p:nvPr>
        </p:nvSpPr>
        <p:spPr>
          <a:xfrm>
            <a:off x="0" y="0"/>
            <a:ext cx="8303700" cy="6858000"/>
          </a:xfrm>
          <a:prstGeom prst="rect">
            <a:avLst/>
          </a:prstGeom>
          <a:solidFill>
            <a:srgbClr val="E1DFDF"/>
          </a:solidFill>
          <a:ln>
            <a:noFill/>
          </a:ln>
        </p:spPr>
        <p:txBody>
          <a:bodyPr spcFirstLastPara="1" wrap="square" lIns="91425" tIns="91425" rIns="91425" bIns="91425" anchor="t" anchorCtr="0"/>
          <a:lstStyle>
            <a:lvl1pPr marR="0" lvl="0" algn="l" rtl="0">
              <a:lnSpc>
                <a:spcPct val="90000"/>
              </a:lnSpc>
              <a:spcBef>
                <a:spcPts val="1200"/>
              </a:spcBef>
              <a:spcAft>
                <a:spcPts val="0"/>
              </a:spcAft>
              <a:buClr>
                <a:srgbClr val="9E3611"/>
              </a:buClr>
              <a:buSzPts val="2720"/>
              <a:buFont typeface="Noto Sans Symbols"/>
              <a:buNone/>
              <a:defRPr sz="3200" b="0" i="0" u="none" strike="noStrike" cap="none">
                <a:solidFill>
                  <a:schemeClr val="dk1"/>
                </a:solidFill>
                <a:latin typeface="Rockwell"/>
                <a:ea typeface="Rockwell"/>
                <a:cs typeface="Rockwell"/>
                <a:sym typeface="Rockwell"/>
              </a:defRPr>
            </a:lvl1pPr>
            <a:lvl2pPr marR="0" lvl="1" algn="l" rtl="0">
              <a:lnSpc>
                <a:spcPct val="90000"/>
              </a:lnSpc>
              <a:spcBef>
                <a:spcPts val="400"/>
              </a:spcBef>
              <a:spcAft>
                <a:spcPts val="0"/>
              </a:spcAft>
              <a:buClr>
                <a:srgbClr val="9E3611"/>
              </a:buClr>
              <a:buSzPts val="2380"/>
              <a:buFont typeface="Noto Sans Symbols"/>
              <a:buNone/>
              <a:defRPr sz="2800" b="0" i="0" u="none" strike="noStrike" cap="none">
                <a:solidFill>
                  <a:schemeClr val="dk1"/>
                </a:solidFill>
                <a:latin typeface="Rockwell"/>
                <a:ea typeface="Rockwell"/>
                <a:cs typeface="Rockwell"/>
                <a:sym typeface="Rockwell"/>
              </a:defRPr>
            </a:lvl2pPr>
            <a:lvl3pPr marR="0" lvl="2" algn="l" rtl="0">
              <a:lnSpc>
                <a:spcPct val="90000"/>
              </a:lnSpc>
              <a:spcBef>
                <a:spcPts val="400"/>
              </a:spcBef>
              <a:spcAft>
                <a:spcPts val="0"/>
              </a:spcAft>
              <a:buClr>
                <a:srgbClr val="9E3611"/>
              </a:buClr>
              <a:buSzPts val="2040"/>
              <a:buFont typeface="Noto Sans Symbols"/>
              <a:buNone/>
              <a:defRPr sz="2400" b="0" i="0" u="none" strike="noStrike" cap="none">
                <a:solidFill>
                  <a:schemeClr val="dk1"/>
                </a:solidFill>
                <a:latin typeface="Rockwell"/>
                <a:ea typeface="Rockwell"/>
                <a:cs typeface="Rockwell"/>
                <a:sym typeface="Rockwell"/>
              </a:defRPr>
            </a:lvl3pPr>
            <a:lvl4pPr marR="0" lvl="3"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4pPr>
            <a:lvl5pPr marR="0" lvl="4"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5pPr>
            <a:lvl6pPr marR="0" lvl="5"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6pPr>
            <a:lvl7pPr marR="0" lvl="6"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7pPr>
            <a:lvl8pPr marR="0" lvl="7"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8pPr>
            <a:lvl9pPr marR="0" lvl="8" algn="l" rtl="0">
              <a:lnSpc>
                <a:spcPct val="90000"/>
              </a:lnSpc>
              <a:spcBef>
                <a:spcPts val="400"/>
              </a:spcBef>
              <a:spcAft>
                <a:spcPts val="20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9pPr>
          </a:lstStyle>
          <a:p>
            <a:endParaRPr/>
          </a:p>
        </p:txBody>
      </p:sp>
      <p:sp>
        <p:nvSpPr>
          <p:cNvPr id="337" name="Google Shape;337;p43"/>
          <p:cNvSpPr txBox="1">
            <a:spLocks noGrp="1"/>
          </p:cNvSpPr>
          <p:nvPr>
            <p:ph type="body" idx="1"/>
          </p:nvPr>
        </p:nvSpPr>
        <p:spPr>
          <a:xfrm>
            <a:off x="8549640" y="2423160"/>
            <a:ext cx="3200400" cy="3291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1000"/>
              </a:spcBef>
              <a:spcAft>
                <a:spcPts val="0"/>
              </a:spcAft>
              <a:buClr>
                <a:srgbClr val="9E3611"/>
              </a:buClr>
              <a:buSzPts val="1190"/>
              <a:buFont typeface="Noto Sans Symbols"/>
              <a:buNone/>
              <a:defRPr sz="1400" b="0" i="0" u="none" strike="noStrike" cap="none">
                <a:solidFill>
                  <a:srgbClr val="9E3611"/>
                </a:solidFill>
                <a:latin typeface="Rockwell"/>
                <a:ea typeface="Rockwell"/>
                <a:cs typeface="Rockwell"/>
                <a:sym typeface="Rockwell"/>
              </a:defRPr>
            </a:lvl1pPr>
            <a:lvl2pPr marL="914400" marR="0" lvl="1" indent="-228600" algn="l" rtl="0">
              <a:lnSpc>
                <a:spcPct val="90000"/>
              </a:lnSpc>
              <a:spcBef>
                <a:spcPts val="400"/>
              </a:spcBef>
              <a:spcAft>
                <a:spcPts val="0"/>
              </a:spcAft>
              <a:buClr>
                <a:srgbClr val="9E3611"/>
              </a:buClr>
              <a:buSzPts val="1020"/>
              <a:buFont typeface="Noto Sans Symbols"/>
              <a:buNone/>
              <a:defRPr sz="1200" b="0" i="0" u="none" strike="noStrike" cap="none">
                <a:solidFill>
                  <a:schemeClr val="dk1"/>
                </a:solidFill>
                <a:latin typeface="Rockwell"/>
                <a:ea typeface="Rockwell"/>
                <a:cs typeface="Rockwell"/>
                <a:sym typeface="Rockwell"/>
              </a:defRPr>
            </a:lvl2pPr>
            <a:lvl3pPr marL="1371600" marR="0" lvl="2" indent="-228600" algn="l" rtl="0">
              <a:lnSpc>
                <a:spcPct val="90000"/>
              </a:lnSpc>
              <a:spcBef>
                <a:spcPts val="400"/>
              </a:spcBef>
              <a:spcAft>
                <a:spcPts val="0"/>
              </a:spcAft>
              <a:buClr>
                <a:srgbClr val="9E3611"/>
              </a:buClr>
              <a:buSzPts val="850"/>
              <a:buFont typeface="Noto Sans Symbols"/>
              <a:buNone/>
              <a:defRPr sz="1000" b="0" i="0" u="none" strike="noStrike" cap="none">
                <a:solidFill>
                  <a:schemeClr val="dk1"/>
                </a:solidFill>
                <a:latin typeface="Rockwell"/>
                <a:ea typeface="Rockwell"/>
                <a:cs typeface="Rockwell"/>
                <a:sym typeface="Rockwell"/>
              </a:defRPr>
            </a:lvl3pPr>
            <a:lvl4pPr marL="1828800" marR="0" lvl="3" indent="-228600" algn="l" rtl="0">
              <a:lnSpc>
                <a:spcPct val="90000"/>
              </a:lnSpc>
              <a:spcBef>
                <a:spcPts val="400"/>
              </a:spcBef>
              <a:spcAft>
                <a:spcPts val="0"/>
              </a:spcAft>
              <a:buClr>
                <a:srgbClr val="9E3611"/>
              </a:buClr>
              <a:buSzPts val="765"/>
              <a:buFont typeface="Noto Sans Symbols"/>
              <a:buNone/>
              <a:defRPr sz="900" b="0" i="0" u="none" strike="noStrike" cap="none">
                <a:solidFill>
                  <a:schemeClr val="dk1"/>
                </a:solidFill>
                <a:latin typeface="Rockwell"/>
                <a:ea typeface="Rockwell"/>
                <a:cs typeface="Rockwell"/>
                <a:sym typeface="Rockwell"/>
              </a:defRPr>
            </a:lvl4pPr>
            <a:lvl5pPr marL="2286000" marR="0" lvl="4" indent="-228600" algn="l" rtl="0">
              <a:lnSpc>
                <a:spcPct val="90000"/>
              </a:lnSpc>
              <a:spcBef>
                <a:spcPts val="400"/>
              </a:spcBef>
              <a:spcAft>
                <a:spcPts val="0"/>
              </a:spcAft>
              <a:buClr>
                <a:srgbClr val="9E3611"/>
              </a:buClr>
              <a:buSzPts val="765"/>
              <a:buFont typeface="Noto Sans Symbols"/>
              <a:buNone/>
              <a:defRPr sz="900" b="0" i="0" u="none" strike="noStrike" cap="none">
                <a:solidFill>
                  <a:schemeClr val="dk1"/>
                </a:solidFill>
                <a:latin typeface="Rockwell"/>
                <a:ea typeface="Rockwell"/>
                <a:cs typeface="Rockwell"/>
                <a:sym typeface="Rockwell"/>
              </a:defRPr>
            </a:lvl5pPr>
            <a:lvl6pPr marL="2743200" marR="0" lvl="5" indent="-228600" algn="l" rtl="0">
              <a:lnSpc>
                <a:spcPct val="90000"/>
              </a:lnSpc>
              <a:spcBef>
                <a:spcPts val="400"/>
              </a:spcBef>
              <a:spcAft>
                <a:spcPts val="0"/>
              </a:spcAft>
              <a:buClr>
                <a:srgbClr val="9E3611"/>
              </a:buClr>
              <a:buSzPts val="765"/>
              <a:buFont typeface="Noto Sans Symbols"/>
              <a:buNone/>
              <a:defRPr sz="900" b="0" i="0" u="none" strike="noStrike" cap="none">
                <a:solidFill>
                  <a:schemeClr val="dk1"/>
                </a:solidFill>
                <a:latin typeface="Rockwell"/>
                <a:ea typeface="Rockwell"/>
                <a:cs typeface="Rockwell"/>
                <a:sym typeface="Rockwell"/>
              </a:defRPr>
            </a:lvl6pPr>
            <a:lvl7pPr marL="3200400" marR="0" lvl="6" indent="-228600" algn="l" rtl="0">
              <a:lnSpc>
                <a:spcPct val="90000"/>
              </a:lnSpc>
              <a:spcBef>
                <a:spcPts val="400"/>
              </a:spcBef>
              <a:spcAft>
                <a:spcPts val="0"/>
              </a:spcAft>
              <a:buClr>
                <a:srgbClr val="9E3611"/>
              </a:buClr>
              <a:buSzPts val="765"/>
              <a:buFont typeface="Noto Sans Symbols"/>
              <a:buNone/>
              <a:defRPr sz="900" b="0" i="0" u="none" strike="noStrike" cap="none">
                <a:solidFill>
                  <a:schemeClr val="dk1"/>
                </a:solidFill>
                <a:latin typeface="Rockwell"/>
                <a:ea typeface="Rockwell"/>
                <a:cs typeface="Rockwell"/>
                <a:sym typeface="Rockwell"/>
              </a:defRPr>
            </a:lvl7pPr>
            <a:lvl8pPr marL="3657600" marR="0" lvl="7" indent="-228600" algn="l" rtl="0">
              <a:lnSpc>
                <a:spcPct val="90000"/>
              </a:lnSpc>
              <a:spcBef>
                <a:spcPts val="400"/>
              </a:spcBef>
              <a:spcAft>
                <a:spcPts val="0"/>
              </a:spcAft>
              <a:buClr>
                <a:srgbClr val="9E3611"/>
              </a:buClr>
              <a:buSzPts val="765"/>
              <a:buFont typeface="Noto Sans Symbols"/>
              <a:buNone/>
              <a:defRPr sz="900" b="0" i="0" u="none" strike="noStrike" cap="none">
                <a:solidFill>
                  <a:schemeClr val="dk1"/>
                </a:solidFill>
                <a:latin typeface="Rockwell"/>
                <a:ea typeface="Rockwell"/>
                <a:cs typeface="Rockwell"/>
                <a:sym typeface="Rockwell"/>
              </a:defRPr>
            </a:lvl8pPr>
            <a:lvl9pPr marL="4114800" marR="0" lvl="8" indent="-228600" algn="l" rtl="0">
              <a:lnSpc>
                <a:spcPct val="90000"/>
              </a:lnSpc>
              <a:spcBef>
                <a:spcPts val="400"/>
              </a:spcBef>
              <a:spcAft>
                <a:spcPts val="200"/>
              </a:spcAft>
              <a:buClr>
                <a:srgbClr val="9E3611"/>
              </a:buClr>
              <a:buSzPts val="765"/>
              <a:buFont typeface="Noto Sans Symbols"/>
              <a:buNone/>
              <a:defRPr sz="900" b="0" i="0" u="none" strike="noStrike" cap="none">
                <a:solidFill>
                  <a:schemeClr val="dk1"/>
                </a:solidFill>
                <a:latin typeface="Rockwell"/>
                <a:ea typeface="Rockwell"/>
                <a:cs typeface="Rockwell"/>
                <a:sym typeface="Rockwell"/>
              </a:defRPr>
            </a:lvl9pPr>
          </a:lstStyle>
          <a:p>
            <a:endParaRPr/>
          </a:p>
        </p:txBody>
      </p:sp>
      <p:sp>
        <p:nvSpPr>
          <p:cNvPr id="338" name="Google Shape;338;p43"/>
          <p:cNvSpPr txBox="1">
            <a:spLocks noGrp="1"/>
          </p:cNvSpPr>
          <p:nvPr>
            <p:ph type="dt" idx="10"/>
          </p:nvPr>
        </p:nvSpPr>
        <p:spPr>
          <a:xfrm>
            <a:off x="7964424" y="6272784"/>
            <a:ext cx="3273600" cy="3651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grpSp>
        <p:nvGrpSpPr>
          <p:cNvPr id="339" name="Google Shape;339;p43"/>
          <p:cNvGrpSpPr/>
          <p:nvPr/>
        </p:nvGrpSpPr>
        <p:grpSpPr>
          <a:xfrm>
            <a:off x="11401346" y="6229474"/>
            <a:ext cx="457232" cy="457232"/>
            <a:chOff x="11361456" y="6195813"/>
            <a:chExt cx="548700" cy="548700"/>
          </a:xfrm>
        </p:grpSpPr>
        <p:sp>
          <p:nvSpPr>
            <p:cNvPr id="340" name="Google Shape;340;p43"/>
            <p:cNvSpPr/>
            <p:nvPr/>
          </p:nvSpPr>
          <p:spPr>
            <a:xfrm>
              <a:off x="11361456" y="6195813"/>
              <a:ext cx="548700" cy="548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3"/>
            <p:cNvSpPr/>
            <p:nvPr/>
          </p:nvSpPr>
          <p:spPr>
            <a:xfrm>
              <a:off x="11396488" y="6230844"/>
              <a:ext cx="478500" cy="478500"/>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43"/>
          <p:cNvSpPr txBox="1">
            <a:spLocks noGrp="1"/>
          </p:cNvSpPr>
          <p:nvPr>
            <p:ph type="sldNum" idx="12"/>
          </p:nvPr>
        </p:nvSpPr>
        <p:spPr>
          <a:xfrm>
            <a:off x="11311128" y="6272784"/>
            <a:ext cx="6402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Rokkitt"/>
                <a:ea typeface="Rokkitt"/>
                <a:cs typeface="Rokkitt"/>
                <a:sym typeface="Rokkitt"/>
              </a:defRPr>
            </a:lvl1pPr>
            <a:lvl2pPr marL="0" marR="0" lvl="1" indent="0" algn="ctr" rtl="0">
              <a:spcBef>
                <a:spcPts val="0"/>
              </a:spcBef>
              <a:buNone/>
              <a:defRPr sz="1400" b="1">
                <a:solidFill>
                  <a:srgbClr val="FFFFFF"/>
                </a:solidFill>
                <a:latin typeface="Rokkitt"/>
                <a:ea typeface="Rokkitt"/>
                <a:cs typeface="Rokkitt"/>
                <a:sym typeface="Rokkitt"/>
              </a:defRPr>
            </a:lvl2pPr>
            <a:lvl3pPr marL="0" marR="0" lvl="2" indent="0" algn="ctr" rtl="0">
              <a:spcBef>
                <a:spcPts val="0"/>
              </a:spcBef>
              <a:buNone/>
              <a:defRPr sz="1400" b="1">
                <a:solidFill>
                  <a:srgbClr val="FFFFFF"/>
                </a:solidFill>
                <a:latin typeface="Rokkitt"/>
                <a:ea typeface="Rokkitt"/>
                <a:cs typeface="Rokkitt"/>
                <a:sym typeface="Rokkitt"/>
              </a:defRPr>
            </a:lvl3pPr>
            <a:lvl4pPr marL="0" marR="0" lvl="3" indent="0" algn="ctr" rtl="0">
              <a:spcBef>
                <a:spcPts val="0"/>
              </a:spcBef>
              <a:buNone/>
              <a:defRPr sz="1400" b="1">
                <a:solidFill>
                  <a:srgbClr val="FFFFFF"/>
                </a:solidFill>
                <a:latin typeface="Rokkitt"/>
                <a:ea typeface="Rokkitt"/>
                <a:cs typeface="Rokkitt"/>
                <a:sym typeface="Rokkitt"/>
              </a:defRPr>
            </a:lvl4pPr>
            <a:lvl5pPr marL="0" marR="0" lvl="4" indent="0" algn="ctr" rtl="0">
              <a:spcBef>
                <a:spcPts val="0"/>
              </a:spcBef>
              <a:buNone/>
              <a:defRPr sz="1400" b="1">
                <a:solidFill>
                  <a:srgbClr val="FFFFFF"/>
                </a:solidFill>
                <a:latin typeface="Rokkitt"/>
                <a:ea typeface="Rokkitt"/>
                <a:cs typeface="Rokkitt"/>
                <a:sym typeface="Rokkitt"/>
              </a:defRPr>
            </a:lvl5pPr>
            <a:lvl6pPr marL="0" marR="0" lvl="5" indent="0" algn="ctr" rtl="0">
              <a:spcBef>
                <a:spcPts val="0"/>
              </a:spcBef>
              <a:buNone/>
              <a:defRPr sz="1400" b="1">
                <a:solidFill>
                  <a:srgbClr val="FFFFFF"/>
                </a:solidFill>
                <a:latin typeface="Rokkitt"/>
                <a:ea typeface="Rokkitt"/>
                <a:cs typeface="Rokkitt"/>
                <a:sym typeface="Rokkitt"/>
              </a:defRPr>
            </a:lvl6pPr>
            <a:lvl7pPr marL="0" marR="0" lvl="6" indent="0" algn="ctr" rtl="0">
              <a:spcBef>
                <a:spcPts val="0"/>
              </a:spcBef>
              <a:buNone/>
              <a:defRPr sz="1400" b="1">
                <a:solidFill>
                  <a:srgbClr val="FFFFFF"/>
                </a:solidFill>
                <a:latin typeface="Rokkitt"/>
                <a:ea typeface="Rokkitt"/>
                <a:cs typeface="Rokkitt"/>
                <a:sym typeface="Rokkitt"/>
              </a:defRPr>
            </a:lvl7pPr>
            <a:lvl8pPr marL="0" marR="0" lvl="7" indent="0" algn="ctr" rtl="0">
              <a:spcBef>
                <a:spcPts val="0"/>
              </a:spcBef>
              <a:buNone/>
              <a:defRPr sz="1400" b="1">
                <a:solidFill>
                  <a:srgbClr val="FFFFFF"/>
                </a:solidFill>
                <a:latin typeface="Rokkitt"/>
                <a:ea typeface="Rokkitt"/>
                <a:cs typeface="Rokkitt"/>
                <a:sym typeface="Rokkitt"/>
              </a:defRPr>
            </a:lvl8pPr>
            <a:lvl9pPr marL="0" marR="0" lvl="8" indent="0" algn="ctr" rtl="0">
              <a:spcBef>
                <a:spcPts val="0"/>
              </a:spcBef>
              <a:buNone/>
              <a:defRPr sz="1400" b="1">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31"/>
        <p:cNvGrpSpPr/>
        <p:nvPr/>
      </p:nvGrpSpPr>
      <p:grpSpPr>
        <a:xfrm>
          <a:off x="0" y="0"/>
          <a:ext cx="0" cy="0"/>
          <a:chOff x="0" y="0"/>
          <a:chExt cx="0" cy="0"/>
        </a:xfrm>
      </p:grpSpPr>
      <p:sp>
        <p:nvSpPr>
          <p:cNvPr id="32" name="Google Shape;32;p5"/>
          <p:cNvSpPr/>
          <p:nvPr/>
        </p:nvSpPr>
        <p:spPr>
          <a:xfrm>
            <a:off x="0" y="6329966"/>
            <a:ext cx="12192000" cy="528034"/>
          </a:xfrm>
          <a:prstGeom prst="rect">
            <a:avLst/>
          </a:prstGeom>
          <a:solidFill>
            <a:srgbClr val="3F3F3F"/>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5"/>
          <p:cNvSpPr txBox="1">
            <a:spLocks noGrp="1"/>
          </p:cNvSpPr>
          <p:nvPr>
            <p:ph type="dt" idx="10"/>
          </p:nvPr>
        </p:nvSpPr>
        <p:spPr>
          <a:xfrm>
            <a:off x="831851" y="6492875"/>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sz="1200">
                <a:solidFill>
                  <a:srgbClr val="888888"/>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8652728" y="6492875"/>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cxnSp>
        <p:nvCxnSpPr>
          <p:cNvPr id="35" name="Google Shape;35;p5"/>
          <p:cNvCxnSpPr/>
          <p:nvPr/>
        </p:nvCxnSpPr>
        <p:spPr>
          <a:xfrm>
            <a:off x="11439728" y="2495716"/>
            <a:ext cx="0" cy="2716171"/>
          </a:xfrm>
          <a:prstGeom prst="straightConnector1">
            <a:avLst/>
          </a:prstGeom>
          <a:noFill/>
          <a:ln w="28575" cap="flat" cmpd="sng">
            <a:solidFill>
              <a:srgbClr val="008BC3"/>
            </a:solidFill>
            <a:prstDash val="solid"/>
            <a:miter lim="800000"/>
            <a:headEnd type="none" w="sm" len="sm"/>
            <a:tailEnd type="none" w="sm" len="sm"/>
          </a:ln>
        </p:spPr>
      </p:cxnSp>
      <p:sp>
        <p:nvSpPr>
          <p:cNvPr id="36" name="Google Shape;36;p5"/>
          <p:cNvSpPr txBox="1">
            <a:spLocks noGrp="1"/>
          </p:cNvSpPr>
          <p:nvPr>
            <p:ph type="ctrTitle"/>
          </p:nvPr>
        </p:nvSpPr>
        <p:spPr>
          <a:xfrm>
            <a:off x="924128" y="2815451"/>
            <a:ext cx="10343745" cy="2076699"/>
          </a:xfrm>
          <a:prstGeom prst="rect">
            <a:avLst/>
          </a:prstGeom>
          <a:noFill/>
          <a:ln>
            <a:noFill/>
          </a:ln>
        </p:spPr>
        <p:txBody>
          <a:bodyPr spcFirstLastPara="1" wrap="square" lIns="91425" tIns="45700" rIns="91425" bIns="45700" anchor="b" anchorCtr="0"/>
          <a:lstStyle>
            <a:lvl1pPr lvl="0" algn="r">
              <a:lnSpc>
                <a:spcPct val="90000"/>
              </a:lnSpc>
              <a:spcBef>
                <a:spcPts val="0"/>
              </a:spcBef>
              <a:spcAft>
                <a:spcPts val="0"/>
              </a:spcAft>
              <a:buClr>
                <a:srgbClr val="3F3F3F"/>
              </a:buClr>
              <a:buSzPts val="5000"/>
              <a:buFont typeface="Calibri"/>
              <a:buNone/>
              <a:defRPr sz="5000" b="0">
                <a:solidFill>
                  <a:srgbClr val="3F3F3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7" name="Google Shape;37;p5"/>
          <p:cNvPicPr preferRelativeResize="0"/>
          <p:nvPr/>
        </p:nvPicPr>
        <p:blipFill rotWithShape="1">
          <a:blip r:embed="rId2">
            <a:alphaModFix/>
          </a:blip>
          <a:srcRect/>
          <a:stretch/>
        </p:blipFill>
        <p:spPr>
          <a:xfrm>
            <a:off x="5410200" y="6492875"/>
            <a:ext cx="1371600" cy="334092"/>
          </a:xfrm>
          <a:prstGeom prst="rect">
            <a:avLst/>
          </a:prstGeom>
          <a:noFill/>
          <a:ln>
            <a:noFill/>
          </a:ln>
        </p:spPr>
      </p:pic>
      <p:sp>
        <p:nvSpPr>
          <p:cNvPr id="38" name="Google Shape;38;p5"/>
          <p:cNvSpPr txBox="1"/>
          <p:nvPr/>
        </p:nvSpPr>
        <p:spPr>
          <a:xfrm>
            <a:off x="874297" y="6461842"/>
            <a:ext cx="27432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43"/>
        <p:cNvGrpSpPr/>
        <p:nvPr/>
      </p:nvGrpSpPr>
      <p:grpSpPr>
        <a:xfrm>
          <a:off x="0" y="0"/>
          <a:ext cx="0" cy="0"/>
          <a:chOff x="0" y="0"/>
          <a:chExt cx="0" cy="0"/>
        </a:xfrm>
      </p:grpSpPr>
      <p:sp>
        <p:nvSpPr>
          <p:cNvPr id="344" name="Google Shape;344;p44"/>
          <p:cNvSpPr txBox="1">
            <a:spLocks noGrp="1"/>
          </p:cNvSpPr>
          <p:nvPr>
            <p:ph type="title"/>
          </p:nvPr>
        </p:nvSpPr>
        <p:spPr>
          <a:xfrm>
            <a:off x="1069848" y="484632"/>
            <a:ext cx="10058400" cy="16092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SzPts val="5400"/>
              <a:buFont typeface="Rokkitt"/>
              <a:buNone/>
              <a:defRPr sz="5400" b="0" i="0" u="none" strike="noStrike" cap="none">
                <a:latin typeface="Rokkitt"/>
                <a:ea typeface="Rokkitt"/>
                <a:cs typeface="Rokkitt"/>
                <a:sym typeface="Rokkitt"/>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45" name="Google Shape;345;p44"/>
          <p:cNvSpPr txBox="1">
            <a:spLocks noGrp="1"/>
          </p:cNvSpPr>
          <p:nvPr>
            <p:ph type="body" idx="1"/>
          </p:nvPr>
        </p:nvSpPr>
        <p:spPr>
          <a:xfrm rot="5400000">
            <a:off x="4073598" y="-882342"/>
            <a:ext cx="4050900" cy="10058400"/>
          </a:xfrm>
          <a:prstGeom prst="rect">
            <a:avLst/>
          </a:prstGeom>
          <a:noFill/>
          <a:ln>
            <a:noFill/>
          </a:ln>
        </p:spPr>
        <p:txBody>
          <a:bodyPr spcFirstLastPara="1" wrap="square" lIns="91425" tIns="91425" rIns="91425" bIns="91425" anchor="t" anchorCtr="0"/>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dk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dk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346" name="Google Shape;346;p44"/>
          <p:cNvSpPr txBox="1">
            <a:spLocks noGrp="1"/>
          </p:cNvSpPr>
          <p:nvPr>
            <p:ph type="dt" idx="10"/>
          </p:nvPr>
        </p:nvSpPr>
        <p:spPr>
          <a:xfrm>
            <a:off x="7964424" y="6272784"/>
            <a:ext cx="3273600" cy="3651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47" name="Google Shape;347;p44"/>
          <p:cNvSpPr txBox="1">
            <a:spLocks noGrp="1"/>
          </p:cNvSpPr>
          <p:nvPr>
            <p:ph type="ftr" idx="11"/>
          </p:nvPr>
        </p:nvSpPr>
        <p:spPr>
          <a:xfrm>
            <a:off x="1088136" y="6272784"/>
            <a:ext cx="6327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48" name="Google Shape;348;p44"/>
          <p:cNvSpPr txBox="1">
            <a:spLocks noGrp="1"/>
          </p:cNvSpPr>
          <p:nvPr>
            <p:ph type="sldNum" idx="12"/>
          </p:nvPr>
        </p:nvSpPr>
        <p:spPr>
          <a:xfrm>
            <a:off x="11311128" y="6272784"/>
            <a:ext cx="6402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Rokkitt"/>
                <a:ea typeface="Rokkitt"/>
                <a:cs typeface="Rokkitt"/>
                <a:sym typeface="Rokkitt"/>
              </a:defRPr>
            </a:lvl1pPr>
            <a:lvl2pPr marL="0" marR="0" lvl="1" indent="0" algn="ctr" rtl="0">
              <a:spcBef>
                <a:spcPts val="0"/>
              </a:spcBef>
              <a:buNone/>
              <a:defRPr sz="1400" b="1">
                <a:solidFill>
                  <a:srgbClr val="FFFFFF"/>
                </a:solidFill>
                <a:latin typeface="Rokkitt"/>
                <a:ea typeface="Rokkitt"/>
                <a:cs typeface="Rokkitt"/>
                <a:sym typeface="Rokkitt"/>
              </a:defRPr>
            </a:lvl2pPr>
            <a:lvl3pPr marL="0" marR="0" lvl="2" indent="0" algn="ctr" rtl="0">
              <a:spcBef>
                <a:spcPts val="0"/>
              </a:spcBef>
              <a:buNone/>
              <a:defRPr sz="1400" b="1">
                <a:solidFill>
                  <a:srgbClr val="FFFFFF"/>
                </a:solidFill>
                <a:latin typeface="Rokkitt"/>
                <a:ea typeface="Rokkitt"/>
                <a:cs typeface="Rokkitt"/>
                <a:sym typeface="Rokkitt"/>
              </a:defRPr>
            </a:lvl3pPr>
            <a:lvl4pPr marL="0" marR="0" lvl="3" indent="0" algn="ctr" rtl="0">
              <a:spcBef>
                <a:spcPts val="0"/>
              </a:spcBef>
              <a:buNone/>
              <a:defRPr sz="1400" b="1">
                <a:solidFill>
                  <a:srgbClr val="FFFFFF"/>
                </a:solidFill>
                <a:latin typeface="Rokkitt"/>
                <a:ea typeface="Rokkitt"/>
                <a:cs typeface="Rokkitt"/>
                <a:sym typeface="Rokkitt"/>
              </a:defRPr>
            </a:lvl4pPr>
            <a:lvl5pPr marL="0" marR="0" lvl="4" indent="0" algn="ctr" rtl="0">
              <a:spcBef>
                <a:spcPts val="0"/>
              </a:spcBef>
              <a:buNone/>
              <a:defRPr sz="1400" b="1">
                <a:solidFill>
                  <a:srgbClr val="FFFFFF"/>
                </a:solidFill>
                <a:latin typeface="Rokkitt"/>
                <a:ea typeface="Rokkitt"/>
                <a:cs typeface="Rokkitt"/>
                <a:sym typeface="Rokkitt"/>
              </a:defRPr>
            </a:lvl5pPr>
            <a:lvl6pPr marL="0" marR="0" lvl="5" indent="0" algn="ctr" rtl="0">
              <a:spcBef>
                <a:spcPts val="0"/>
              </a:spcBef>
              <a:buNone/>
              <a:defRPr sz="1400" b="1">
                <a:solidFill>
                  <a:srgbClr val="FFFFFF"/>
                </a:solidFill>
                <a:latin typeface="Rokkitt"/>
                <a:ea typeface="Rokkitt"/>
                <a:cs typeface="Rokkitt"/>
                <a:sym typeface="Rokkitt"/>
              </a:defRPr>
            </a:lvl6pPr>
            <a:lvl7pPr marL="0" marR="0" lvl="6" indent="0" algn="ctr" rtl="0">
              <a:spcBef>
                <a:spcPts val="0"/>
              </a:spcBef>
              <a:buNone/>
              <a:defRPr sz="1400" b="1">
                <a:solidFill>
                  <a:srgbClr val="FFFFFF"/>
                </a:solidFill>
                <a:latin typeface="Rokkitt"/>
                <a:ea typeface="Rokkitt"/>
                <a:cs typeface="Rokkitt"/>
                <a:sym typeface="Rokkitt"/>
              </a:defRPr>
            </a:lvl7pPr>
            <a:lvl8pPr marL="0" marR="0" lvl="7" indent="0" algn="ctr" rtl="0">
              <a:spcBef>
                <a:spcPts val="0"/>
              </a:spcBef>
              <a:buNone/>
              <a:defRPr sz="1400" b="1">
                <a:solidFill>
                  <a:srgbClr val="FFFFFF"/>
                </a:solidFill>
                <a:latin typeface="Rokkitt"/>
                <a:ea typeface="Rokkitt"/>
                <a:cs typeface="Rokkitt"/>
                <a:sym typeface="Rokkitt"/>
              </a:defRPr>
            </a:lvl8pPr>
            <a:lvl9pPr marL="0" marR="0" lvl="8" indent="0" algn="ctr" rtl="0">
              <a:spcBef>
                <a:spcPts val="0"/>
              </a:spcBef>
              <a:buNone/>
              <a:defRPr sz="1400" b="1">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49"/>
        <p:cNvGrpSpPr/>
        <p:nvPr/>
      </p:nvGrpSpPr>
      <p:grpSpPr>
        <a:xfrm>
          <a:off x="0" y="0"/>
          <a:ext cx="0" cy="0"/>
          <a:chOff x="0" y="0"/>
          <a:chExt cx="0" cy="0"/>
        </a:xfrm>
      </p:grpSpPr>
      <p:sp>
        <p:nvSpPr>
          <p:cNvPr id="350" name="Google Shape;350;p45"/>
          <p:cNvSpPr txBox="1">
            <a:spLocks noGrp="1"/>
          </p:cNvSpPr>
          <p:nvPr>
            <p:ph type="title"/>
          </p:nvPr>
        </p:nvSpPr>
        <p:spPr>
          <a:xfrm rot="5400000">
            <a:off x="7181850" y="2076450"/>
            <a:ext cx="5638800" cy="2552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SzPts val="5400"/>
              <a:buFont typeface="Rokkitt"/>
              <a:buNone/>
              <a:defRPr sz="5400" b="0" i="0" u="none" strike="noStrike" cap="none">
                <a:latin typeface="Rokkitt"/>
                <a:ea typeface="Rokkitt"/>
                <a:cs typeface="Rokkitt"/>
                <a:sym typeface="Rokkitt"/>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351" name="Google Shape;351;p45"/>
          <p:cNvSpPr txBox="1">
            <a:spLocks noGrp="1"/>
          </p:cNvSpPr>
          <p:nvPr>
            <p:ph type="body" idx="1"/>
          </p:nvPr>
        </p:nvSpPr>
        <p:spPr>
          <a:xfrm rot="5400000">
            <a:off x="2000250" y="-400050"/>
            <a:ext cx="5638800" cy="7505700"/>
          </a:xfrm>
          <a:prstGeom prst="rect">
            <a:avLst/>
          </a:prstGeom>
          <a:noFill/>
          <a:ln>
            <a:noFill/>
          </a:ln>
        </p:spPr>
        <p:txBody>
          <a:bodyPr spcFirstLastPara="1" wrap="square" lIns="91425" tIns="91425" rIns="91425" bIns="91425" anchor="t" anchorCtr="0"/>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dk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dk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352" name="Google Shape;352;p45"/>
          <p:cNvSpPr txBox="1">
            <a:spLocks noGrp="1"/>
          </p:cNvSpPr>
          <p:nvPr>
            <p:ph type="dt" idx="10"/>
          </p:nvPr>
        </p:nvSpPr>
        <p:spPr>
          <a:xfrm>
            <a:off x="7964424" y="6272784"/>
            <a:ext cx="3273600" cy="3651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53" name="Google Shape;353;p45"/>
          <p:cNvSpPr txBox="1">
            <a:spLocks noGrp="1"/>
          </p:cNvSpPr>
          <p:nvPr>
            <p:ph type="ftr" idx="11"/>
          </p:nvPr>
        </p:nvSpPr>
        <p:spPr>
          <a:xfrm>
            <a:off x="1088136" y="6272784"/>
            <a:ext cx="6327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54" name="Google Shape;354;p45"/>
          <p:cNvSpPr txBox="1">
            <a:spLocks noGrp="1"/>
          </p:cNvSpPr>
          <p:nvPr>
            <p:ph type="sldNum" idx="12"/>
          </p:nvPr>
        </p:nvSpPr>
        <p:spPr>
          <a:xfrm>
            <a:off x="11311128" y="6272784"/>
            <a:ext cx="6402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a:solidFill>
                  <a:srgbClr val="FFFFFF"/>
                </a:solidFill>
                <a:latin typeface="Rokkitt"/>
                <a:ea typeface="Rokkitt"/>
                <a:cs typeface="Rokkitt"/>
                <a:sym typeface="Rokkitt"/>
              </a:defRPr>
            </a:lvl1pPr>
            <a:lvl2pPr marL="0" marR="0" lvl="1" indent="0" algn="ctr" rtl="0">
              <a:spcBef>
                <a:spcPts val="0"/>
              </a:spcBef>
              <a:buNone/>
              <a:defRPr sz="1400" b="1">
                <a:solidFill>
                  <a:srgbClr val="FFFFFF"/>
                </a:solidFill>
                <a:latin typeface="Rokkitt"/>
                <a:ea typeface="Rokkitt"/>
                <a:cs typeface="Rokkitt"/>
                <a:sym typeface="Rokkitt"/>
              </a:defRPr>
            </a:lvl2pPr>
            <a:lvl3pPr marL="0" marR="0" lvl="2" indent="0" algn="ctr" rtl="0">
              <a:spcBef>
                <a:spcPts val="0"/>
              </a:spcBef>
              <a:buNone/>
              <a:defRPr sz="1400" b="1">
                <a:solidFill>
                  <a:srgbClr val="FFFFFF"/>
                </a:solidFill>
                <a:latin typeface="Rokkitt"/>
                <a:ea typeface="Rokkitt"/>
                <a:cs typeface="Rokkitt"/>
                <a:sym typeface="Rokkitt"/>
              </a:defRPr>
            </a:lvl3pPr>
            <a:lvl4pPr marL="0" marR="0" lvl="3" indent="0" algn="ctr" rtl="0">
              <a:spcBef>
                <a:spcPts val="0"/>
              </a:spcBef>
              <a:buNone/>
              <a:defRPr sz="1400" b="1">
                <a:solidFill>
                  <a:srgbClr val="FFFFFF"/>
                </a:solidFill>
                <a:latin typeface="Rokkitt"/>
                <a:ea typeface="Rokkitt"/>
                <a:cs typeface="Rokkitt"/>
                <a:sym typeface="Rokkitt"/>
              </a:defRPr>
            </a:lvl4pPr>
            <a:lvl5pPr marL="0" marR="0" lvl="4" indent="0" algn="ctr" rtl="0">
              <a:spcBef>
                <a:spcPts val="0"/>
              </a:spcBef>
              <a:buNone/>
              <a:defRPr sz="1400" b="1">
                <a:solidFill>
                  <a:srgbClr val="FFFFFF"/>
                </a:solidFill>
                <a:latin typeface="Rokkitt"/>
                <a:ea typeface="Rokkitt"/>
                <a:cs typeface="Rokkitt"/>
                <a:sym typeface="Rokkitt"/>
              </a:defRPr>
            </a:lvl5pPr>
            <a:lvl6pPr marL="0" marR="0" lvl="5" indent="0" algn="ctr" rtl="0">
              <a:spcBef>
                <a:spcPts val="0"/>
              </a:spcBef>
              <a:buNone/>
              <a:defRPr sz="1400" b="1">
                <a:solidFill>
                  <a:srgbClr val="FFFFFF"/>
                </a:solidFill>
                <a:latin typeface="Rokkitt"/>
                <a:ea typeface="Rokkitt"/>
                <a:cs typeface="Rokkitt"/>
                <a:sym typeface="Rokkitt"/>
              </a:defRPr>
            </a:lvl6pPr>
            <a:lvl7pPr marL="0" marR="0" lvl="6" indent="0" algn="ctr" rtl="0">
              <a:spcBef>
                <a:spcPts val="0"/>
              </a:spcBef>
              <a:buNone/>
              <a:defRPr sz="1400" b="1">
                <a:solidFill>
                  <a:srgbClr val="FFFFFF"/>
                </a:solidFill>
                <a:latin typeface="Rokkitt"/>
                <a:ea typeface="Rokkitt"/>
                <a:cs typeface="Rokkitt"/>
                <a:sym typeface="Rokkitt"/>
              </a:defRPr>
            </a:lvl7pPr>
            <a:lvl8pPr marL="0" marR="0" lvl="7" indent="0" algn="ctr" rtl="0">
              <a:spcBef>
                <a:spcPts val="0"/>
              </a:spcBef>
              <a:buNone/>
              <a:defRPr sz="1400" b="1">
                <a:solidFill>
                  <a:srgbClr val="FFFFFF"/>
                </a:solidFill>
                <a:latin typeface="Rokkitt"/>
                <a:ea typeface="Rokkitt"/>
                <a:cs typeface="Rokkitt"/>
                <a:sym typeface="Rokkitt"/>
              </a:defRPr>
            </a:lvl8pPr>
            <a:lvl9pPr marL="0" marR="0" lvl="8" indent="0" algn="ctr" rtl="0">
              <a:spcBef>
                <a:spcPts val="0"/>
              </a:spcBef>
              <a:buNone/>
              <a:defRPr sz="1400" b="1">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9"/>
        <p:cNvGrpSpPr/>
        <p:nvPr/>
      </p:nvGrpSpPr>
      <p:grpSpPr>
        <a:xfrm>
          <a:off x="0" y="0"/>
          <a:ext cx="0" cy="0"/>
          <a:chOff x="0" y="0"/>
          <a:chExt cx="0" cy="0"/>
        </a:xfrm>
      </p:grpSpPr>
      <p:sp>
        <p:nvSpPr>
          <p:cNvPr id="40" name="Google Shape;40;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4" name="Google Shape;5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1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p16"/>
          <p:cNvSpPr txBox="1">
            <a:spLocks noGrp="1"/>
          </p:cNvSpPr>
          <p:nvPr>
            <p:ph type="sldNum" idx="12"/>
          </p:nvPr>
        </p:nvSpPr>
        <p:spPr>
          <a:xfrm>
            <a:off x="9172073" y="6492876"/>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2"/>
        <p:cNvGrpSpPr/>
        <p:nvPr/>
      </p:nvGrpSpPr>
      <p:grpSpPr>
        <a:xfrm>
          <a:off x="0" y="0"/>
          <a:ext cx="0" cy="0"/>
          <a:chOff x="0" y="0"/>
          <a:chExt cx="0" cy="0"/>
        </a:xfrm>
      </p:grpSpPr>
      <p:sp>
        <p:nvSpPr>
          <p:cNvPr id="183" name="Google Shape;183;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4" name="Google Shape;184;p25"/>
          <p:cNvSpPr txBox="1">
            <a:spLocks noGrp="1"/>
          </p:cNvSpPr>
          <p:nvPr>
            <p:ph type="sldNum" idx="12"/>
          </p:nvPr>
        </p:nvSpPr>
        <p:spPr>
          <a:xfrm>
            <a:off x="9172073" y="6492876"/>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sp>
        <p:nvSpPr>
          <p:cNvPr id="261" name="Google Shape;261;p34"/>
          <p:cNvSpPr txBox="1">
            <a:spLocks noGrp="1"/>
          </p:cNvSpPr>
          <p:nvPr>
            <p:ph type="title"/>
          </p:nvPr>
        </p:nvSpPr>
        <p:spPr>
          <a:xfrm>
            <a:off x="1069848" y="484632"/>
            <a:ext cx="10058400" cy="16092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SzPts val="5400"/>
              <a:buFont typeface="Rokkitt"/>
              <a:buNone/>
              <a:defRPr sz="5400" b="0" i="0" u="none" strike="noStrike" cap="none">
                <a:latin typeface="Rokkitt"/>
                <a:ea typeface="Rokkitt"/>
                <a:cs typeface="Rokkitt"/>
                <a:sym typeface="Rokkitt"/>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62" name="Google Shape;262;p34"/>
          <p:cNvSpPr txBox="1">
            <a:spLocks noGrp="1"/>
          </p:cNvSpPr>
          <p:nvPr>
            <p:ph type="body" idx="1"/>
          </p:nvPr>
        </p:nvSpPr>
        <p:spPr>
          <a:xfrm>
            <a:off x="1069848" y="2121408"/>
            <a:ext cx="10058400" cy="4050900"/>
          </a:xfrm>
          <a:prstGeom prst="rect">
            <a:avLst/>
          </a:prstGeom>
          <a:noFill/>
          <a:ln>
            <a:noFill/>
          </a:ln>
        </p:spPr>
        <p:txBody>
          <a:bodyPr spcFirstLastPara="1" wrap="square" lIns="91425" tIns="91425" rIns="91425" bIns="91425" anchor="t" anchorCtr="0"/>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dk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dk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263" name="Google Shape;263;p34"/>
          <p:cNvSpPr txBox="1">
            <a:spLocks noGrp="1"/>
          </p:cNvSpPr>
          <p:nvPr>
            <p:ph type="dt" idx="10"/>
          </p:nvPr>
        </p:nvSpPr>
        <p:spPr>
          <a:xfrm>
            <a:off x="7964424" y="6272784"/>
            <a:ext cx="3273600" cy="3651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1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264" name="Google Shape;264;p34"/>
          <p:cNvSpPr txBox="1">
            <a:spLocks noGrp="1"/>
          </p:cNvSpPr>
          <p:nvPr>
            <p:ph type="ftr" idx="11"/>
          </p:nvPr>
        </p:nvSpPr>
        <p:spPr>
          <a:xfrm>
            <a:off x="1088136" y="6272784"/>
            <a:ext cx="6327600" cy="3651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1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grpSp>
        <p:nvGrpSpPr>
          <p:cNvPr id="265" name="Google Shape;265;p34"/>
          <p:cNvGrpSpPr/>
          <p:nvPr/>
        </p:nvGrpSpPr>
        <p:grpSpPr>
          <a:xfrm>
            <a:off x="11401346" y="6229474"/>
            <a:ext cx="457232" cy="457232"/>
            <a:chOff x="11361456" y="6195813"/>
            <a:chExt cx="548700" cy="548700"/>
          </a:xfrm>
        </p:grpSpPr>
        <p:sp>
          <p:nvSpPr>
            <p:cNvPr id="266" name="Google Shape;266;p34"/>
            <p:cNvSpPr/>
            <p:nvPr/>
          </p:nvSpPr>
          <p:spPr>
            <a:xfrm>
              <a:off x="11361456" y="6195813"/>
              <a:ext cx="548700" cy="5487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4"/>
            <p:cNvSpPr/>
            <p:nvPr/>
          </p:nvSpPr>
          <p:spPr>
            <a:xfrm>
              <a:off x="11396488" y="6230844"/>
              <a:ext cx="478500" cy="478500"/>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8" name="Google Shape;268;p34"/>
          <p:cNvSpPr txBox="1">
            <a:spLocks noGrp="1"/>
          </p:cNvSpPr>
          <p:nvPr>
            <p:ph type="sldNum" idx="12"/>
          </p:nvPr>
        </p:nvSpPr>
        <p:spPr>
          <a:xfrm>
            <a:off x="11311128" y="6272784"/>
            <a:ext cx="640200" cy="36510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Rokkitt"/>
                <a:ea typeface="Rokkitt"/>
                <a:cs typeface="Rokkitt"/>
                <a:sym typeface="Rokkitt"/>
              </a:defRPr>
            </a:lvl1pPr>
            <a:lvl2pPr marL="0" marR="0" lvl="1" indent="0" algn="ctr" rtl="0">
              <a:spcBef>
                <a:spcPts val="0"/>
              </a:spcBef>
              <a:buNone/>
              <a:defRPr sz="1400" b="1" i="0" u="none" strike="noStrike" cap="none">
                <a:solidFill>
                  <a:srgbClr val="FFFFFF"/>
                </a:solidFill>
                <a:latin typeface="Rokkitt"/>
                <a:ea typeface="Rokkitt"/>
                <a:cs typeface="Rokkitt"/>
                <a:sym typeface="Rokkitt"/>
              </a:defRPr>
            </a:lvl2pPr>
            <a:lvl3pPr marL="0" marR="0" lvl="2" indent="0" algn="ctr" rtl="0">
              <a:spcBef>
                <a:spcPts val="0"/>
              </a:spcBef>
              <a:buNone/>
              <a:defRPr sz="1400" b="1" i="0" u="none" strike="noStrike" cap="none">
                <a:solidFill>
                  <a:srgbClr val="FFFFFF"/>
                </a:solidFill>
                <a:latin typeface="Rokkitt"/>
                <a:ea typeface="Rokkitt"/>
                <a:cs typeface="Rokkitt"/>
                <a:sym typeface="Rokkitt"/>
              </a:defRPr>
            </a:lvl3pPr>
            <a:lvl4pPr marL="0" marR="0" lvl="3" indent="0" algn="ctr" rtl="0">
              <a:spcBef>
                <a:spcPts val="0"/>
              </a:spcBef>
              <a:buNone/>
              <a:defRPr sz="1400" b="1" i="0" u="none" strike="noStrike" cap="none">
                <a:solidFill>
                  <a:srgbClr val="FFFFFF"/>
                </a:solidFill>
                <a:latin typeface="Rokkitt"/>
                <a:ea typeface="Rokkitt"/>
                <a:cs typeface="Rokkitt"/>
                <a:sym typeface="Rokkitt"/>
              </a:defRPr>
            </a:lvl4pPr>
            <a:lvl5pPr marL="0" marR="0" lvl="4" indent="0" algn="ctr" rtl="0">
              <a:spcBef>
                <a:spcPts val="0"/>
              </a:spcBef>
              <a:buNone/>
              <a:defRPr sz="1400" b="1" i="0" u="none" strike="noStrike" cap="none">
                <a:solidFill>
                  <a:srgbClr val="FFFFFF"/>
                </a:solidFill>
                <a:latin typeface="Rokkitt"/>
                <a:ea typeface="Rokkitt"/>
                <a:cs typeface="Rokkitt"/>
                <a:sym typeface="Rokkitt"/>
              </a:defRPr>
            </a:lvl5pPr>
            <a:lvl6pPr marL="0" marR="0" lvl="5" indent="0" algn="ctr" rtl="0">
              <a:spcBef>
                <a:spcPts val="0"/>
              </a:spcBef>
              <a:buNone/>
              <a:defRPr sz="1400" b="1" i="0" u="none" strike="noStrike" cap="none">
                <a:solidFill>
                  <a:srgbClr val="FFFFFF"/>
                </a:solidFill>
                <a:latin typeface="Rokkitt"/>
                <a:ea typeface="Rokkitt"/>
                <a:cs typeface="Rokkitt"/>
                <a:sym typeface="Rokkitt"/>
              </a:defRPr>
            </a:lvl6pPr>
            <a:lvl7pPr marL="0" marR="0" lvl="6" indent="0" algn="ctr" rtl="0">
              <a:spcBef>
                <a:spcPts val="0"/>
              </a:spcBef>
              <a:buNone/>
              <a:defRPr sz="1400" b="1" i="0" u="none" strike="noStrike" cap="none">
                <a:solidFill>
                  <a:srgbClr val="FFFFFF"/>
                </a:solidFill>
                <a:latin typeface="Rokkitt"/>
                <a:ea typeface="Rokkitt"/>
                <a:cs typeface="Rokkitt"/>
                <a:sym typeface="Rokkitt"/>
              </a:defRPr>
            </a:lvl7pPr>
            <a:lvl8pPr marL="0" marR="0" lvl="7" indent="0" algn="ctr" rtl="0">
              <a:spcBef>
                <a:spcPts val="0"/>
              </a:spcBef>
              <a:buNone/>
              <a:defRPr sz="1400" b="1" i="0" u="none" strike="noStrike" cap="none">
                <a:solidFill>
                  <a:srgbClr val="FFFFFF"/>
                </a:solidFill>
                <a:latin typeface="Rokkitt"/>
                <a:ea typeface="Rokkitt"/>
                <a:cs typeface="Rokkitt"/>
                <a:sym typeface="Rokkitt"/>
              </a:defRPr>
            </a:lvl8pPr>
            <a:lvl9pPr marL="0" marR="0" lvl="8" indent="0" algn="ctr" rtl="0">
              <a:spcBef>
                <a:spcPts val="0"/>
              </a:spcBef>
              <a:buNone/>
              <a:defRPr sz="1400" b="1" i="0" u="none" strike="noStrike" cap="none">
                <a:solidFill>
                  <a:srgbClr val="FFFFFF"/>
                </a:solidFill>
                <a:latin typeface="Rokkitt"/>
                <a:ea typeface="Rokkitt"/>
                <a:cs typeface="Rokkitt"/>
                <a:sym typeface="Rokkitt"/>
              </a:defRPr>
            </a:lvl9pPr>
          </a:lstStyle>
          <a:p>
            <a:pPr marL="0" lvl="0" indent="0" algn="ctr" rtl="0">
              <a:spcBef>
                <a:spcPts val="0"/>
              </a:spcBef>
              <a:spcAft>
                <a:spcPts val="0"/>
              </a:spcAft>
              <a:buNone/>
            </a:pPr>
            <a:fld id="{00000000-1234-1234-1234-123412341234}" type="slidenum">
              <a:rPr lang="es-MX"/>
              <a:t>‹#›</a:t>
            </a:fld>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hyperlink" Target="https://www.cdc.gov/hiv/pdf/library/reports/surveillance/cdc-hiv-surveillance-report-2015-vol-27.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4.xml"/><Relationship Id="rId4" Type="http://schemas.openxmlformats.org/officeDocument/2006/relationships/hyperlink" Target="https://www.cdc.gov/hiv/group/racialethnic/africanamericans/index.html"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35.xml"/><Relationship Id="rId1" Type="http://schemas.openxmlformats.org/officeDocument/2006/relationships/slideLayout" Target="../slideLayouts/slideLayout32.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25.jp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32.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2.xml"/><Relationship Id="rId1" Type="http://schemas.openxmlformats.org/officeDocument/2006/relationships/slideLayout" Target="../slideLayouts/slideLayout25.xml"/></Relationships>
</file>

<file path=ppt/slides/_rels/slide43.xml.rels><?xml version="1.0" encoding="UTF-8" standalone="yes"?>
<Relationships xmlns="http://schemas.openxmlformats.org/package/2006/relationships"><Relationship Id="rId8" Type="http://schemas.openxmlformats.org/officeDocument/2006/relationships/hyperlink" Target="http://www.nastad.org/" TargetMode="External"/><Relationship Id="rId3" Type="http://schemas.openxmlformats.org/officeDocument/2006/relationships/hyperlink" Target="mailto:mkebede@NASTAD.org" TargetMode="External"/><Relationship Id="rId7" Type="http://schemas.openxmlformats.org/officeDocument/2006/relationships/hyperlink" Target="https://www.youtube.com/user/NASTAD1992" TargetMode="External"/><Relationship Id="rId2" Type="http://schemas.openxmlformats.org/officeDocument/2006/relationships/notesSlide" Target="../notesSlides/notesSlide43.xml"/><Relationship Id="rId1" Type="http://schemas.openxmlformats.org/officeDocument/2006/relationships/slideLayout" Target="../slideLayouts/slideLayout27.xml"/><Relationship Id="rId6" Type="http://schemas.openxmlformats.org/officeDocument/2006/relationships/hyperlink" Target="https://twitter.com/NASTAD" TargetMode="External"/><Relationship Id="rId5" Type="http://schemas.openxmlformats.org/officeDocument/2006/relationships/hyperlink" Target="http://www.facebook.com/NASTAD" TargetMode="External"/><Relationship Id="rId4" Type="http://schemas.openxmlformats.org/officeDocument/2006/relationships/hyperlink" Target="https://www.linkedin.com/company/nasta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6"/>
          <p:cNvSpPr txBox="1">
            <a:spLocks noGrp="1"/>
          </p:cNvSpPr>
          <p:nvPr>
            <p:ph type="ctrTitle"/>
          </p:nvPr>
        </p:nvSpPr>
        <p:spPr>
          <a:xfrm>
            <a:off x="933854" y="1237369"/>
            <a:ext cx="10343745" cy="2076699"/>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rgbClr val="3F3F3F"/>
              </a:buClr>
              <a:buSzPts val="5000"/>
              <a:buFont typeface="Calibri"/>
              <a:buNone/>
            </a:pPr>
            <a:r>
              <a:rPr lang="es-MX" dirty="0"/>
              <a:t>Trauma-</a:t>
            </a:r>
            <a:r>
              <a:rPr lang="es-MX" dirty="0" err="1"/>
              <a:t>Informed</a:t>
            </a:r>
            <a:r>
              <a:rPr lang="es-MX" dirty="0"/>
              <a:t> </a:t>
            </a:r>
            <a:r>
              <a:rPr lang="es-MX" dirty="0" err="1"/>
              <a:t>Approaches</a:t>
            </a:r>
            <a:r>
              <a:rPr lang="es-MX" dirty="0"/>
              <a:t> (TIA) </a:t>
            </a:r>
            <a:r>
              <a:rPr lang="es-MX" dirty="0" err="1"/>
              <a:t>to</a:t>
            </a:r>
            <a:r>
              <a:rPr lang="es-MX" dirty="0"/>
              <a:t> RWHAP ADAP and </a:t>
            </a:r>
            <a:r>
              <a:rPr lang="es-MX" dirty="0" err="1"/>
              <a:t>Part</a:t>
            </a:r>
            <a:r>
              <a:rPr lang="es-MX" dirty="0"/>
              <a:t> B </a:t>
            </a:r>
            <a:r>
              <a:rPr lang="es-MX" dirty="0" err="1"/>
              <a:t>Program</a:t>
            </a:r>
            <a:r>
              <a:rPr lang="es-MX" dirty="0"/>
              <a:t> </a:t>
            </a:r>
            <a:endParaRPr dirty="0"/>
          </a:p>
        </p:txBody>
      </p:sp>
      <p:sp>
        <p:nvSpPr>
          <p:cNvPr id="361" name="Google Shape;361;p46"/>
          <p:cNvSpPr txBox="1"/>
          <p:nvPr/>
        </p:nvSpPr>
        <p:spPr>
          <a:xfrm>
            <a:off x="4227443" y="5163827"/>
            <a:ext cx="3578087" cy="76944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2200"/>
              <a:buFont typeface="Calibri"/>
              <a:buNone/>
            </a:pPr>
            <a:endParaRPr sz="2200" b="0" i="0" u="none" strike="noStrike" cap="none">
              <a:solidFill>
                <a:srgbClr val="008FC5"/>
              </a:solidFill>
              <a:latin typeface="Calibri"/>
              <a:ea typeface="Calibri"/>
              <a:cs typeface="Calibri"/>
              <a:sym typeface="Calibri"/>
            </a:endParaRPr>
          </a:p>
          <a:p>
            <a:pPr marL="0" marR="0" lvl="0" indent="0" algn="ctr" rtl="0">
              <a:lnSpc>
                <a:spcPct val="100000"/>
              </a:lnSpc>
              <a:spcBef>
                <a:spcPts val="0"/>
              </a:spcBef>
              <a:spcAft>
                <a:spcPts val="0"/>
              </a:spcAft>
              <a:buClr>
                <a:srgbClr val="008FC5"/>
              </a:buClr>
              <a:buSzPts val="2200"/>
              <a:buFont typeface="Calibri"/>
              <a:buNone/>
            </a:pPr>
            <a:r>
              <a:rPr lang="es-MX" sz="2200" b="0" i="0" u="none" strike="noStrike" cap="none">
                <a:solidFill>
                  <a:srgbClr val="008FC5"/>
                </a:solidFill>
                <a:latin typeface="Calibri"/>
                <a:ea typeface="Calibri"/>
                <a:cs typeface="Calibri"/>
                <a:sym typeface="Calibri"/>
              </a:rPr>
              <a:t>December 12, 2018</a:t>
            </a:r>
            <a:endParaRPr/>
          </a:p>
        </p:txBody>
      </p:sp>
      <p:sp>
        <p:nvSpPr>
          <p:cNvPr id="362" name="Google Shape;362;p46"/>
          <p:cNvSpPr/>
          <p:nvPr/>
        </p:nvSpPr>
        <p:spPr>
          <a:xfrm>
            <a:off x="1177261" y="4034460"/>
            <a:ext cx="4868700" cy="1249500"/>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8FC5"/>
              </a:buClr>
              <a:buSzPts val="2400"/>
              <a:buFont typeface="Calibri"/>
              <a:buNone/>
            </a:pPr>
            <a:r>
              <a:rPr lang="es-MX" sz="2400" b="1" i="0" u="none" strike="noStrike" cap="none">
                <a:solidFill>
                  <a:srgbClr val="008FC5"/>
                </a:solidFill>
                <a:latin typeface="Calibri"/>
                <a:ea typeface="Calibri"/>
                <a:cs typeface="Calibri"/>
                <a:sym typeface="Calibri"/>
              </a:rPr>
              <a:t>Mahelet Kebede, MPH</a:t>
            </a:r>
            <a:endParaRPr sz="2400" b="0" i="0" u="none" strike="noStrike" cap="none">
              <a:solidFill>
                <a:srgbClr val="FFFFFF"/>
              </a:solidFill>
              <a:latin typeface="Calibri"/>
              <a:ea typeface="Calibri"/>
              <a:cs typeface="Calibri"/>
              <a:sym typeface="Calibri"/>
            </a:endParaRPr>
          </a:p>
          <a:p>
            <a:pPr marL="0" marR="0" lvl="0" indent="0" algn="ctr" rtl="0">
              <a:lnSpc>
                <a:spcPct val="120000"/>
              </a:lnSpc>
              <a:spcBef>
                <a:spcPts val="0"/>
              </a:spcBef>
              <a:spcAft>
                <a:spcPts val="0"/>
              </a:spcAft>
              <a:buClr>
                <a:srgbClr val="3F3F3F"/>
              </a:buClr>
              <a:buSzPts val="2000"/>
              <a:buFont typeface="Calibri"/>
              <a:buNone/>
            </a:pPr>
            <a:r>
              <a:rPr lang="es-MX" sz="2000" b="0" i="0" u="none" strike="noStrike" cap="none">
                <a:solidFill>
                  <a:srgbClr val="3F3F3F"/>
                </a:solidFill>
                <a:latin typeface="Calibri"/>
                <a:ea typeface="Calibri"/>
                <a:cs typeface="Calibri"/>
                <a:sym typeface="Calibri"/>
              </a:rPr>
              <a:t>Manager, Health Care Access</a:t>
            </a:r>
            <a:endParaRPr/>
          </a:p>
          <a:p>
            <a:pPr marL="0" marR="0" lvl="0" indent="0" algn="ctr" rtl="0">
              <a:lnSpc>
                <a:spcPct val="120000"/>
              </a:lnSpc>
              <a:spcBef>
                <a:spcPts val="0"/>
              </a:spcBef>
              <a:spcAft>
                <a:spcPts val="0"/>
              </a:spcAft>
              <a:buClr>
                <a:srgbClr val="3F3F3F"/>
              </a:buClr>
              <a:buSzPts val="2000"/>
              <a:buFont typeface="Calibri"/>
              <a:buNone/>
            </a:pPr>
            <a:r>
              <a:rPr lang="es-MX" sz="2000" b="0" i="0" u="none" strike="noStrike" cap="none">
                <a:solidFill>
                  <a:srgbClr val="3F3F3F"/>
                </a:solidFill>
                <a:latin typeface="Calibri"/>
                <a:ea typeface="Calibri"/>
                <a:cs typeface="Calibri"/>
                <a:sym typeface="Calibri"/>
              </a:rPr>
              <a:t>NASTAD</a:t>
            </a:r>
            <a:endParaRPr/>
          </a:p>
        </p:txBody>
      </p:sp>
      <p:sp>
        <p:nvSpPr>
          <p:cNvPr id="363" name="Google Shape;363;p46"/>
          <p:cNvSpPr/>
          <p:nvPr/>
        </p:nvSpPr>
        <p:spPr>
          <a:xfrm>
            <a:off x="6045961" y="4034460"/>
            <a:ext cx="4868700" cy="1249500"/>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Clr>
                <a:srgbClr val="008FC5"/>
              </a:buClr>
              <a:buSzPts val="2400"/>
              <a:buFont typeface="Calibri"/>
              <a:buNone/>
            </a:pPr>
            <a:r>
              <a:rPr lang="es-MX" sz="2400" b="1" i="0" u="none" strike="noStrike" cap="none">
                <a:solidFill>
                  <a:srgbClr val="008FC5"/>
                </a:solidFill>
                <a:latin typeface="Calibri"/>
                <a:ea typeface="Calibri"/>
                <a:cs typeface="Calibri"/>
                <a:sym typeface="Calibri"/>
              </a:rPr>
              <a:t>Holly Hanson, M</a:t>
            </a:r>
            <a:r>
              <a:rPr lang="es-MX" sz="2400" b="1">
                <a:solidFill>
                  <a:srgbClr val="008FC5"/>
                </a:solidFill>
                <a:latin typeface="Calibri"/>
                <a:ea typeface="Calibri"/>
                <a:cs typeface="Calibri"/>
                <a:sym typeface="Calibri"/>
              </a:rPr>
              <a:t>A</a:t>
            </a:r>
            <a:endParaRPr sz="2400" b="0" i="0" u="none" strike="noStrike" cap="none">
              <a:solidFill>
                <a:srgbClr val="FFFFFF"/>
              </a:solidFill>
              <a:latin typeface="Calibri"/>
              <a:ea typeface="Calibri"/>
              <a:cs typeface="Calibri"/>
              <a:sym typeface="Calibri"/>
            </a:endParaRPr>
          </a:p>
          <a:p>
            <a:pPr marL="0" marR="0" lvl="0" indent="0" algn="ctr" rtl="0">
              <a:lnSpc>
                <a:spcPct val="120000"/>
              </a:lnSpc>
              <a:spcBef>
                <a:spcPts val="0"/>
              </a:spcBef>
              <a:spcAft>
                <a:spcPts val="0"/>
              </a:spcAft>
              <a:buClr>
                <a:srgbClr val="3F3F3F"/>
              </a:buClr>
              <a:buSzPts val="2000"/>
              <a:buFont typeface="Calibri"/>
              <a:buNone/>
            </a:pPr>
            <a:r>
              <a:rPr lang="es-MX" sz="2000">
                <a:solidFill>
                  <a:srgbClr val="3F3F3F"/>
                </a:solidFill>
                <a:latin typeface="Calibri"/>
                <a:ea typeface="Calibri"/>
                <a:cs typeface="Calibri"/>
                <a:sym typeface="Calibri"/>
              </a:rPr>
              <a:t>Ryan White Part B Program Manager</a:t>
            </a:r>
            <a:endParaRPr/>
          </a:p>
          <a:p>
            <a:pPr marL="0" marR="0" lvl="0" indent="0" algn="ctr" rtl="0">
              <a:lnSpc>
                <a:spcPct val="120000"/>
              </a:lnSpc>
              <a:spcBef>
                <a:spcPts val="0"/>
              </a:spcBef>
              <a:spcAft>
                <a:spcPts val="0"/>
              </a:spcAft>
              <a:buClr>
                <a:srgbClr val="3F3F3F"/>
              </a:buClr>
              <a:buSzPts val="2000"/>
              <a:buFont typeface="Calibri"/>
              <a:buNone/>
            </a:pPr>
            <a:r>
              <a:rPr lang="es-MX" sz="2000">
                <a:solidFill>
                  <a:srgbClr val="3F3F3F"/>
                </a:solidFill>
                <a:latin typeface="Calibri"/>
                <a:ea typeface="Calibri"/>
                <a:cs typeface="Calibri"/>
                <a:sym typeface="Calibri"/>
              </a:rPr>
              <a:t>Iowa Department of Public Health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pic>
        <p:nvPicPr>
          <p:cNvPr id="425" name="Google Shape;425;p55" descr="RacingACEsPyramid2016 - Google Chrome"/>
          <p:cNvPicPr preferRelativeResize="0"/>
          <p:nvPr/>
        </p:nvPicPr>
        <p:blipFill rotWithShape="1">
          <a:blip r:embed="rId3">
            <a:alphaModFix/>
          </a:blip>
          <a:srcRect l="17212" t="15556" r="17368" b="20139"/>
          <a:stretch/>
        </p:blipFill>
        <p:spPr>
          <a:xfrm>
            <a:off x="1097706" y="1133476"/>
            <a:ext cx="9996589" cy="5086350"/>
          </a:xfrm>
          <a:prstGeom prst="rect">
            <a:avLst/>
          </a:prstGeom>
          <a:noFill/>
          <a:ln>
            <a:noFill/>
          </a:ln>
        </p:spPr>
      </p:pic>
      <p:sp>
        <p:nvSpPr>
          <p:cNvPr id="426" name="Google Shape;426;p55"/>
          <p:cNvSpPr txBox="1">
            <a:spLocks noGrp="1"/>
          </p:cNvSpPr>
          <p:nvPr>
            <p:ph type="title"/>
          </p:nvPr>
        </p:nvSpPr>
        <p:spPr>
          <a:xfrm>
            <a:off x="1097707" y="288927"/>
            <a:ext cx="9996600" cy="643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62626"/>
              </a:buClr>
              <a:buSzPts val="4400"/>
              <a:buFont typeface="Calibri"/>
              <a:buNone/>
            </a:pPr>
            <a:r>
              <a:rPr lang="es-MX"/>
              <a:t>N</a:t>
            </a:r>
            <a:r>
              <a:rPr lang="es-MX" b="1"/>
              <a:t>E</a:t>
            </a:r>
            <a:r>
              <a:rPr lang="es-MX"/>
              <a:t>AR SCIENCE - </a:t>
            </a:r>
            <a:r>
              <a:rPr lang="es-MX" b="1"/>
              <a:t>EPIGENETICS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6"/>
          <p:cNvSpPr txBox="1">
            <a:spLocks noGrp="1"/>
          </p:cNvSpPr>
          <p:nvPr>
            <p:ph type="sldNum" idx="12"/>
          </p:nvPr>
        </p:nvSpPr>
        <p:spPr>
          <a:xfrm>
            <a:off x="8652728" y="6492877"/>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s-MX" sz="1200" b="0" i="0" u="none" strike="noStrike" cap="none">
                <a:solidFill>
                  <a:srgbClr val="888888"/>
                </a:solidFill>
                <a:latin typeface="Calibri"/>
                <a:ea typeface="Calibri"/>
                <a:cs typeface="Calibri"/>
                <a:sym typeface="Calibri"/>
              </a:rPr>
              <a:t>11</a:t>
            </a:fld>
            <a:endParaRPr sz="1200" b="0" i="0" u="none" strike="noStrike" cap="none">
              <a:solidFill>
                <a:srgbClr val="888888"/>
              </a:solidFill>
              <a:latin typeface="Calibri"/>
              <a:ea typeface="Calibri"/>
              <a:cs typeface="Calibri"/>
              <a:sym typeface="Calibri"/>
            </a:endParaRPr>
          </a:p>
        </p:txBody>
      </p:sp>
      <p:sp>
        <p:nvSpPr>
          <p:cNvPr id="433" name="Google Shape;433;p56"/>
          <p:cNvSpPr txBox="1">
            <a:spLocks noGrp="1"/>
          </p:cNvSpPr>
          <p:nvPr>
            <p:ph type="body" idx="1"/>
          </p:nvPr>
        </p:nvSpPr>
        <p:spPr>
          <a:xfrm>
            <a:off x="2393107" y="2309435"/>
            <a:ext cx="3598118" cy="35734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endParaRPr sz="2000"/>
          </a:p>
          <a:p>
            <a:pPr marL="342900" lvl="0" indent="-342900" algn="l" rtl="0">
              <a:lnSpc>
                <a:spcPct val="90000"/>
              </a:lnSpc>
              <a:spcBef>
                <a:spcPts val="1000"/>
              </a:spcBef>
              <a:spcAft>
                <a:spcPts val="0"/>
              </a:spcAft>
              <a:buClr>
                <a:schemeClr val="dk1"/>
              </a:buClr>
              <a:buSzPts val="2000"/>
              <a:buFont typeface="Arial"/>
              <a:buChar char="•"/>
            </a:pPr>
            <a:r>
              <a:rPr lang="es-MX" sz="2000"/>
              <a:t>OPTIMISIM</a:t>
            </a:r>
            <a:endParaRPr/>
          </a:p>
          <a:p>
            <a:pPr marL="342900" lvl="0" indent="-342900" algn="l" rtl="0">
              <a:lnSpc>
                <a:spcPct val="90000"/>
              </a:lnSpc>
              <a:spcBef>
                <a:spcPts val="1000"/>
              </a:spcBef>
              <a:spcAft>
                <a:spcPts val="0"/>
              </a:spcAft>
              <a:buClr>
                <a:schemeClr val="dk1"/>
              </a:buClr>
              <a:buSzPts val="2000"/>
              <a:buFont typeface="Arial"/>
              <a:buChar char="•"/>
            </a:pPr>
            <a:r>
              <a:rPr lang="es-MX" sz="2000"/>
              <a:t>ALTRUISM</a:t>
            </a:r>
            <a:endParaRPr/>
          </a:p>
          <a:p>
            <a:pPr marL="342900" lvl="0" indent="-342900" algn="l" rtl="0">
              <a:lnSpc>
                <a:spcPct val="90000"/>
              </a:lnSpc>
              <a:spcBef>
                <a:spcPts val="1000"/>
              </a:spcBef>
              <a:spcAft>
                <a:spcPts val="0"/>
              </a:spcAft>
              <a:buClr>
                <a:schemeClr val="dk1"/>
              </a:buClr>
              <a:buSzPts val="2000"/>
              <a:buFont typeface="Arial"/>
              <a:buChar char="•"/>
            </a:pPr>
            <a:r>
              <a:rPr lang="es-MX" sz="2000"/>
              <a:t>MORAL COMPASS</a:t>
            </a:r>
            <a:endParaRPr/>
          </a:p>
          <a:p>
            <a:pPr marL="342900" lvl="0" indent="-342900" algn="l" rtl="0">
              <a:lnSpc>
                <a:spcPct val="90000"/>
              </a:lnSpc>
              <a:spcBef>
                <a:spcPts val="1000"/>
              </a:spcBef>
              <a:spcAft>
                <a:spcPts val="0"/>
              </a:spcAft>
              <a:buClr>
                <a:schemeClr val="dk1"/>
              </a:buClr>
              <a:buSzPts val="2000"/>
              <a:buFont typeface="Arial"/>
              <a:buChar char="•"/>
            </a:pPr>
            <a:r>
              <a:rPr lang="es-MX" sz="2000"/>
              <a:t>FAITH &amp; SPIRITUALITY </a:t>
            </a:r>
            <a:endParaRPr/>
          </a:p>
          <a:p>
            <a:pPr marL="342900" lvl="0" indent="-342900" algn="l" rtl="0">
              <a:lnSpc>
                <a:spcPct val="90000"/>
              </a:lnSpc>
              <a:spcBef>
                <a:spcPts val="1000"/>
              </a:spcBef>
              <a:spcAft>
                <a:spcPts val="0"/>
              </a:spcAft>
              <a:buClr>
                <a:schemeClr val="dk1"/>
              </a:buClr>
              <a:buSzPts val="2000"/>
              <a:buFont typeface="Arial"/>
              <a:buChar char="•"/>
            </a:pPr>
            <a:r>
              <a:rPr lang="es-MX" sz="2000"/>
              <a:t>HUMOR</a:t>
            </a:r>
            <a:endParaRPr/>
          </a:p>
        </p:txBody>
      </p:sp>
      <p:sp>
        <p:nvSpPr>
          <p:cNvPr id="434" name="Google Shape;434;p56"/>
          <p:cNvSpPr txBox="1">
            <a:spLocks noGrp="1"/>
          </p:cNvSpPr>
          <p:nvPr>
            <p:ph type="title"/>
          </p:nvPr>
        </p:nvSpPr>
        <p:spPr>
          <a:xfrm>
            <a:off x="1097707" y="288927"/>
            <a:ext cx="9996600" cy="643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62626"/>
              </a:buClr>
              <a:buSzPts val="4400"/>
              <a:buFont typeface="Calibri"/>
              <a:buNone/>
            </a:pPr>
            <a:r>
              <a:rPr lang="es-MX"/>
              <a:t>NEA</a:t>
            </a:r>
            <a:r>
              <a:rPr lang="es-MX" b="1"/>
              <a:t>R</a:t>
            </a:r>
            <a:r>
              <a:rPr lang="es-MX"/>
              <a:t> SCIENCE – </a:t>
            </a:r>
            <a:r>
              <a:rPr lang="es-MX" b="1"/>
              <a:t>RESILIENCY</a:t>
            </a:r>
            <a:endParaRPr/>
          </a:p>
        </p:txBody>
      </p:sp>
      <p:sp>
        <p:nvSpPr>
          <p:cNvPr id="435" name="Google Shape;435;p56"/>
          <p:cNvSpPr txBox="1"/>
          <p:nvPr/>
        </p:nvSpPr>
        <p:spPr>
          <a:xfrm>
            <a:off x="1097707" y="1371600"/>
            <a:ext cx="9996589" cy="76944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Calibri"/>
              <a:buNone/>
            </a:pPr>
            <a:r>
              <a:rPr lang="es-MX" sz="2200" b="0" i="0" u="none" strike="noStrike" cap="none">
                <a:solidFill>
                  <a:srgbClr val="000000"/>
                </a:solidFill>
                <a:latin typeface="Calibri"/>
                <a:ea typeface="Calibri"/>
                <a:cs typeface="Calibri"/>
                <a:sym typeface="Calibri"/>
              </a:rPr>
              <a:t>There is no single accepted set of components of resilience, but this set of characteristics and contributing factors can provide a useful guide:</a:t>
            </a:r>
            <a:endParaRPr/>
          </a:p>
        </p:txBody>
      </p:sp>
      <p:sp>
        <p:nvSpPr>
          <p:cNvPr id="436" name="Google Shape;436;p56"/>
          <p:cNvSpPr txBox="1"/>
          <p:nvPr/>
        </p:nvSpPr>
        <p:spPr>
          <a:xfrm>
            <a:off x="6496110" y="2309434"/>
            <a:ext cx="3598118" cy="35734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342900" marR="0" lvl="0" indent="-342900" algn="l" rtl="0">
              <a:lnSpc>
                <a:spcPct val="90000"/>
              </a:lnSpc>
              <a:spcBef>
                <a:spcPts val="1000"/>
              </a:spcBef>
              <a:spcAft>
                <a:spcPts val="0"/>
              </a:spcAft>
              <a:buClr>
                <a:srgbClr val="000000"/>
              </a:buClr>
              <a:buSzPts val="2000"/>
              <a:buFont typeface="Arial"/>
              <a:buChar char="•"/>
            </a:pPr>
            <a:r>
              <a:rPr lang="es-MX" sz="2000" b="0" i="0" u="none" strike="noStrike" cap="none">
                <a:solidFill>
                  <a:srgbClr val="000000"/>
                </a:solidFill>
                <a:latin typeface="Calibri"/>
                <a:ea typeface="Calibri"/>
                <a:cs typeface="Calibri"/>
                <a:sym typeface="Calibri"/>
              </a:rPr>
              <a:t>HAVING A ROLE MODEL</a:t>
            </a:r>
            <a:endParaRPr/>
          </a:p>
          <a:p>
            <a:pPr marL="342900" marR="0" lvl="0" indent="-342900" algn="l" rtl="0">
              <a:lnSpc>
                <a:spcPct val="90000"/>
              </a:lnSpc>
              <a:spcBef>
                <a:spcPts val="1000"/>
              </a:spcBef>
              <a:spcAft>
                <a:spcPts val="0"/>
              </a:spcAft>
              <a:buClr>
                <a:srgbClr val="000000"/>
              </a:buClr>
              <a:buSzPts val="2000"/>
              <a:buFont typeface="Arial"/>
              <a:buChar char="•"/>
            </a:pPr>
            <a:r>
              <a:rPr lang="es-MX" sz="2000" b="0" i="0" u="none" strike="noStrike" cap="none">
                <a:solidFill>
                  <a:srgbClr val="000000"/>
                </a:solidFill>
                <a:latin typeface="Calibri"/>
                <a:ea typeface="Calibri"/>
                <a:cs typeface="Calibri"/>
                <a:sym typeface="Calibri"/>
              </a:rPr>
              <a:t>SOCIAL SUPPORTS</a:t>
            </a:r>
            <a:endParaRPr/>
          </a:p>
          <a:p>
            <a:pPr marL="342900" marR="0" lvl="0" indent="-342900" algn="l" rtl="0">
              <a:lnSpc>
                <a:spcPct val="90000"/>
              </a:lnSpc>
              <a:spcBef>
                <a:spcPts val="1000"/>
              </a:spcBef>
              <a:spcAft>
                <a:spcPts val="0"/>
              </a:spcAft>
              <a:buClr>
                <a:srgbClr val="000000"/>
              </a:buClr>
              <a:buSzPts val="2000"/>
              <a:buFont typeface="Arial"/>
              <a:buChar char="•"/>
            </a:pPr>
            <a:r>
              <a:rPr lang="es-MX" sz="2000" b="0" i="0" u="none" strike="noStrike" cap="none">
                <a:solidFill>
                  <a:srgbClr val="000000"/>
                </a:solidFill>
                <a:latin typeface="Calibri"/>
                <a:ea typeface="Calibri"/>
                <a:cs typeface="Calibri"/>
                <a:sym typeface="Calibri"/>
              </a:rPr>
              <a:t>FACING FEAR</a:t>
            </a:r>
            <a:endParaRPr/>
          </a:p>
          <a:p>
            <a:pPr marL="342900" marR="0" lvl="0" indent="-342900" algn="l" rtl="0">
              <a:lnSpc>
                <a:spcPct val="90000"/>
              </a:lnSpc>
              <a:spcBef>
                <a:spcPts val="1000"/>
              </a:spcBef>
              <a:spcAft>
                <a:spcPts val="0"/>
              </a:spcAft>
              <a:buClr>
                <a:srgbClr val="000000"/>
              </a:buClr>
              <a:buSzPts val="2000"/>
              <a:buFont typeface="Arial"/>
              <a:buChar char="•"/>
            </a:pPr>
            <a:r>
              <a:rPr lang="es-MX" sz="2000" b="0" i="0" u="none" strike="noStrike" cap="none">
                <a:solidFill>
                  <a:srgbClr val="000000"/>
                </a:solidFill>
                <a:latin typeface="Calibri"/>
                <a:ea typeface="Calibri"/>
                <a:cs typeface="Calibri"/>
                <a:sym typeface="Calibri"/>
              </a:rPr>
              <a:t>PURPOSE IN LIFE </a:t>
            </a:r>
            <a:endParaRPr/>
          </a:p>
          <a:p>
            <a:pPr marL="342900" marR="0" lvl="0" indent="-342900" algn="l" rtl="0">
              <a:lnSpc>
                <a:spcPct val="90000"/>
              </a:lnSpc>
              <a:spcBef>
                <a:spcPts val="1000"/>
              </a:spcBef>
              <a:spcAft>
                <a:spcPts val="0"/>
              </a:spcAft>
              <a:buClr>
                <a:srgbClr val="000000"/>
              </a:buClr>
              <a:buSzPts val="2000"/>
              <a:buFont typeface="Arial"/>
              <a:buChar char="•"/>
            </a:pPr>
            <a:r>
              <a:rPr lang="es-MX" sz="2000" b="0" i="0" u="none" strike="noStrike" cap="none">
                <a:solidFill>
                  <a:srgbClr val="000000"/>
                </a:solidFill>
                <a:latin typeface="Calibri"/>
                <a:ea typeface="Calibri"/>
                <a:cs typeface="Calibri"/>
                <a:sym typeface="Calibri"/>
              </a:rPr>
              <a:t>TRAINING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7"/>
          <p:cNvSpPr txBox="1">
            <a:spLocks noGrp="1"/>
          </p:cNvSpPr>
          <p:nvPr>
            <p:ph type="body" idx="1"/>
          </p:nvPr>
        </p:nvSpPr>
        <p:spPr>
          <a:xfrm>
            <a:off x="1097706" y="1436914"/>
            <a:ext cx="9996589" cy="443207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400"/>
              <a:buNone/>
            </a:pPr>
            <a:r>
              <a:rPr lang="es-MX" sz="2400" dirty="0" err="1"/>
              <a:t>Intersectionality</a:t>
            </a:r>
            <a:r>
              <a:rPr lang="es-MX" sz="2400" dirty="0"/>
              <a:t> </a:t>
            </a:r>
            <a:r>
              <a:rPr lang="es-MX" sz="2400" dirty="0" err="1"/>
              <a:t>is</a:t>
            </a:r>
            <a:r>
              <a:rPr lang="es-MX" sz="2400" dirty="0"/>
              <a:t> a </a:t>
            </a:r>
            <a:r>
              <a:rPr lang="es-MX" sz="2400" dirty="0" err="1"/>
              <a:t>theory</a:t>
            </a:r>
            <a:r>
              <a:rPr lang="es-MX" sz="2400" dirty="0"/>
              <a:t> </a:t>
            </a:r>
            <a:r>
              <a:rPr lang="es-MX" sz="2400" dirty="0" err="1"/>
              <a:t>that</a:t>
            </a:r>
            <a:r>
              <a:rPr lang="es-MX" sz="2400" dirty="0"/>
              <a:t> </a:t>
            </a:r>
            <a:r>
              <a:rPr lang="es-MX" sz="2400" dirty="0" err="1"/>
              <a:t>the</a:t>
            </a:r>
            <a:r>
              <a:rPr lang="es-MX" sz="2400" dirty="0"/>
              <a:t> </a:t>
            </a:r>
            <a:r>
              <a:rPr lang="es-MX" sz="2400" dirty="0" err="1"/>
              <a:t>overlap</a:t>
            </a:r>
            <a:r>
              <a:rPr lang="es-MX" sz="2400" dirty="0"/>
              <a:t> </a:t>
            </a:r>
            <a:r>
              <a:rPr lang="es-MX" sz="2400" dirty="0" err="1"/>
              <a:t>of</a:t>
            </a:r>
            <a:r>
              <a:rPr lang="es-MX" sz="2400" dirty="0"/>
              <a:t> </a:t>
            </a:r>
            <a:r>
              <a:rPr lang="es-MX" sz="2400" dirty="0" err="1"/>
              <a:t>various</a:t>
            </a:r>
            <a:r>
              <a:rPr lang="es-MX" sz="2400" dirty="0"/>
              <a:t> social </a:t>
            </a:r>
            <a:r>
              <a:rPr lang="es-MX" sz="2400" dirty="0" err="1"/>
              <a:t>identities</a:t>
            </a:r>
            <a:r>
              <a:rPr lang="es-MX" sz="2400" dirty="0"/>
              <a:t>, </a:t>
            </a:r>
            <a:r>
              <a:rPr lang="es-MX" sz="2400" dirty="0" err="1"/>
              <a:t>such</a:t>
            </a:r>
            <a:r>
              <a:rPr lang="es-MX" sz="2400" dirty="0"/>
              <a:t> as </a:t>
            </a:r>
            <a:r>
              <a:rPr lang="es-MX" sz="2400" dirty="0" err="1"/>
              <a:t>race</a:t>
            </a:r>
            <a:r>
              <a:rPr lang="es-MX" sz="2400" dirty="0"/>
              <a:t>, </a:t>
            </a:r>
            <a:r>
              <a:rPr lang="es-MX" sz="2400" dirty="0" err="1"/>
              <a:t>gender</a:t>
            </a:r>
            <a:r>
              <a:rPr lang="es-MX" sz="2400" dirty="0"/>
              <a:t>, sexual </a:t>
            </a:r>
            <a:r>
              <a:rPr lang="es-MX" sz="2400" dirty="0" err="1"/>
              <a:t>identity</a:t>
            </a:r>
            <a:r>
              <a:rPr lang="es-MX" sz="2400" dirty="0"/>
              <a:t>, </a:t>
            </a:r>
            <a:r>
              <a:rPr lang="es-MX" sz="2400" dirty="0" err="1"/>
              <a:t>disability</a:t>
            </a:r>
            <a:r>
              <a:rPr lang="es-MX" sz="2400" dirty="0"/>
              <a:t>, and </a:t>
            </a:r>
            <a:r>
              <a:rPr lang="es-MX" sz="2400" dirty="0" err="1"/>
              <a:t>class</a:t>
            </a:r>
            <a:r>
              <a:rPr lang="es-MX" sz="2400" dirty="0"/>
              <a:t>, </a:t>
            </a:r>
            <a:r>
              <a:rPr lang="es-MX" sz="2400" dirty="0" err="1"/>
              <a:t>contribute</a:t>
            </a:r>
            <a:r>
              <a:rPr lang="es-MX" sz="2400" dirty="0"/>
              <a:t> </a:t>
            </a:r>
            <a:r>
              <a:rPr lang="es-MX" sz="2400" dirty="0" err="1"/>
              <a:t>to</a:t>
            </a:r>
            <a:r>
              <a:rPr lang="es-MX" sz="2400" dirty="0"/>
              <a:t> </a:t>
            </a:r>
            <a:r>
              <a:rPr lang="es-MX" sz="2400" dirty="0" err="1"/>
              <a:t>systemic</a:t>
            </a:r>
            <a:r>
              <a:rPr lang="es-MX" sz="2400" dirty="0"/>
              <a:t> </a:t>
            </a:r>
            <a:r>
              <a:rPr lang="es-MX" sz="2400" dirty="0" err="1"/>
              <a:t>oppression</a:t>
            </a:r>
            <a:r>
              <a:rPr lang="es-MX" sz="2400" dirty="0"/>
              <a:t> and </a:t>
            </a:r>
            <a:r>
              <a:rPr lang="es-MX" sz="2400" dirty="0" err="1"/>
              <a:t>discrimination</a:t>
            </a:r>
            <a:r>
              <a:rPr lang="es-MX" sz="2400" dirty="0"/>
              <a:t> </a:t>
            </a:r>
            <a:r>
              <a:rPr lang="es-MX" sz="2400" dirty="0" err="1"/>
              <a:t>experienced</a:t>
            </a:r>
            <a:r>
              <a:rPr lang="es-MX" sz="2400" dirty="0"/>
              <a:t> </a:t>
            </a:r>
            <a:r>
              <a:rPr lang="es-MX" sz="2400" dirty="0" err="1"/>
              <a:t>by</a:t>
            </a:r>
            <a:r>
              <a:rPr lang="es-MX" sz="2400" dirty="0"/>
              <a:t> </a:t>
            </a:r>
            <a:r>
              <a:rPr lang="es-MX" sz="2400" dirty="0" err="1"/>
              <a:t>an</a:t>
            </a:r>
            <a:r>
              <a:rPr lang="es-MX" sz="2400" dirty="0"/>
              <a:t> individual. </a:t>
            </a:r>
            <a:endParaRPr dirty="0"/>
          </a:p>
          <a:p>
            <a:pPr marL="0" lvl="0" indent="0" algn="l" rtl="0">
              <a:lnSpc>
                <a:spcPct val="90000"/>
              </a:lnSpc>
              <a:spcBef>
                <a:spcPts val="100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r>
              <a:rPr lang="es-MX" sz="2400" dirty="0"/>
              <a:t>GENDER IDENTITY</a:t>
            </a:r>
            <a:endParaRPr dirty="0"/>
          </a:p>
          <a:p>
            <a:pPr marL="0" lvl="0" indent="0" algn="l" rtl="0">
              <a:lnSpc>
                <a:spcPct val="90000"/>
              </a:lnSpc>
              <a:spcBef>
                <a:spcPts val="1000"/>
              </a:spcBef>
              <a:spcAft>
                <a:spcPts val="0"/>
              </a:spcAft>
              <a:buClr>
                <a:schemeClr val="dk1"/>
              </a:buClr>
              <a:buSzPts val="2400"/>
              <a:buNone/>
            </a:pPr>
            <a:r>
              <a:rPr lang="es-MX" sz="2400" dirty="0"/>
              <a:t>SEXUAL ORIENTATION</a:t>
            </a:r>
            <a:endParaRPr dirty="0"/>
          </a:p>
          <a:p>
            <a:pPr marL="0" lvl="0" indent="0" algn="l" rtl="0">
              <a:lnSpc>
                <a:spcPct val="90000"/>
              </a:lnSpc>
              <a:spcBef>
                <a:spcPts val="1000"/>
              </a:spcBef>
              <a:spcAft>
                <a:spcPts val="0"/>
              </a:spcAft>
              <a:buClr>
                <a:schemeClr val="dk1"/>
              </a:buClr>
              <a:buSzPts val="2400"/>
              <a:buNone/>
            </a:pPr>
            <a:r>
              <a:rPr lang="es-MX" sz="2400" dirty="0"/>
              <a:t>RACE</a:t>
            </a:r>
            <a:endParaRPr dirty="0"/>
          </a:p>
          <a:p>
            <a:pPr marL="0" lvl="0" indent="0" algn="l" rtl="0">
              <a:lnSpc>
                <a:spcPct val="90000"/>
              </a:lnSpc>
              <a:spcBef>
                <a:spcPts val="1000"/>
              </a:spcBef>
              <a:spcAft>
                <a:spcPts val="0"/>
              </a:spcAft>
              <a:buClr>
                <a:schemeClr val="dk1"/>
              </a:buClr>
              <a:buSzPts val="2400"/>
              <a:buNone/>
            </a:pPr>
            <a:r>
              <a:rPr lang="es-MX" sz="2400" dirty="0"/>
              <a:t>ADDICTION &amp; MENTAL HEALTH</a:t>
            </a:r>
            <a:endParaRPr dirty="0"/>
          </a:p>
          <a:p>
            <a:pPr marL="0" lvl="0" indent="0" algn="l" rtl="0">
              <a:lnSpc>
                <a:spcPct val="90000"/>
              </a:lnSpc>
              <a:spcBef>
                <a:spcPts val="1000"/>
              </a:spcBef>
              <a:spcAft>
                <a:spcPts val="0"/>
              </a:spcAft>
              <a:buClr>
                <a:schemeClr val="dk1"/>
              </a:buClr>
              <a:buSzPts val="2400"/>
              <a:buNone/>
            </a:pPr>
            <a:r>
              <a:rPr lang="es-MX" sz="2400" dirty="0"/>
              <a:t>POVERTY &amp; HOMELESSNESS </a:t>
            </a:r>
            <a:endParaRPr dirty="0"/>
          </a:p>
        </p:txBody>
      </p:sp>
      <p:sp>
        <p:nvSpPr>
          <p:cNvPr id="443" name="Google Shape;443;p57"/>
          <p:cNvSpPr txBox="1">
            <a:spLocks noGrp="1"/>
          </p:cNvSpPr>
          <p:nvPr>
            <p:ph type="title"/>
          </p:nvPr>
        </p:nvSpPr>
        <p:spPr>
          <a:xfrm>
            <a:off x="1097706" y="288927"/>
            <a:ext cx="9996600" cy="643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3959"/>
              <a:buFont typeface="Calibri"/>
              <a:buNone/>
            </a:pPr>
            <a:r>
              <a:rPr lang="es-MX" sz="3959"/>
              <a:t>INTERSECTIONALITY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2">
                                            <p:txEl>
                                              <p:pRg st="0" end="0"/>
                                            </p:txEl>
                                          </p:spTgt>
                                        </p:tgtEl>
                                        <p:attrNameLst>
                                          <p:attrName>style.visibility</p:attrName>
                                        </p:attrNameLst>
                                      </p:cBhvr>
                                      <p:to>
                                        <p:strVal val="visible"/>
                                      </p:to>
                                    </p:set>
                                    <p:anim calcmode="lin" valueType="num">
                                      <p:cBhvr additive="base">
                                        <p:cTn id="7" dur="500"/>
                                        <p:tgtEl>
                                          <p:spTgt spid="44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42">
                                            <p:txEl>
                                              <p:pRg st="1" end="1"/>
                                            </p:txEl>
                                          </p:spTgt>
                                        </p:tgtEl>
                                        <p:attrNameLst>
                                          <p:attrName>style.visibility</p:attrName>
                                        </p:attrNameLst>
                                      </p:cBhvr>
                                      <p:to>
                                        <p:strVal val="visible"/>
                                      </p:to>
                                    </p:set>
                                    <p:anim calcmode="lin" valueType="num">
                                      <p:cBhvr additive="base">
                                        <p:cTn id="12" dur="500"/>
                                        <p:tgtEl>
                                          <p:spTgt spid="44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42">
                                            <p:txEl>
                                              <p:pRg st="2" end="2"/>
                                            </p:txEl>
                                          </p:spTgt>
                                        </p:tgtEl>
                                        <p:attrNameLst>
                                          <p:attrName>style.visibility</p:attrName>
                                        </p:attrNameLst>
                                      </p:cBhvr>
                                      <p:to>
                                        <p:strVal val="visible"/>
                                      </p:to>
                                    </p:set>
                                    <p:anim calcmode="lin" valueType="num">
                                      <p:cBhvr additive="base">
                                        <p:cTn id="17" dur="500"/>
                                        <p:tgtEl>
                                          <p:spTgt spid="44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42">
                                            <p:txEl>
                                              <p:pRg st="3" end="3"/>
                                            </p:txEl>
                                          </p:spTgt>
                                        </p:tgtEl>
                                        <p:attrNameLst>
                                          <p:attrName>style.visibility</p:attrName>
                                        </p:attrNameLst>
                                      </p:cBhvr>
                                      <p:to>
                                        <p:strVal val="visible"/>
                                      </p:to>
                                    </p:set>
                                    <p:anim calcmode="lin" valueType="num">
                                      <p:cBhvr additive="base">
                                        <p:cTn id="22" dur="500"/>
                                        <p:tgtEl>
                                          <p:spTgt spid="44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42">
                                            <p:txEl>
                                              <p:pRg st="4" end="4"/>
                                            </p:txEl>
                                          </p:spTgt>
                                        </p:tgtEl>
                                        <p:attrNameLst>
                                          <p:attrName>style.visibility</p:attrName>
                                        </p:attrNameLst>
                                      </p:cBhvr>
                                      <p:to>
                                        <p:strVal val="visible"/>
                                      </p:to>
                                    </p:set>
                                    <p:anim calcmode="lin" valueType="num">
                                      <p:cBhvr additive="base">
                                        <p:cTn id="27" dur="500"/>
                                        <p:tgtEl>
                                          <p:spTgt spid="44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42">
                                            <p:txEl>
                                              <p:pRg st="5" end="5"/>
                                            </p:txEl>
                                          </p:spTgt>
                                        </p:tgtEl>
                                        <p:attrNameLst>
                                          <p:attrName>style.visibility</p:attrName>
                                        </p:attrNameLst>
                                      </p:cBhvr>
                                      <p:to>
                                        <p:strVal val="visible"/>
                                      </p:to>
                                    </p:set>
                                    <p:anim calcmode="lin" valueType="num">
                                      <p:cBhvr additive="base">
                                        <p:cTn id="32" dur="500"/>
                                        <p:tgtEl>
                                          <p:spTgt spid="44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42">
                                            <p:txEl>
                                              <p:pRg st="6" end="6"/>
                                            </p:txEl>
                                          </p:spTgt>
                                        </p:tgtEl>
                                        <p:attrNameLst>
                                          <p:attrName>style.visibility</p:attrName>
                                        </p:attrNameLst>
                                      </p:cBhvr>
                                      <p:to>
                                        <p:strVal val="visible"/>
                                      </p:to>
                                    </p:set>
                                    <p:anim calcmode="lin" valueType="num">
                                      <p:cBhvr additive="base">
                                        <p:cTn id="37" dur="500"/>
                                        <p:tgtEl>
                                          <p:spTgt spid="44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8"/>
          <p:cNvSpPr txBox="1">
            <a:spLocks noGrp="1"/>
          </p:cNvSpPr>
          <p:nvPr>
            <p:ph type="title"/>
          </p:nvPr>
        </p:nvSpPr>
        <p:spPr>
          <a:xfrm>
            <a:off x="1097706" y="288927"/>
            <a:ext cx="9996600" cy="643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3959"/>
              <a:buFont typeface="Calibri"/>
              <a:buNone/>
            </a:pPr>
            <a:r>
              <a:rPr lang="es-MX" sz="3959"/>
              <a:t>HIV ACEs PYRAMID</a:t>
            </a:r>
            <a:endParaRPr/>
          </a:p>
        </p:txBody>
      </p:sp>
      <p:pic>
        <p:nvPicPr>
          <p:cNvPr id="450" name="Google Shape;450;p58"/>
          <p:cNvPicPr preferRelativeResize="0"/>
          <p:nvPr/>
        </p:nvPicPr>
        <p:blipFill rotWithShape="1">
          <a:blip r:embed="rId3">
            <a:alphaModFix/>
          </a:blip>
          <a:srcRect/>
          <a:stretch/>
        </p:blipFill>
        <p:spPr>
          <a:xfrm>
            <a:off x="3810000" y="1231737"/>
            <a:ext cx="4572000" cy="476707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59"/>
          <p:cNvSpPr txBox="1">
            <a:spLocks noGrp="1"/>
          </p:cNvSpPr>
          <p:nvPr>
            <p:ph type="title"/>
          </p:nvPr>
        </p:nvSpPr>
        <p:spPr>
          <a:xfrm>
            <a:off x="1097706" y="365127"/>
            <a:ext cx="9996589" cy="64317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3959"/>
              <a:buFont typeface="Calibri"/>
              <a:buNone/>
            </a:pPr>
            <a:r>
              <a:rPr lang="es-MX" sz="3959"/>
              <a:t>TRAUMA THROUGHOUT HIV CONTINUUM</a:t>
            </a:r>
            <a:endParaRPr/>
          </a:p>
        </p:txBody>
      </p:sp>
      <p:pic>
        <p:nvPicPr>
          <p:cNvPr id="457" name="Google Shape;457;p59"/>
          <p:cNvPicPr preferRelativeResize="0"/>
          <p:nvPr/>
        </p:nvPicPr>
        <p:blipFill rotWithShape="1">
          <a:blip r:embed="rId3">
            <a:alphaModFix/>
          </a:blip>
          <a:srcRect/>
          <a:stretch/>
        </p:blipFill>
        <p:spPr>
          <a:xfrm>
            <a:off x="3295650" y="1639443"/>
            <a:ext cx="5600700" cy="4175658"/>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0"/>
          <p:cNvSpPr txBox="1">
            <a:spLocks noGrp="1"/>
          </p:cNvSpPr>
          <p:nvPr>
            <p:ph type="body" idx="1"/>
          </p:nvPr>
        </p:nvSpPr>
        <p:spPr>
          <a:xfrm>
            <a:off x="839788" y="1436914"/>
            <a:ext cx="10556140" cy="443207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s-MX" sz="2000"/>
              <a:t>Vicarious trauma can occur in providers as a result of bearing witness to the experience of trauma in others. Providers are exposed to trauma through hearing about traumatic experiences or being witness to symptoms of trauma in their clients (e.g., aggression or anger). </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r>
              <a:rPr lang="es-MX" sz="2000"/>
              <a:t>Vicarious trauma can lead to various levels of burnout and compassion fatigue, impacting high rates of turnover in many organizations that serve PLWH. </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r>
              <a:rPr lang="es-MX" sz="2000"/>
              <a:t>Furthermore, many persons in helping professions are drawn to the work based on their own personal experiences, thus increasing risk for vicarious trauma. </a:t>
            </a:r>
            <a:endParaRPr/>
          </a:p>
        </p:txBody>
      </p:sp>
      <p:sp>
        <p:nvSpPr>
          <p:cNvPr id="464" name="Google Shape;464;p60"/>
          <p:cNvSpPr txBox="1">
            <a:spLocks noGrp="1"/>
          </p:cNvSpPr>
          <p:nvPr>
            <p:ph type="title"/>
          </p:nvPr>
        </p:nvSpPr>
        <p:spPr>
          <a:xfrm>
            <a:off x="1097706" y="288927"/>
            <a:ext cx="9996600" cy="643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3959"/>
              <a:buFont typeface="Calibri"/>
              <a:buNone/>
            </a:pPr>
            <a:r>
              <a:rPr lang="es-MX" sz="3959"/>
              <a:t>VICARIOUS TRAUMA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61"/>
          <p:cNvSpPr txBox="1">
            <a:spLocks noGrp="1"/>
          </p:cNvSpPr>
          <p:nvPr>
            <p:ph type="title"/>
          </p:nvPr>
        </p:nvSpPr>
        <p:spPr>
          <a:xfrm>
            <a:off x="1097706" y="288927"/>
            <a:ext cx="9996600" cy="643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62626"/>
              </a:buClr>
              <a:buSzPts val="4400"/>
              <a:buFont typeface="Calibri"/>
              <a:buNone/>
            </a:pPr>
            <a:r>
              <a:rPr lang="es-MX"/>
              <a:t>Dr. Edward Machtinger, UCSF</a:t>
            </a:r>
            <a:endParaRPr/>
          </a:p>
        </p:txBody>
      </p:sp>
      <p:pic>
        <p:nvPicPr>
          <p:cNvPr id="471" name="Google Shape;471;p61" title="Dr. Edward Machtinger at UCSF"/>
          <p:cNvPicPr preferRelativeResize="0">
            <a:picLocks noGrp="1"/>
          </p:cNvPicPr>
          <p:nvPr>
            <p:ph type="body" idx="1"/>
          </p:nvPr>
        </p:nvPicPr>
        <p:blipFill rotWithShape="1">
          <a:blip r:embed="rId3">
            <a:alphaModFix/>
          </a:blip>
          <a:srcRect/>
          <a:stretch/>
        </p:blipFill>
        <p:spPr>
          <a:xfrm>
            <a:off x="2550883" y="1357227"/>
            <a:ext cx="7090233" cy="4734340"/>
          </a:xfrm>
          <a:prstGeom prst="rect">
            <a:avLst/>
          </a:prstGeom>
          <a:noFill/>
          <a:ln>
            <a:noFill/>
          </a:ln>
        </p:spPr>
      </p:pic>
      <p:sp>
        <p:nvSpPr>
          <p:cNvPr id="472" name="Google Shape;472;p61"/>
          <p:cNvSpPr txBox="1">
            <a:spLocks noGrp="1"/>
          </p:cNvSpPr>
          <p:nvPr>
            <p:ph type="sldNum" idx="12"/>
          </p:nvPr>
        </p:nvSpPr>
        <p:spPr>
          <a:xfrm>
            <a:off x="9139991" y="644049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s-MX" sz="1200" b="0" i="0" u="none" strike="noStrike" cap="none">
                <a:solidFill>
                  <a:srgbClr val="888888"/>
                </a:solidFill>
                <a:latin typeface="Calibri"/>
                <a:ea typeface="Calibri"/>
                <a:cs typeface="Calibri"/>
                <a:sym typeface="Calibri"/>
              </a:rPr>
              <a:t>16</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2"/>
          <p:cNvSpPr txBox="1">
            <a:spLocks noGrp="1"/>
          </p:cNvSpPr>
          <p:nvPr>
            <p:ph type="ctrTitle"/>
          </p:nvPr>
        </p:nvSpPr>
        <p:spPr>
          <a:xfrm>
            <a:off x="924128" y="2815451"/>
            <a:ext cx="10343745" cy="2076699"/>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rgbClr val="3F3F3F"/>
              </a:buClr>
              <a:buSzPts val="5000"/>
              <a:buFont typeface="Calibri"/>
              <a:buNone/>
            </a:pPr>
            <a:r>
              <a:rPr lang="es-MX"/>
              <a:t>TRAUMA-INFORMED APPROACHES TOOLKIT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484" name="Google Shape;484;p63" descr="Image result for roundabout gif"/>
          <p:cNvPicPr preferRelativeResize="0"/>
          <p:nvPr/>
        </p:nvPicPr>
        <p:blipFill rotWithShape="1">
          <a:blip r:embed="rId3">
            <a:alphaModFix/>
          </a:blip>
          <a:srcRect/>
          <a:stretch/>
        </p:blipFill>
        <p:spPr>
          <a:xfrm>
            <a:off x="4191000" y="1524000"/>
            <a:ext cx="3810000" cy="3810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4"/>
          <p:cNvSpPr txBox="1">
            <a:spLocks noGrp="1"/>
          </p:cNvSpPr>
          <p:nvPr>
            <p:ph type="title"/>
          </p:nvPr>
        </p:nvSpPr>
        <p:spPr>
          <a:xfrm>
            <a:off x="1097706" y="365127"/>
            <a:ext cx="9996589" cy="64317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3959"/>
              <a:buFont typeface="Calibri"/>
              <a:buNone/>
            </a:pPr>
            <a:r>
              <a:rPr lang="es-MX" sz="3959"/>
              <a:t>TIA MODULES</a:t>
            </a:r>
            <a:endParaRPr/>
          </a:p>
        </p:txBody>
      </p:sp>
      <p:pic>
        <p:nvPicPr>
          <p:cNvPr id="491" name="Google Shape;491;p64"/>
          <p:cNvPicPr preferRelativeResize="0"/>
          <p:nvPr/>
        </p:nvPicPr>
        <p:blipFill rotWithShape="1">
          <a:blip r:embed="rId3">
            <a:alphaModFix/>
          </a:blip>
          <a:srcRect/>
          <a:stretch/>
        </p:blipFill>
        <p:spPr>
          <a:xfrm>
            <a:off x="3509963" y="1152525"/>
            <a:ext cx="5172074" cy="50196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7"/>
          <p:cNvSpPr txBox="1">
            <a:spLocks noGrp="1"/>
          </p:cNvSpPr>
          <p:nvPr>
            <p:ph type="sldNum" idx="12"/>
          </p:nvPr>
        </p:nvSpPr>
        <p:spPr>
          <a:xfrm>
            <a:off x="8652728" y="6492875"/>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s-MX" sz="1200" b="0" i="0" u="none" strike="noStrike" cap="none">
                <a:solidFill>
                  <a:srgbClr val="888888"/>
                </a:solidFill>
                <a:latin typeface="Calibri"/>
                <a:ea typeface="Calibri"/>
                <a:cs typeface="Calibri"/>
                <a:sym typeface="Calibri"/>
              </a:rPr>
              <a:t>2</a:t>
            </a:fld>
            <a:endParaRPr sz="1200" b="0" i="0" u="none" strike="noStrike" cap="none">
              <a:solidFill>
                <a:srgbClr val="888888"/>
              </a:solidFill>
              <a:latin typeface="Calibri"/>
              <a:ea typeface="Calibri"/>
              <a:cs typeface="Calibri"/>
              <a:sym typeface="Calibri"/>
            </a:endParaRPr>
          </a:p>
        </p:txBody>
      </p:sp>
      <p:sp>
        <p:nvSpPr>
          <p:cNvPr id="370" name="Google Shape;370;p47"/>
          <p:cNvSpPr txBox="1">
            <a:spLocks noGrp="1"/>
          </p:cNvSpPr>
          <p:nvPr>
            <p:ph type="body" idx="1"/>
          </p:nvPr>
        </p:nvSpPr>
        <p:spPr>
          <a:xfrm>
            <a:off x="839788" y="1436914"/>
            <a:ext cx="10556140" cy="4432074"/>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chemeClr val="dk1"/>
              </a:buClr>
              <a:buSzPts val="3200"/>
              <a:buFont typeface="Arial"/>
              <a:buChar char="•"/>
            </a:pPr>
            <a:r>
              <a:rPr lang="es-MX" sz="3200"/>
              <a:t>Introduction</a:t>
            </a:r>
            <a:endParaRPr/>
          </a:p>
          <a:p>
            <a:pPr marL="285750" lvl="0" indent="-285750" algn="l" rtl="0">
              <a:lnSpc>
                <a:spcPct val="90000"/>
              </a:lnSpc>
              <a:spcBef>
                <a:spcPts val="1000"/>
              </a:spcBef>
              <a:spcAft>
                <a:spcPts val="0"/>
              </a:spcAft>
              <a:buClr>
                <a:schemeClr val="dk1"/>
              </a:buClr>
              <a:buSzPts val="3200"/>
              <a:buFont typeface="Arial"/>
              <a:buChar char="•"/>
            </a:pPr>
            <a:r>
              <a:rPr lang="es-MX" sz="3200"/>
              <a:t>Understanding Trauma  </a:t>
            </a:r>
            <a:endParaRPr/>
          </a:p>
          <a:p>
            <a:pPr marL="285750" lvl="0" indent="-285750" algn="l" rtl="0">
              <a:lnSpc>
                <a:spcPct val="90000"/>
              </a:lnSpc>
              <a:spcBef>
                <a:spcPts val="1000"/>
              </a:spcBef>
              <a:spcAft>
                <a:spcPts val="0"/>
              </a:spcAft>
              <a:buClr>
                <a:schemeClr val="dk1"/>
              </a:buClr>
              <a:buSzPts val="3200"/>
              <a:buFont typeface="Arial"/>
              <a:buChar char="•"/>
            </a:pPr>
            <a:r>
              <a:rPr lang="es-MX" sz="3200"/>
              <a:t>Trauma-Informed Approaches (TIA) Toolkit</a:t>
            </a:r>
            <a:endParaRPr/>
          </a:p>
          <a:p>
            <a:pPr marL="285750" lvl="0" indent="-285750" algn="l" rtl="0">
              <a:lnSpc>
                <a:spcPct val="90000"/>
              </a:lnSpc>
              <a:spcBef>
                <a:spcPts val="1000"/>
              </a:spcBef>
              <a:spcAft>
                <a:spcPts val="0"/>
              </a:spcAft>
              <a:buClr>
                <a:schemeClr val="dk1"/>
              </a:buClr>
              <a:buSzPts val="3200"/>
              <a:buFont typeface="Arial"/>
              <a:buChar char="•"/>
            </a:pPr>
            <a:r>
              <a:rPr lang="es-MX" sz="3200"/>
              <a:t>Population-Specific Focus: Engaging Black Men in Care</a:t>
            </a:r>
            <a:endParaRPr/>
          </a:p>
          <a:p>
            <a:pPr marL="285750" lvl="0" indent="-285750" algn="l" rtl="0">
              <a:lnSpc>
                <a:spcPct val="90000"/>
              </a:lnSpc>
              <a:spcBef>
                <a:spcPts val="1000"/>
              </a:spcBef>
              <a:spcAft>
                <a:spcPts val="0"/>
              </a:spcAft>
              <a:buClr>
                <a:schemeClr val="dk1"/>
              </a:buClr>
              <a:buSzPts val="3200"/>
              <a:buFont typeface="Arial"/>
              <a:buChar char="•"/>
            </a:pPr>
            <a:r>
              <a:rPr lang="es-MX" sz="3200"/>
              <a:t>State Example: Iowa Department of Public Health </a:t>
            </a:r>
            <a:endParaRPr sz="3200"/>
          </a:p>
          <a:p>
            <a:pPr marL="285750" lvl="0" indent="-285750" algn="l" rtl="0">
              <a:lnSpc>
                <a:spcPct val="90000"/>
              </a:lnSpc>
              <a:spcBef>
                <a:spcPts val="1000"/>
              </a:spcBef>
              <a:spcAft>
                <a:spcPts val="0"/>
              </a:spcAft>
              <a:buSzPts val="3200"/>
              <a:buChar char="•"/>
            </a:pPr>
            <a:r>
              <a:rPr lang="es-MX" sz="3200"/>
              <a:t>Discussion/Q&amp;A</a:t>
            </a:r>
            <a:endParaRPr sz="3200"/>
          </a:p>
          <a:p>
            <a:pPr marL="285750" lvl="0" indent="-285750" algn="l" rtl="0">
              <a:lnSpc>
                <a:spcPct val="90000"/>
              </a:lnSpc>
              <a:spcBef>
                <a:spcPts val="1000"/>
              </a:spcBef>
              <a:spcAft>
                <a:spcPts val="0"/>
              </a:spcAft>
              <a:buClr>
                <a:schemeClr val="dk1"/>
              </a:buClr>
              <a:buSzPts val="3200"/>
              <a:buFont typeface="Arial"/>
              <a:buChar char="•"/>
            </a:pPr>
            <a:r>
              <a:rPr lang="es-MX" sz="3200"/>
              <a:t>Activity</a:t>
            </a:r>
            <a:endParaRPr/>
          </a:p>
        </p:txBody>
      </p:sp>
      <p:sp>
        <p:nvSpPr>
          <p:cNvPr id="371" name="Google Shape;371;p47"/>
          <p:cNvSpPr txBox="1">
            <a:spLocks noGrp="1"/>
          </p:cNvSpPr>
          <p:nvPr>
            <p:ph type="title"/>
          </p:nvPr>
        </p:nvSpPr>
        <p:spPr>
          <a:xfrm>
            <a:off x="1097706" y="340413"/>
            <a:ext cx="9996589" cy="64317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3959"/>
              <a:buFont typeface="Calibri"/>
              <a:buNone/>
            </a:pPr>
            <a:r>
              <a:rPr lang="es-MX" sz="3959"/>
              <a:t>PRESENTATION OVERVIEW</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95A3F3-36FC-4964-A017-B6E691B7FA9F}"/>
              </a:ext>
            </a:extLst>
          </p:cNvPr>
          <p:cNvPicPr>
            <a:picLocks noChangeAspect="1"/>
          </p:cNvPicPr>
          <p:nvPr/>
        </p:nvPicPr>
        <p:blipFill>
          <a:blip r:embed="rId3"/>
          <a:stretch>
            <a:fillRect/>
          </a:stretch>
        </p:blipFill>
        <p:spPr>
          <a:xfrm>
            <a:off x="1462756" y="0"/>
            <a:ext cx="9266488" cy="6858000"/>
          </a:xfrm>
          <a:prstGeom prst="rect">
            <a:avLst/>
          </a:prstGeom>
        </p:spPr>
      </p:pic>
    </p:spTree>
    <p:extLst>
      <p:ext uri="{BB962C8B-B14F-4D97-AF65-F5344CB8AC3E}">
        <p14:creationId xmlns:p14="http://schemas.microsoft.com/office/powerpoint/2010/main" val="1669086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9E9983-068B-4964-A5C8-C75A7A4EA8FF}"/>
              </a:ext>
            </a:extLst>
          </p:cNvPr>
          <p:cNvPicPr>
            <a:picLocks noChangeAspect="1"/>
          </p:cNvPicPr>
          <p:nvPr/>
        </p:nvPicPr>
        <p:blipFill>
          <a:blip r:embed="rId3"/>
          <a:stretch>
            <a:fillRect/>
          </a:stretch>
        </p:blipFill>
        <p:spPr>
          <a:xfrm>
            <a:off x="1503713" y="0"/>
            <a:ext cx="9184573" cy="6858000"/>
          </a:xfrm>
          <a:prstGeom prst="rect">
            <a:avLst/>
          </a:prstGeom>
        </p:spPr>
      </p:pic>
    </p:spTree>
    <p:extLst>
      <p:ext uri="{BB962C8B-B14F-4D97-AF65-F5344CB8AC3E}">
        <p14:creationId xmlns:p14="http://schemas.microsoft.com/office/powerpoint/2010/main" val="3600023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AEE585-34B1-40F3-A0CF-86E92C576CEB}"/>
              </a:ext>
            </a:extLst>
          </p:cNvPr>
          <p:cNvPicPr>
            <a:picLocks noChangeAspect="1"/>
          </p:cNvPicPr>
          <p:nvPr/>
        </p:nvPicPr>
        <p:blipFill>
          <a:blip r:embed="rId3"/>
          <a:stretch>
            <a:fillRect/>
          </a:stretch>
        </p:blipFill>
        <p:spPr>
          <a:xfrm>
            <a:off x="1478098" y="0"/>
            <a:ext cx="9235804" cy="6858000"/>
          </a:xfrm>
          <a:prstGeom prst="rect">
            <a:avLst/>
          </a:prstGeom>
        </p:spPr>
      </p:pic>
    </p:spTree>
    <p:extLst>
      <p:ext uri="{BB962C8B-B14F-4D97-AF65-F5344CB8AC3E}">
        <p14:creationId xmlns:p14="http://schemas.microsoft.com/office/powerpoint/2010/main" val="3030534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43A132-608D-47A3-9551-A7DA906288D4}"/>
              </a:ext>
            </a:extLst>
          </p:cNvPr>
          <p:cNvPicPr>
            <a:picLocks noChangeAspect="1"/>
          </p:cNvPicPr>
          <p:nvPr/>
        </p:nvPicPr>
        <p:blipFill>
          <a:blip r:embed="rId3"/>
          <a:stretch>
            <a:fillRect/>
          </a:stretch>
        </p:blipFill>
        <p:spPr>
          <a:xfrm>
            <a:off x="1513941" y="0"/>
            <a:ext cx="9164117" cy="6858000"/>
          </a:xfrm>
          <a:prstGeom prst="rect">
            <a:avLst/>
          </a:prstGeom>
        </p:spPr>
      </p:pic>
    </p:spTree>
    <p:extLst>
      <p:ext uri="{BB962C8B-B14F-4D97-AF65-F5344CB8AC3E}">
        <p14:creationId xmlns:p14="http://schemas.microsoft.com/office/powerpoint/2010/main" val="2023344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904BBB-91C7-4B5C-B396-702B48E77D5B}"/>
              </a:ext>
            </a:extLst>
          </p:cNvPr>
          <p:cNvPicPr>
            <a:picLocks noChangeAspect="1"/>
          </p:cNvPicPr>
          <p:nvPr/>
        </p:nvPicPr>
        <p:blipFill>
          <a:blip r:embed="rId3"/>
          <a:stretch>
            <a:fillRect/>
          </a:stretch>
        </p:blipFill>
        <p:spPr>
          <a:xfrm>
            <a:off x="1508884" y="0"/>
            <a:ext cx="9174232" cy="6858000"/>
          </a:xfrm>
          <a:prstGeom prst="rect">
            <a:avLst/>
          </a:prstGeom>
        </p:spPr>
      </p:pic>
    </p:spTree>
    <p:extLst>
      <p:ext uri="{BB962C8B-B14F-4D97-AF65-F5344CB8AC3E}">
        <p14:creationId xmlns:p14="http://schemas.microsoft.com/office/powerpoint/2010/main" val="3766645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BC0DD3-BF2E-47F6-B70F-823BB74ABC84}"/>
              </a:ext>
            </a:extLst>
          </p:cNvPr>
          <p:cNvPicPr>
            <a:picLocks noChangeAspect="1"/>
          </p:cNvPicPr>
          <p:nvPr/>
        </p:nvPicPr>
        <p:blipFill>
          <a:blip r:embed="rId3"/>
          <a:stretch>
            <a:fillRect/>
          </a:stretch>
        </p:blipFill>
        <p:spPr>
          <a:xfrm>
            <a:off x="1498668" y="0"/>
            <a:ext cx="9194664" cy="6858000"/>
          </a:xfrm>
          <a:prstGeom prst="rect">
            <a:avLst/>
          </a:prstGeom>
        </p:spPr>
      </p:pic>
    </p:spTree>
    <p:extLst>
      <p:ext uri="{BB962C8B-B14F-4D97-AF65-F5344CB8AC3E}">
        <p14:creationId xmlns:p14="http://schemas.microsoft.com/office/powerpoint/2010/main" val="3951794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8C3E806-E84F-43B1-B58C-5FB28732AB19}"/>
              </a:ext>
            </a:extLst>
          </p:cNvPr>
          <p:cNvPicPr>
            <a:picLocks noChangeAspect="1"/>
          </p:cNvPicPr>
          <p:nvPr/>
        </p:nvPicPr>
        <p:blipFill>
          <a:blip r:embed="rId3"/>
          <a:stretch>
            <a:fillRect/>
          </a:stretch>
        </p:blipFill>
        <p:spPr>
          <a:xfrm>
            <a:off x="1513941" y="0"/>
            <a:ext cx="9164117" cy="6858000"/>
          </a:xfrm>
          <a:prstGeom prst="rect">
            <a:avLst/>
          </a:prstGeom>
        </p:spPr>
      </p:pic>
    </p:spTree>
    <p:extLst>
      <p:ext uri="{BB962C8B-B14F-4D97-AF65-F5344CB8AC3E}">
        <p14:creationId xmlns:p14="http://schemas.microsoft.com/office/powerpoint/2010/main" val="1227239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14E2EC-4DE2-4DCB-BC50-EC0DAAF4CF97}"/>
              </a:ext>
            </a:extLst>
          </p:cNvPr>
          <p:cNvPicPr>
            <a:picLocks noChangeAspect="1"/>
          </p:cNvPicPr>
          <p:nvPr/>
        </p:nvPicPr>
        <p:blipFill>
          <a:blip r:embed="rId3"/>
          <a:stretch>
            <a:fillRect/>
          </a:stretch>
        </p:blipFill>
        <p:spPr>
          <a:xfrm>
            <a:off x="1467933" y="0"/>
            <a:ext cx="9256134" cy="6858000"/>
          </a:xfrm>
          <a:prstGeom prst="rect">
            <a:avLst/>
          </a:prstGeom>
        </p:spPr>
      </p:pic>
    </p:spTree>
    <p:extLst>
      <p:ext uri="{BB962C8B-B14F-4D97-AF65-F5344CB8AC3E}">
        <p14:creationId xmlns:p14="http://schemas.microsoft.com/office/powerpoint/2010/main" val="1642978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68"/>
          <p:cNvSpPr txBox="1">
            <a:spLocks noGrp="1"/>
          </p:cNvSpPr>
          <p:nvPr>
            <p:ph type="sldNum" idx="12"/>
          </p:nvPr>
        </p:nvSpPr>
        <p:spPr>
          <a:xfrm>
            <a:off x="9172073" y="649287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solidFill>
                  <a:srgbClr val="888888"/>
                </a:solidFill>
                <a:latin typeface="Calibri"/>
                <a:ea typeface="Calibri"/>
                <a:cs typeface="Calibri"/>
                <a:sym typeface="Calibri"/>
              </a:rPr>
              <a:t>28</a:t>
            </a:fld>
            <a:endParaRPr>
              <a:solidFill>
                <a:srgbClr val="888888"/>
              </a:solidFill>
              <a:latin typeface="Calibri"/>
              <a:ea typeface="Calibri"/>
              <a:cs typeface="Calibri"/>
              <a:sym typeface="Calibri"/>
            </a:endParaRPr>
          </a:p>
        </p:txBody>
      </p:sp>
      <p:sp>
        <p:nvSpPr>
          <p:cNvPr id="518" name="Google Shape;518;p68"/>
          <p:cNvSpPr txBox="1">
            <a:spLocks noGrp="1"/>
          </p:cNvSpPr>
          <p:nvPr>
            <p:ph type="ctrTitle"/>
          </p:nvPr>
        </p:nvSpPr>
        <p:spPr>
          <a:xfrm>
            <a:off x="924128" y="2815451"/>
            <a:ext cx="10343745" cy="2076699"/>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rgbClr val="3F3F3F"/>
              </a:buClr>
              <a:buSzPts val="5000"/>
              <a:buFont typeface="Calibri"/>
              <a:buNone/>
            </a:pPr>
            <a:r>
              <a:rPr lang="es-MX"/>
              <a:t>BLACK MEN LIVING WITH HIV</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69"/>
          <p:cNvSpPr txBox="1">
            <a:spLocks noGrp="1"/>
          </p:cNvSpPr>
          <p:nvPr>
            <p:ph type="sldNum" idx="12"/>
          </p:nvPr>
        </p:nvSpPr>
        <p:spPr>
          <a:xfrm>
            <a:off x="9172073" y="649287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solidFill>
                  <a:srgbClr val="888888"/>
                </a:solidFill>
                <a:latin typeface="Calibri"/>
                <a:ea typeface="Calibri"/>
                <a:cs typeface="Calibri"/>
                <a:sym typeface="Calibri"/>
              </a:rPr>
              <a:t>29</a:t>
            </a:fld>
            <a:endParaRPr>
              <a:solidFill>
                <a:srgbClr val="888888"/>
              </a:solidFill>
              <a:latin typeface="Calibri"/>
              <a:ea typeface="Calibri"/>
              <a:cs typeface="Calibri"/>
              <a:sym typeface="Calibri"/>
            </a:endParaRPr>
          </a:p>
        </p:txBody>
      </p:sp>
      <p:sp>
        <p:nvSpPr>
          <p:cNvPr id="525" name="Google Shape;525;p69"/>
          <p:cNvSpPr txBox="1">
            <a:spLocks noGrp="1"/>
          </p:cNvSpPr>
          <p:nvPr>
            <p:ph type="title"/>
          </p:nvPr>
        </p:nvSpPr>
        <p:spPr>
          <a:xfrm>
            <a:off x="1097706" y="288927"/>
            <a:ext cx="9996600" cy="643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62626"/>
              </a:buClr>
              <a:buSzPts val="4400"/>
              <a:buFont typeface="Calibri"/>
              <a:buNone/>
            </a:pPr>
            <a:r>
              <a:rPr lang="es-MX"/>
              <a:t>Black Men Living with HIV</a:t>
            </a:r>
            <a:endParaRPr/>
          </a:p>
        </p:txBody>
      </p:sp>
      <p:pic>
        <p:nvPicPr>
          <p:cNvPr id="526" name="Google Shape;526;p69"/>
          <p:cNvPicPr preferRelativeResize="0"/>
          <p:nvPr/>
        </p:nvPicPr>
        <p:blipFill rotWithShape="1">
          <a:blip r:embed="rId3">
            <a:alphaModFix/>
          </a:blip>
          <a:srcRect/>
          <a:stretch/>
        </p:blipFill>
        <p:spPr>
          <a:xfrm>
            <a:off x="3048000" y="1397000"/>
            <a:ext cx="6096000" cy="4064000"/>
          </a:xfrm>
          <a:prstGeom prst="rect">
            <a:avLst/>
          </a:prstGeom>
          <a:noFill/>
          <a:ln>
            <a:noFill/>
          </a:ln>
        </p:spPr>
      </p:pic>
      <p:sp>
        <p:nvSpPr>
          <p:cNvPr id="527" name="Google Shape;527;p69"/>
          <p:cNvSpPr txBox="1"/>
          <p:nvPr/>
        </p:nvSpPr>
        <p:spPr>
          <a:xfrm>
            <a:off x="2447454" y="5682735"/>
            <a:ext cx="7397268"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1200" b="0" i="1" u="none" strike="noStrike" cap="none">
                <a:solidFill>
                  <a:srgbClr val="000000"/>
                </a:solidFill>
                <a:latin typeface="Calibri"/>
                <a:ea typeface="Calibri"/>
                <a:cs typeface="Calibri"/>
                <a:sym typeface="Calibri"/>
              </a:rPr>
              <a:t>Source: CDC </a:t>
            </a:r>
            <a:r>
              <a:rPr lang="es-MX" sz="1200" b="0" i="1" u="sng" strike="noStrike" cap="none">
                <a:solidFill>
                  <a:schemeClr val="hlink"/>
                </a:solidFill>
                <a:latin typeface="Calibri"/>
                <a:ea typeface="Calibri"/>
                <a:cs typeface="Calibri"/>
                <a:sym typeface="Calibri"/>
                <a:hlinkClick r:id="rId4"/>
              </a:rPr>
              <a:t>HIV Surveillance Report: Diagnoses of HIV Infection in the United States and Dependent Areas</a:t>
            </a:r>
            <a:r>
              <a:rPr lang="es-MX" sz="1200" b="0" i="1" u="none" strike="noStrike" cap="none">
                <a:solidFill>
                  <a:srgbClr val="000000"/>
                </a:solidFill>
                <a:latin typeface="Calibri"/>
                <a:ea typeface="Calibri"/>
                <a:cs typeface="Calibri"/>
                <a:sym typeface="Calibri"/>
              </a:rPr>
              <a:t>, 2015; vol. 27. Race/Ethnicity groups representing less than 1% of HIV Diagnosis were note included (Native Hawaiian/Other Pacific Islander and American Indian/Alaska Native)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48"/>
          <p:cNvSpPr txBox="1">
            <a:spLocks noGrp="1"/>
          </p:cNvSpPr>
          <p:nvPr>
            <p:ph type="ctrTitle"/>
          </p:nvPr>
        </p:nvSpPr>
        <p:spPr>
          <a:xfrm>
            <a:off x="924128" y="2815451"/>
            <a:ext cx="10343700" cy="2076600"/>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rgbClr val="3F3F3F"/>
              </a:buClr>
              <a:buSzPts val="5000"/>
              <a:buFont typeface="Calibri"/>
              <a:buNone/>
            </a:pPr>
            <a:r>
              <a:rPr lang="es-MX"/>
              <a:t>UNDERSTANDING TRAUMA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70"/>
          <p:cNvSpPr txBox="1">
            <a:spLocks noGrp="1"/>
          </p:cNvSpPr>
          <p:nvPr>
            <p:ph type="sldNum" idx="12"/>
          </p:nvPr>
        </p:nvSpPr>
        <p:spPr>
          <a:xfrm>
            <a:off x="9172073" y="649287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solidFill>
                  <a:srgbClr val="888888"/>
                </a:solidFill>
                <a:latin typeface="Calibri"/>
                <a:ea typeface="Calibri"/>
                <a:cs typeface="Calibri"/>
                <a:sym typeface="Calibri"/>
              </a:rPr>
              <a:t>30</a:t>
            </a:fld>
            <a:endParaRPr>
              <a:solidFill>
                <a:srgbClr val="888888"/>
              </a:solidFill>
              <a:latin typeface="Calibri"/>
              <a:ea typeface="Calibri"/>
              <a:cs typeface="Calibri"/>
              <a:sym typeface="Calibri"/>
            </a:endParaRPr>
          </a:p>
        </p:txBody>
      </p:sp>
      <p:sp>
        <p:nvSpPr>
          <p:cNvPr id="534" name="Google Shape;534;p70"/>
          <p:cNvSpPr txBox="1">
            <a:spLocks noGrp="1"/>
          </p:cNvSpPr>
          <p:nvPr>
            <p:ph type="title"/>
          </p:nvPr>
        </p:nvSpPr>
        <p:spPr>
          <a:xfrm>
            <a:off x="1097706" y="288927"/>
            <a:ext cx="9996600" cy="643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62626"/>
              </a:buClr>
              <a:buSzPts val="4400"/>
              <a:buFont typeface="Calibri"/>
              <a:buNone/>
            </a:pPr>
            <a:r>
              <a:rPr lang="es-MX"/>
              <a:t>Black Men Living with HIV</a:t>
            </a:r>
            <a:endParaRPr/>
          </a:p>
        </p:txBody>
      </p:sp>
      <p:pic>
        <p:nvPicPr>
          <p:cNvPr id="535" name="Google Shape;535;p70" descr="This bar chart shows new HIV diagnoses in the United States in 2015 for the most-affected subpopulations. Black men who have sex with men = 10,315; white men who have sex with men = 7,570; Hispanic/Latino men who have sex with men = 7,013; black heterosexual women = 4,142; black heterosexual men = 1,926; Hispanic/Latina heterosexual women = 1,010; white heterosexual women = 968."/>
          <p:cNvPicPr preferRelativeResize="0"/>
          <p:nvPr/>
        </p:nvPicPr>
        <p:blipFill rotWithShape="1">
          <a:blip r:embed="rId3">
            <a:alphaModFix/>
          </a:blip>
          <a:srcRect/>
          <a:stretch/>
        </p:blipFill>
        <p:spPr>
          <a:xfrm>
            <a:off x="2976564" y="2209800"/>
            <a:ext cx="6238875" cy="2438400"/>
          </a:xfrm>
          <a:prstGeom prst="rect">
            <a:avLst/>
          </a:prstGeom>
          <a:noFill/>
          <a:ln>
            <a:noFill/>
          </a:ln>
        </p:spPr>
      </p:pic>
      <p:sp>
        <p:nvSpPr>
          <p:cNvPr id="536" name="Google Shape;536;p70"/>
          <p:cNvSpPr txBox="1"/>
          <p:nvPr/>
        </p:nvSpPr>
        <p:spPr>
          <a:xfrm>
            <a:off x="2976563" y="1502883"/>
            <a:ext cx="6238876"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1800" b="1">
                <a:solidFill>
                  <a:srgbClr val="000000"/>
                </a:solidFill>
                <a:latin typeface="Calibri"/>
                <a:ea typeface="Calibri"/>
                <a:cs typeface="Calibri"/>
                <a:sym typeface="Calibri"/>
              </a:rPr>
              <a:t>New HIV Diagnoses in the United States for the Most-Affected Subpopulations, 2015</a:t>
            </a:r>
            <a:endParaRPr/>
          </a:p>
        </p:txBody>
      </p:sp>
      <p:sp>
        <p:nvSpPr>
          <p:cNvPr id="537" name="Google Shape;537;p70"/>
          <p:cNvSpPr txBox="1"/>
          <p:nvPr/>
        </p:nvSpPr>
        <p:spPr>
          <a:xfrm>
            <a:off x="2257331" y="5667479"/>
            <a:ext cx="804853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s-MX" sz="1200" i="1">
                <a:solidFill>
                  <a:srgbClr val="000000"/>
                </a:solidFill>
                <a:latin typeface="Calibri"/>
                <a:ea typeface="Calibri"/>
                <a:cs typeface="Calibri"/>
                <a:sym typeface="Calibri"/>
              </a:rPr>
              <a:t>Source: CDC. </a:t>
            </a:r>
            <a:r>
              <a:rPr lang="es-MX" sz="1200" i="1" u="sng">
                <a:solidFill>
                  <a:schemeClr val="hlink"/>
                </a:solidFill>
                <a:latin typeface="Calibri"/>
                <a:ea typeface="Calibri"/>
                <a:cs typeface="Calibri"/>
                <a:sym typeface="Calibri"/>
                <a:hlinkClick r:id="rId4"/>
              </a:rPr>
              <a:t>Diagnoses of HIV infection in the United States and dependent areas, 2015</a:t>
            </a:r>
            <a:r>
              <a:rPr lang="es-MX" sz="1200" i="1">
                <a:solidFill>
                  <a:srgbClr val="000000"/>
                </a:solidFill>
                <a:latin typeface="Calibri"/>
                <a:ea typeface="Calibri"/>
                <a:cs typeface="Calibri"/>
                <a:sym typeface="Calibri"/>
              </a:rPr>
              <a:t>. HIV Surveillance Report 2016;27. Subpopulations representing 2% or less of HIV diagnoses are not reflected in this chart. Abbreviation: MSM, men who have sex with men.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71"/>
          <p:cNvSpPr txBox="1">
            <a:spLocks noGrp="1"/>
          </p:cNvSpPr>
          <p:nvPr>
            <p:ph type="title"/>
          </p:nvPr>
        </p:nvSpPr>
        <p:spPr>
          <a:xfrm>
            <a:off x="1085850" y="288927"/>
            <a:ext cx="10039350" cy="643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62626"/>
              </a:buClr>
              <a:buSzPts val="3200"/>
              <a:buFont typeface="Calibri"/>
              <a:buNone/>
            </a:pPr>
            <a:r>
              <a:rPr lang="es-MX" sz="4000" dirty="0" err="1"/>
              <a:t>Treatment</a:t>
            </a:r>
            <a:r>
              <a:rPr lang="es-MX" sz="4000" dirty="0"/>
              <a:t> </a:t>
            </a:r>
            <a:r>
              <a:rPr lang="es-MX" sz="4000" dirty="0" err="1"/>
              <a:t>Needs</a:t>
            </a:r>
            <a:r>
              <a:rPr lang="es-MX" sz="4000" dirty="0"/>
              <a:t> </a:t>
            </a:r>
            <a:r>
              <a:rPr lang="es-MX" sz="4000" dirty="0" err="1"/>
              <a:t>of</a:t>
            </a:r>
            <a:r>
              <a:rPr lang="es-MX" sz="4000" dirty="0"/>
              <a:t> Black </a:t>
            </a:r>
            <a:r>
              <a:rPr lang="es-MX" sz="4000" dirty="0" err="1"/>
              <a:t>Men</a:t>
            </a:r>
            <a:r>
              <a:rPr lang="es-MX" sz="4000" dirty="0"/>
              <a:t> Living </a:t>
            </a:r>
            <a:r>
              <a:rPr lang="es-MX" sz="4000" dirty="0" err="1"/>
              <a:t>with</a:t>
            </a:r>
            <a:r>
              <a:rPr lang="es-MX" sz="4000" dirty="0"/>
              <a:t> HIV</a:t>
            </a:r>
            <a:endParaRPr sz="4000" dirty="0"/>
          </a:p>
        </p:txBody>
      </p:sp>
      <p:sp>
        <p:nvSpPr>
          <p:cNvPr id="544" name="Google Shape;544;p71"/>
          <p:cNvSpPr txBox="1">
            <a:spLocks noGrp="1"/>
          </p:cNvSpPr>
          <p:nvPr>
            <p:ph type="body" idx="1"/>
          </p:nvPr>
        </p:nvSpPr>
        <p:spPr>
          <a:xfrm>
            <a:off x="838200" y="1493464"/>
            <a:ext cx="105156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8FC5"/>
              </a:buClr>
              <a:buSzPts val="2800"/>
              <a:buFont typeface="Noto Sans Symbols"/>
              <a:buChar char="▪"/>
            </a:pPr>
            <a:r>
              <a:rPr lang="es-MX"/>
              <a:t>Significant toxicities such as high cholesterol, diabetes, and excess cardiovascular comorbidity, present challenges for providers managing HIV care.</a:t>
            </a:r>
            <a:endParaRPr/>
          </a:p>
          <a:p>
            <a:pPr marL="685800" lvl="1" indent="-228600" algn="l" rtl="0">
              <a:lnSpc>
                <a:spcPct val="90000"/>
              </a:lnSpc>
              <a:spcBef>
                <a:spcPts val="500"/>
              </a:spcBef>
              <a:spcAft>
                <a:spcPts val="0"/>
              </a:spcAft>
              <a:buSzPts val="1920"/>
              <a:buChar char="o"/>
            </a:pPr>
            <a:r>
              <a:rPr lang="es-MX"/>
              <a:t>Black men experience these comorbid conditions at disproportionately higher rates.</a:t>
            </a:r>
            <a:endParaRPr/>
          </a:p>
          <a:p>
            <a:pPr marL="1143000" lvl="2" indent="-228600" algn="l" rtl="0">
              <a:lnSpc>
                <a:spcPct val="90000"/>
              </a:lnSpc>
              <a:spcBef>
                <a:spcPts val="500"/>
              </a:spcBef>
              <a:spcAft>
                <a:spcPts val="0"/>
              </a:spcAft>
              <a:buSzPts val="1600"/>
              <a:buChar char="•"/>
            </a:pPr>
            <a:r>
              <a:rPr lang="es-MX"/>
              <a:t>These disproportionate outcomes are largely due to social determinants of health (i.e., social and economic factors, physical environments, and health behaviors).</a:t>
            </a:r>
            <a:endParaRPr/>
          </a:p>
          <a:p>
            <a:pPr marL="228600" lvl="0" indent="-50800" algn="l" rtl="0">
              <a:lnSpc>
                <a:spcPct val="90000"/>
              </a:lnSpc>
              <a:spcBef>
                <a:spcPts val="1000"/>
              </a:spcBef>
              <a:spcAft>
                <a:spcPts val="0"/>
              </a:spcAft>
              <a:buClr>
                <a:srgbClr val="008FC5"/>
              </a:buClr>
              <a:buSzPts val="2800"/>
              <a:buFont typeface="Noto Sans Symbols"/>
              <a:buNone/>
            </a:pPr>
            <a:endParaRPr/>
          </a:p>
        </p:txBody>
      </p:sp>
      <p:sp>
        <p:nvSpPr>
          <p:cNvPr id="545" name="Google Shape;545;p71"/>
          <p:cNvSpPr txBox="1">
            <a:spLocks noGrp="1"/>
          </p:cNvSpPr>
          <p:nvPr>
            <p:ph type="sldNum" idx="12"/>
          </p:nvPr>
        </p:nvSpPr>
        <p:spPr>
          <a:xfrm>
            <a:off x="9139991" y="6440493"/>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solidFill>
                  <a:srgbClr val="888888"/>
                </a:solidFill>
                <a:latin typeface="Calibri"/>
                <a:ea typeface="Calibri"/>
                <a:cs typeface="Calibri"/>
                <a:sym typeface="Calibri"/>
              </a:rPr>
              <a:t>31</a:t>
            </a:fld>
            <a:endParaRPr>
              <a:solidFill>
                <a:srgbClr val="888888"/>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2"/>
          <p:cNvSpPr txBox="1">
            <a:spLocks noGrp="1"/>
          </p:cNvSpPr>
          <p:nvPr>
            <p:ph type="title"/>
          </p:nvPr>
        </p:nvSpPr>
        <p:spPr>
          <a:xfrm>
            <a:off x="1159100" y="288925"/>
            <a:ext cx="9901200" cy="643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62626"/>
              </a:buClr>
              <a:buSzPts val="3600"/>
              <a:buFont typeface="Calibri"/>
              <a:buNone/>
            </a:pPr>
            <a:r>
              <a:rPr lang="es-MX" sz="3600" dirty="0"/>
              <a:t>RWHAP </a:t>
            </a:r>
            <a:r>
              <a:rPr lang="es-MX" sz="3600" dirty="0" err="1"/>
              <a:t>Policy</a:t>
            </a:r>
            <a:r>
              <a:rPr lang="es-MX" sz="3600" dirty="0"/>
              <a:t> and </a:t>
            </a:r>
            <a:r>
              <a:rPr lang="es-MX" sz="3600" dirty="0" err="1"/>
              <a:t>Program</a:t>
            </a:r>
            <a:r>
              <a:rPr lang="es-MX" sz="3600" dirty="0"/>
              <a:t> </a:t>
            </a:r>
            <a:r>
              <a:rPr lang="es-MX" sz="3600" dirty="0" err="1"/>
              <a:t>Considerations</a:t>
            </a:r>
            <a:endParaRPr dirty="0"/>
          </a:p>
        </p:txBody>
      </p:sp>
      <p:sp>
        <p:nvSpPr>
          <p:cNvPr id="552" name="Google Shape;552;p72"/>
          <p:cNvSpPr txBox="1">
            <a:spLocks noGrp="1"/>
          </p:cNvSpPr>
          <p:nvPr>
            <p:ph type="sldNum" idx="12"/>
          </p:nvPr>
        </p:nvSpPr>
        <p:spPr>
          <a:xfrm>
            <a:off x="9139991" y="6440493"/>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solidFill>
                  <a:srgbClr val="888888"/>
                </a:solidFill>
                <a:latin typeface="Calibri"/>
                <a:ea typeface="Calibri"/>
                <a:cs typeface="Calibri"/>
                <a:sym typeface="Calibri"/>
              </a:rPr>
              <a:t>32</a:t>
            </a:fld>
            <a:endParaRPr>
              <a:solidFill>
                <a:srgbClr val="888888"/>
              </a:solidFill>
              <a:latin typeface="Calibri"/>
              <a:ea typeface="Calibri"/>
              <a:cs typeface="Calibri"/>
              <a:sym typeface="Calibri"/>
            </a:endParaRPr>
          </a:p>
        </p:txBody>
      </p:sp>
      <p:sp>
        <p:nvSpPr>
          <p:cNvPr id="553" name="Google Shape;553;p72"/>
          <p:cNvSpPr txBox="1">
            <a:spLocks noGrp="1"/>
          </p:cNvSpPr>
          <p:nvPr>
            <p:ph type="body" idx="1"/>
          </p:nvPr>
        </p:nvSpPr>
        <p:spPr>
          <a:xfrm>
            <a:off x="1327869" y="1357669"/>
            <a:ext cx="9732396"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8FC5"/>
              </a:buClr>
              <a:buSzPts val="2800"/>
              <a:buFont typeface="Noto Sans Symbols"/>
              <a:buChar char="▪"/>
            </a:pPr>
            <a:r>
              <a:rPr lang="es-MX"/>
              <a:t>ADAPs’ Support of Treatment Access via Formularies</a:t>
            </a:r>
            <a:endParaRPr/>
          </a:p>
          <a:p>
            <a:pPr marL="685800" lvl="1" indent="-228600" algn="l" rtl="0">
              <a:lnSpc>
                <a:spcPct val="90000"/>
              </a:lnSpc>
              <a:spcBef>
                <a:spcPts val="500"/>
              </a:spcBef>
              <a:spcAft>
                <a:spcPts val="0"/>
              </a:spcAft>
              <a:buSzPts val="1920"/>
              <a:buChar char="o"/>
            </a:pPr>
            <a:r>
              <a:rPr lang="es-MX"/>
              <a:t>RWHAP Section 2616(c)(6) of the Public Health Service Act </a:t>
            </a:r>
            <a:endParaRPr/>
          </a:p>
          <a:p>
            <a:pPr marL="228600" lvl="0" indent="-228600" algn="l" rtl="0">
              <a:lnSpc>
                <a:spcPct val="90000"/>
              </a:lnSpc>
              <a:spcBef>
                <a:spcPts val="1000"/>
              </a:spcBef>
              <a:spcAft>
                <a:spcPts val="0"/>
              </a:spcAft>
              <a:buClr>
                <a:srgbClr val="008FC5"/>
              </a:buClr>
              <a:buSzPts val="2800"/>
              <a:buFont typeface="Noto Sans Symbols"/>
              <a:buChar char="▪"/>
            </a:pPr>
            <a:r>
              <a:rPr lang="es-MX"/>
              <a:t> RWHAP Part B Minority AIDS Initiative (MAI)</a:t>
            </a:r>
            <a:endParaRPr/>
          </a:p>
          <a:p>
            <a:pPr marL="685800" lvl="1" indent="-228600" algn="l" rtl="0">
              <a:lnSpc>
                <a:spcPct val="90000"/>
              </a:lnSpc>
              <a:spcBef>
                <a:spcPts val="500"/>
              </a:spcBef>
              <a:spcAft>
                <a:spcPts val="0"/>
              </a:spcAft>
              <a:buSzPts val="1920"/>
              <a:buChar char="o"/>
            </a:pPr>
            <a:r>
              <a:rPr lang="es-MX"/>
              <a:t>Targeted activities</a:t>
            </a:r>
            <a:endParaRPr/>
          </a:p>
          <a:p>
            <a:pPr marL="685800" lvl="1" indent="-228600" algn="l" rtl="0">
              <a:lnSpc>
                <a:spcPct val="90000"/>
              </a:lnSpc>
              <a:spcBef>
                <a:spcPts val="500"/>
              </a:spcBef>
              <a:spcAft>
                <a:spcPts val="0"/>
              </a:spcAft>
              <a:buSzPts val="1920"/>
              <a:buChar char="o"/>
            </a:pPr>
            <a:r>
              <a:rPr lang="es-MX"/>
              <a:t>Targeted audiences </a:t>
            </a:r>
            <a:endParaRPr/>
          </a:p>
          <a:p>
            <a:pPr marL="685800" lvl="1" indent="-228600" algn="l" rtl="0">
              <a:lnSpc>
                <a:spcPct val="90000"/>
              </a:lnSpc>
              <a:spcBef>
                <a:spcPts val="500"/>
              </a:spcBef>
              <a:spcAft>
                <a:spcPts val="0"/>
              </a:spcAft>
              <a:buSzPts val="1920"/>
              <a:buChar char="o"/>
            </a:pPr>
            <a:r>
              <a:rPr lang="es-MX"/>
              <a:t>Traceable clients</a:t>
            </a:r>
            <a:endParaRPr/>
          </a:p>
          <a:p>
            <a:pPr marL="228600" lvl="0" indent="-228600" algn="l" rtl="0">
              <a:lnSpc>
                <a:spcPct val="90000"/>
              </a:lnSpc>
              <a:spcBef>
                <a:spcPts val="1000"/>
              </a:spcBef>
              <a:spcAft>
                <a:spcPts val="0"/>
              </a:spcAft>
              <a:buClr>
                <a:srgbClr val="008FC5"/>
              </a:buClr>
              <a:buSzPts val="2800"/>
              <a:buFont typeface="Noto Sans Symbols"/>
              <a:buChar char="▪"/>
            </a:pPr>
            <a:r>
              <a:rPr lang="es-MX"/>
              <a:t>Access, Adherence, and Monitoring Services (ADAP Flex)  </a:t>
            </a:r>
            <a:endParaRPr/>
          </a:p>
          <a:p>
            <a:pPr marL="685800" lvl="1" indent="-228600" algn="l" rtl="0">
              <a:lnSpc>
                <a:spcPct val="90000"/>
              </a:lnSpc>
              <a:spcBef>
                <a:spcPts val="500"/>
              </a:spcBef>
              <a:spcAft>
                <a:spcPts val="0"/>
              </a:spcAft>
              <a:buSzPts val="1920"/>
              <a:buChar char="o"/>
            </a:pPr>
            <a:r>
              <a:rPr lang="es-MX"/>
              <a:t>Funds improve access to medications, increase adherence to medication regimens, and help clients monitor progress.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73"/>
          <p:cNvSpPr txBox="1">
            <a:spLocks noGrp="1"/>
          </p:cNvSpPr>
          <p:nvPr>
            <p:ph type="body" idx="1"/>
          </p:nvPr>
        </p:nvSpPr>
        <p:spPr>
          <a:xfrm>
            <a:off x="2153842" y="1208544"/>
            <a:ext cx="3868340" cy="4200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B0F0"/>
              </a:buClr>
              <a:buSzPts val="2400"/>
              <a:buNone/>
            </a:pPr>
            <a:r>
              <a:rPr lang="es-MX">
                <a:solidFill>
                  <a:srgbClr val="00B0F0"/>
                </a:solidFill>
              </a:rPr>
              <a:t>ADAP</a:t>
            </a:r>
            <a:endParaRPr/>
          </a:p>
        </p:txBody>
      </p:sp>
      <p:sp>
        <p:nvSpPr>
          <p:cNvPr id="560" name="Google Shape;560;p73"/>
          <p:cNvSpPr txBox="1">
            <a:spLocks noGrp="1"/>
          </p:cNvSpPr>
          <p:nvPr>
            <p:ph type="body" idx="2"/>
          </p:nvPr>
        </p:nvSpPr>
        <p:spPr>
          <a:xfrm>
            <a:off x="1925242" y="1828800"/>
            <a:ext cx="3868200" cy="40884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B0F0"/>
              </a:buClr>
              <a:buSzPts val="2300"/>
              <a:buChar char="•"/>
            </a:pPr>
            <a:r>
              <a:rPr lang="es-MX" sz="2300">
                <a:latin typeface="Calibri"/>
                <a:ea typeface="Calibri"/>
                <a:cs typeface="Calibri"/>
                <a:sym typeface="Calibri"/>
              </a:rPr>
              <a:t>Cardiac medications</a:t>
            </a:r>
            <a:endParaRPr/>
          </a:p>
          <a:p>
            <a:pPr marL="228600" lvl="0" indent="-228600" algn="l" rtl="0">
              <a:lnSpc>
                <a:spcPct val="90000"/>
              </a:lnSpc>
              <a:spcBef>
                <a:spcPts val="1000"/>
              </a:spcBef>
              <a:spcAft>
                <a:spcPts val="0"/>
              </a:spcAft>
              <a:buClr>
                <a:srgbClr val="00B0F0"/>
              </a:buClr>
              <a:buSzPts val="2300"/>
              <a:buChar char="•"/>
            </a:pPr>
            <a:r>
              <a:rPr lang="es-MX" sz="2300">
                <a:latin typeface="Calibri"/>
                <a:ea typeface="Calibri"/>
                <a:cs typeface="Calibri"/>
                <a:sym typeface="Calibri"/>
              </a:rPr>
              <a:t>HCV treatment medications</a:t>
            </a:r>
            <a:endParaRPr/>
          </a:p>
          <a:p>
            <a:pPr marL="228600" lvl="0" indent="-228600" algn="l" rtl="0">
              <a:lnSpc>
                <a:spcPct val="90000"/>
              </a:lnSpc>
              <a:spcBef>
                <a:spcPts val="1000"/>
              </a:spcBef>
              <a:spcAft>
                <a:spcPts val="0"/>
              </a:spcAft>
              <a:buClr>
                <a:srgbClr val="00B0F0"/>
              </a:buClr>
              <a:buSzPts val="2300"/>
              <a:buChar char="•"/>
            </a:pPr>
            <a:r>
              <a:rPr lang="es-MX" sz="2300">
                <a:latin typeface="Calibri"/>
                <a:ea typeface="Calibri"/>
                <a:cs typeface="Calibri"/>
                <a:sym typeface="Calibri"/>
              </a:rPr>
              <a:t>Mental health treatment medications</a:t>
            </a:r>
            <a:endParaRPr/>
          </a:p>
          <a:p>
            <a:pPr marL="228600" lvl="0" indent="-228600" algn="l" rtl="0">
              <a:lnSpc>
                <a:spcPct val="90000"/>
              </a:lnSpc>
              <a:spcBef>
                <a:spcPts val="1000"/>
              </a:spcBef>
              <a:spcAft>
                <a:spcPts val="0"/>
              </a:spcAft>
              <a:buClr>
                <a:srgbClr val="00B0F0"/>
              </a:buClr>
              <a:buSzPts val="2300"/>
              <a:buChar char="•"/>
            </a:pPr>
            <a:r>
              <a:rPr lang="es-MX" sz="2300">
                <a:latin typeface="Calibri"/>
                <a:ea typeface="Calibri"/>
                <a:cs typeface="Calibri"/>
                <a:sym typeface="Calibri"/>
              </a:rPr>
              <a:t>Metabolic agents</a:t>
            </a:r>
            <a:endParaRPr/>
          </a:p>
        </p:txBody>
      </p:sp>
      <p:sp>
        <p:nvSpPr>
          <p:cNvPr id="561" name="Google Shape;561;p73"/>
          <p:cNvSpPr txBox="1">
            <a:spLocks noGrp="1"/>
          </p:cNvSpPr>
          <p:nvPr>
            <p:ph type="body" idx="3"/>
          </p:nvPr>
        </p:nvSpPr>
        <p:spPr>
          <a:xfrm>
            <a:off x="6305551" y="1208544"/>
            <a:ext cx="3887400" cy="4200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B0F0"/>
              </a:buClr>
              <a:buSzPts val="2400"/>
              <a:buNone/>
            </a:pPr>
            <a:r>
              <a:rPr lang="es-MX">
                <a:solidFill>
                  <a:srgbClr val="00B0F0"/>
                </a:solidFill>
              </a:rPr>
              <a:t>RWHAP Part B  </a:t>
            </a:r>
            <a:endParaRPr/>
          </a:p>
        </p:txBody>
      </p:sp>
      <p:sp>
        <p:nvSpPr>
          <p:cNvPr id="562" name="Google Shape;562;p73"/>
          <p:cNvSpPr txBox="1">
            <a:spLocks noGrp="1"/>
          </p:cNvSpPr>
          <p:nvPr>
            <p:ph type="body" idx="4"/>
          </p:nvPr>
        </p:nvSpPr>
        <p:spPr>
          <a:xfrm>
            <a:off x="6076951" y="1828801"/>
            <a:ext cx="3887400" cy="40884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00B0F0"/>
              </a:buClr>
              <a:buSzPts val="2300"/>
              <a:buChar char="•"/>
            </a:pPr>
            <a:r>
              <a:rPr lang="es-MX" sz="2300">
                <a:latin typeface="Calibri"/>
                <a:ea typeface="Calibri"/>
                <a:cs typeface="Calibri"/>
                <a:sym typeface="Calibri"/>
              </a:rPr>
              <a:t>Medical Case Management</a:t>
            </a:r>
            <a:endParaRPr/>
          </a:p>
          <a:p>
            <a:pPr marL="228600" lvl="0" indent="-228600" algn="l" rtl="0">
              <a:lnSpc>
                <a:spcPct val="90000"/>
              </a:lnSpc>
              <a:spcBef>
                <a:spcPts val="1000"/>
              </a:spcBef>
              <a:spcAft>
                <a:spcPts val="0"/>
              </a:spcAft>
              <a:buClr>
                <a:srgbClr val="00B0F0"/>
              </a:buClr>
              <a:buSzPts val="2300"/>
              <a:buChar char="•"/>
            </a:pPr>
            <a:r>
              <a:rPr lang="es-MX" sz="2300">
                <a:latin typeface="Calibri"/>
                <a:ea typeface="Calibri"/>
                <a:cs typeface="Calibri"/>
                <a:sym typeface="Calibri"/>
              </a:rPr>
              <a:t>Mental Health Services</a:t>
            </a:r>
            <a:endParaRPr/>
          </a:p>
          <a:p>
            <a:pPr marL="228600" lvl="0" indent="-228600" algn="l" rtl="0">
              <a:lnSpc>
                <a:spcPct val="90000"/>
              </a:lnSpc>
              <a:spcBef>
                <a:spcPts val="1000"/>
              </a:spcBef>
              <a:spcAft>
                <a:spcPts val="0"/>
              </a:spcAft>
              <a:buClr>
                <a:srgbClr val="00B0F0"/>
              </a:buClr>
              <a:buSzPts val="2300"/>
              <a:buChar char="•"/>
            </a:pPr>
            <a:r>
              <a:rPr lang="es-MX" sz="2300">
                <a:latin typeface="Calibri"/>
                <a:ea typeface="Calibri"/>
                <a:cs typeface="Calibri"/>
                <a:sym typeface="Calibri"/>
              </a:rPr>
              <a:t>Outreach Services</a:t>
            </a:r>
            <a:endParaRPr/>
          </a:p>
          <a:p>
            <a:pPr marL="228600" lvl="0" indent="-228600" algn="l" rtl="0">
              <a:lnSpc>
                <a:spcPct val="90000"/>
              </a:lnSpc>
              <a:spcBef>
                <a:spcPts val="1000"/>
              </a:spcBef>
              <a:spcAft>
                <a:spcPts val="0"/>
              </a:spcAft>
              <a:buClr>
                <a:srgbClr val="00B0F0"/>
              </a:buClr>
              <a:buSzPts val="2300"/>
              <a:buChar char="•"/>
            </a:pPr>
            <a:r>
              <a:rPr lang="es-MX" sz="2300">
                <a:latin typeface="Calibri"/>
                <a:ea typeface="Calibri"/>
                <a:cs typeface="Calibri"/>
                <a:sym typeface="Calibri"/>
              </a:rPr>
              <a:t>Non-Medical Case Management </a:t>
            </a:r>
            <a:endParaRPr/>
          </a:p>
          <a:p>
            <a:pPr marL="228600" lvl="0" indent="-228600" algn="l" rtl="0">
              <a:lnSpc>
                <a:spcPct val="90000"/>
              </a:lnSpc>
              <a:spcBef>
                <a:spcPts val="1000"/>
              </a:spcBef>
              <a:spcAft>
                <a:spcPts val="0"/>
              </a:spcAft>
              <a:buClr>
                <a:srgbClr val="00B0F0"/>
              </a:buClr>
              <a:buSzPts val="2300"/>
              <a:buChar char="•"/>
            </a:pPr>
            <a:r>
              <a:rPr lang="es-MX" sz="2300">
                <a:latin typeface="Calibri"/>
                <a:ea typeface="Calibri"/>
                <a:cs typeface="Calibri"/>
                <a:sym typeface="Calibri"/>
              </a:rPr>
              <a:t>Psychosocial Support Services</a:t>
            </a:r>
            <a:endParaRPr/>
          </a:p>
          <a:p>
            <a:pPr marL="228600" lvl="0" indent="-82550" algn="l" rtl="0">
              <a:lnSpc>
                <a:spcPct val="90000"/>
              </a:lnSpc>
              <a:spcBef>
                <a:spcPts val="1000"/>
              </a:spcBef>
              <a:spcAft>
                <a:spcPts val="0"/>
              </a:spcAft>
              <a:buClr>
                <a:srgbClr val="00B0F0"/>
              </a:buClr>
              <a:buSzPts val="2300"/>
              <a:buNone/>
            </a:pPr>
            <a:endParaRPr sz="2300">
              <a:latin typeface="Calibri"/>
              <a:ea typeface="Calibri"/>
              <a:cs typeface="Calibri"/>
              <a:sym typeface="Calibri"/>
            </a:endParaRPr>
          </a:p>
        </p:txBody>
      </p:sp>
      <p:sp>
        <p:nvSpPr>
          <p:cNvPr id="563" name="Google Shape;563;p73"/>
          <p:cNvSpPr txBox="1">
            <a:spLocks noGrp="1"/>
          </p:cNvSpPr>
          <p:nvPr>
            <p:ph type="sldNum" idx="12"/>
          </p:nvPr>
        </p:nvSpPr>
        <p:spPr>
          <a:xfrm>
            <a:off x="9172073" y="649287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solidFill>
                  <a:srgbClr val="888888"/>
                </a:solidFill>
                <a:latin typeface="Calibri"/>
                <a:ea typeface="Calibri"/>
                <a:cs typeface="Calibri"/>
                <a:sym typeface="Calibri"/>
              </a:rPr>
              <a:t>33</a:t>
            </a:fld>
            <a:endParaRPr>
              <a:solidFill>
                <a:srgbClr val="888888"/>
              </a:solidFill>
              <a:latin typeface="Calibri"/>
              <a:ea typeface="Calibri"/>
              <a:cs typeface="Calibri"/>
              <a:sym typeface="Calibri"/>
            </a:endParaRPr>
          </a:p>
        </p:txBody>
      </p:sp>
      <p:sp>
        <p:nvSpPr>
          <p:cNvPr id="564" name="Google Shape;564;p73"/>
          <p:cNvSpPr txBox="1">
            <a:spLocks noGrp="1"/>
          </p:cNvSpPr>
          <p:nvPr>
            <p:ph type="title"/>
          </p:nvPr>
        </p:nvSpPr>
        <p:spPr>
          <a:xfrm>
            <a:off x="1097706" y="288927"/>
            <a:ext cx="9996600" cy="643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62626"/>
              </a:buClr>
              <a:buSzPts val="3600"/>
              <a:buFont typeface="Calibri"/>
              <a:buNone/>
            </a:pPr>
            <a:r>
              <a:rPr lang="es-MX" sz="3600"/>
              <a:t>Drug and Service-Specific Information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74"/>
          <p:cNvSpPr txBox="1">
            <a:spLocks noGrp="1"/>
          </p:cNvSpPr>
          <p:nvPr>
            <p:ph type="ctrTitle"/>
          </p:nvPr>
        </p:nvSpPr>
        <p:spPr>
          <a:xfrm>
            <a:off x="924128" y="2815451"/>
            <a:ext cx="10343745" cy="2076699"/>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rgbClr val="3F3F3F"/>
              </a:buClr>
              <a:buSzPts val="5000"/>
              <a:buFont typeface="Calibri"/>
              <a:buNone/>
            </a:pPr>
            <a:r>
              <a:rPr lang="es-MX"/>
              <a:t>STATE EXAMPLE: IOWA DEPARTMENT OF PUBLIC HEALTH</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75"/>
          <p:cNvSpPr txBox="1">
            <a:spLocks noGrp="1"/>
          </p:cNvSpPr>
          <p:nvPr>
            <p:ph type="title"/>
          </p:nvPr>
        </p:nvSpPr>
        <p:spPr>
          <a:xfrm>
            <a:off x="1069848" y="484632"/>
            <a:ext cx="10058400" cy="1609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SzPts val="5400"/>
              <a:buFont typeface="Rokkitt"/>
              <a:buNone/>
            </a:pPr>
            <a:r>
              <a:rPr lang="es-MX" sz="5400" b="0" i="0" u="none" strike="noStrike" cap="none">
                <a:latin typeface="Rokkitt"/>
                <a:ea typeface="Rokkitt"/>
                <a:cs typeface="Rokkitt"/>
                <a:sym typeface="Rokkitt"/>
              </a:rPr>
              <a:t>HISTORY LESSON-HOLLY’S PERSPECTIVE</a:t>
            </a:r>
            <a:endParaRPr sz="5400" b="0" i="0" u="none" strike="noStrike" cap="none">
              <a:latin typeface="Rokkitt"/>
              <a:ea typeface="Rokkitt"/>
              <a:cs typeface="Rokkitt"/>
              <a:sym typeface="Rokkitt"/>
            </a:endParaRPr>
          </a:p>
        </p:txBody>
      </p:sp>
      <p:pic>
        <p:nvPicPr>
          <p:cNvPr id="576" name="Google Shape;576;p75"/>
          <p:cNvPicPr preferRelativeResize="0"/>
          <p:nvPr/>
        </p:nvPicPr>
        <p:blipFill>
          <a:blip r:embed="rId3">
            <a:alphaModFix/>
          </a:blip>
          <a:stretch>
            <a:fillRect/>
          </a:stretch>
        </p:blipFill>
        <p:spPr>
          <a:xfrm>
            <a:off x="338350" y="2093827"/>
            <a:ext cx="3953551" cy="3003926"/>
          </a:xfrm>
          <a:prstGeom prst="rect">
            <a:avLst/>
          </a:prstGeom>
          <a:noFill/>
          <a:ln>
            <a:noFill/>
          </a:ln>
        </p:spPr>
      </p:pic>
      <p:pic>
        <p:nvPicPr>
          <p:cNvPr id="577" name="Google Shape;577;p75"/>
          <p:cNvPicPr preferRelativeResize="0"/>
          <p:nvPr/>
        </p:nvPicPr>
        <p:blipFill>
          <a:blip r:embed="rId4">
            <a:alphaModFix/>
          </a:blip>
          <a:stretch>
            <a:fillRect/>
          </a:stretch>
        </p:blipFill>
        <p:spPr>
          <a:xfrm>
            <a:off x="2464575" y="2093827"/>
            <a:ext cx="4197601" cy="3135177"/>
          </a:xfrm>
          <a:prstGeom prst="rect">
            <a:avLst/>
          </a:prstGeom>
          <a:noFill/>
          <a:ln>
            <a:noFill/>
          </a:ln>
        </p:spPr>
      </p:pic>
      <p:pic>
        <p:nvPicPr>
          <p:cNvPr id="578" name="Google Shape;578;p75"/>
          <p:cNvPicPr preferRelativeResize="0"/>
          <p:nvPr/>
        </p:nvPicPr>
        <p:blipFill>
          <a:blip r:embed="rId5">
            <a:alphaModFix/>
          </a:blip>
          <a:stretch>
            <a:fillRect/>
          </a:stretch>
        </p:blipFill>
        <p:spPr>
          <a:xfrm>
            <a:off x="4516974" y="2027445"/>
            <a:ext cx="4197600" cy="3374870"/>
          </a:xfrm>
          <a:prstGeom prst="rect">
            <a:avLst/>
          </a:prstGeom>
          <a:noFill/>
          <a:ln>
            <a:noFill/>
          </a:ln>
        </p:spPr>
      </p:pic>
      <p:pic>
        <p:nvPicPr>
          <p:cNvPr id="579" name="Google Shape;579;p75"/>
          <p:cNvPicPr preferRelativeResize="0"/>
          <p:nvPr/>
        </p:nvPicPr>
        <p:blipFill>
          <a:blip r:embed="rId6">
            <a:alphaModFix/>
          </a:blip>
          <a:stretch>
            <a:fillRect/>
          </a:stretch>
        </p:blipFill>
        <p:spPr>
          <a:xfrm>
            <a:off x="3605623" y="2005475"/>
            <a:ext cx="7333624" cy="3418800"/>
          </a:xfrm>
          <a:prstGeom prst="rect">
            <a:avLst/>
          </a:prstGeom>
          <a:noFill/>
          <a:ln>
            <a:noFill/>
          </a:ln>
        </p:spPr>
      </p:pic>
      <p:pic>
        <p:nvPicPr>
          <p:cNvPr id="580" name="Google Shape;580;p75"/>
          <p:cNvPicPr preferRelativeResize="0"/>
          <p:nvPr/>
        </p:nvPicPr>
        <p:blipFill>
          <a:blip r:embed="rId7">
            <a:alphaModFix/>
          </a:blip>
          <a:stretch>
            <a:fillRect/>
          </a:stretch>
        </p:blipFill>
        <p:spPr>
          <a:xfrm>
            <a:off x="2531250" y="470788"/>
            <a:ext cx="7647578" cy="64881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6"/>
                                        </p:tgtEl>
                                        <p:attrNameLst>
                                          <p:attrName>style.visibility</p:attrName>
                                        </p:attrNameLst>
                                      </p:cBhvr>
                                      <p:to>
                                        <p:strVal val="visible"/>
                                      </p:to>
                                    </p:set>
                                    <p:animEffect transition="in" filter="fade">
                                      <p:cBhvr>
                                        <p:cTn id="7" dur="1000"/>
                                        <p:tgtEl>
                                          <p:spTgt spid="5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7"/>
                                        </p:tgtEl>
                                        <p:attrNameLst>
                                          <p:attrName>style.visibility</p:attrName>
                                        </p:attrNameLst>
                                      </p:cBhvr>
                                      <p:to>
                                        <p:strVal val="visible"/>
                                      </p:to>
                                    </p:set>
                                    <p:animEffect transition="in" filter="fade">
                                      <p:cBhvr>
                                        <p:cTn id="12" dur="1000"/>
                                        <p:tgtEl>
                                          <p:spTgt spid="5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78"/>
                                        </p:tgtEl>
                                        <p:attrNameLst>
                                          <p:attrName>style.visibility</p:attrName>
                                        </p:attrNameLst>
                                      </p:cBhvr>
                                      <p:to>
                                        <p:strVal val="visible"/>
                                      </p:to>
                                    </p:set>
                                    <p:animEffect transition="in" filter="fade">
                                      <p:cBhvr>
                                        <p:cTn id="17" dur="1000"/>
                                        <p:tgtEl>
                                          <p:spTgt spid="5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79"/>
                                        </p:tgtEl>
                                        <p:attrNameLst>
                                          <p:attrName>style.visibility</p:attrName>
                                        </p:attrNameLst>
                                      </p:cBhvr>
                                      <p:to>
                                        <p:strVal val="visible"/>
                                      </p:to>
                                    </p:set>
                                    <p:animEffect transition="in" filter="fade">
                                      <p:cBhvr>
                                        <p:cTn id="22" dur="1000"/>
                                        <p:tgtEl>
                                          <p:spTgt spid="57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80"/>
                                        </p:tgtEl>
                                        <p:attrNameLst>
                                          <p:attrName>style.visibility</p:attrName>
                                        </p:attrNameLst>
                                      </p:cBhvr>
                                      <p:to>
                                        <p:strVal val="visible"/>
                                      </p:to>
                                    </p:set>
                                    <p:animEffect transition="in" filter="fade">
                                      <p:cBhvr>
                                        <p:cTn id="27" dur="1000"/>
                                        <p:tgtEl>
                                          <p:spTgt spid="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76"/>
          <p:cNvSpPr txBox="1">
            <a:spLocks noGrp="1"/>
          </p:cNvSpPr>
          <p:nvPr>
            <p:ph type="title"/>
          </p:nvPr>
        </p:nvSpPr>
        <p:spPr>
          <a:xfrm>
            <a:off x="1069850" y="484627"/>
            <a:ext cx="10058400" cy="11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3000"/>
              <a:t>Iowa’s Journey to Integrating </a:t>
            </a:r>
            <a:endParaRPr sz="3000"/>
          </a:p>
          <a:p>
            <a:pPr marL="0" lvl="0" indent="0" algn="ctr" rtl="0">
              <a:spcBef>
                <a:spcPts val="0"/>
              </a:spcBef>
              <a:spcAft>
                <a:spcPts val="0"/>
              </a:spcAft>
              <a:buNone/>
            </a:pPr>
            <a:r>
              <a:rPr lang="es-MX" sz="3000"/>
              <a:t>Trauma Informed Principles into Part B Services</a:t>
            </a:r>
            <a:endParaRPr sz="3000"/>
          </a:p>
        </p:txBody>
      </p:sp>
      <p:sp>
        <p:nvSpPr>
          <p:cNvPr id="587" name="Google Shape;587;p76"/>
          <p:cNvSpPr txBox="1">
            <a:spLocks noGrp="1"/>
          </p:cNvSpPr>
          <p:nvPr>
            <p:ph type="body" idx="1"/>
          </p:nvPr>
        </p:nvSpPr>
        <p:spPr>
          <a:xfrm>
            <a:off x="120325" y="1760975"/>
            <a:ext cx="11769000" cy="495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a:p>
        </p:txBody>
      </p:sp>
      <p:sp>
        <p:nvSpPr>
          <p:cNvPr id="588" name="Google Shape;588;p76"/>
          <p:cNvSpPr/>
          <p:nvPr/>
        </p:nvSpPr>
        <p:spPr>
          <a:xfrm>
            <a:off x="1279725" y="3904850"/>
            <a:ext cx="9515697" cy="196799"/>
          </a:xfrm>
          <a:custGeom>
            <a:avLst/>
            <a:gdLst/>
            <a:ahLst/>
            <a:cxnLst/>
            <a:rect l="l" t="t" r="r" b="b"/>
            <a:pathLst>
              <a:path w="378885" h="17061" extrusionOk="0">
                <a:moveTo>
                  <a:pt x="0" y="0"/>
                </a:moveTo>
                <a:lnTo>
                  <a:pt x="377573" y="2782"/>
                </a:lnTo>
                <a:lnTo>
                  <a:pt x="378885" y="17061"/>
                </a:lnTo>
                <a:lnTo>
                  <a:pt x="437" y="16466"/>
                </a:lnTo>
                <a:close/>
              </a:path>
            </a:pathLst>
          </a:custGeom>
          <a:solidFill>
            <a:srgbClr val="0000FF"/>
          </a:solidFill>
          <a:ln w="9525" cap="flat" cmpd="sng">
            <a:solidFill>
              <a:schemeClr val="dk2"/>
            </a:solidFill>
            <a:prstDash val="solid"/>
            <a:round/>
            <a:headEnd type="none" w="med" len="med"/>
            <a:tailEnd type="none" w="med" len="med"/>
          </a:ln>
        </p:spPr>
      </p:sp>
      <p:sp>
        <p:nvSpPr>
          <p:cNvPr id="589" name="Google Shape;589;p76"/>
          <p:cNvSpPr txBox="1"/>
          <p:nvPr/>
        </p:nvSpPr>
        <p:spPr>
          <a:xfrm>
            <a:off x="623325" y="4101650"/>
            <a:ext cx="656400" cy="3501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MX"/>
              <a:t>1999</a:t>
            </a:r>
            <a:endParaRPr/>
          </a:p>
        </p:txBody>
      </p:sp>
      <p:sp>
        <p:nvSpPr>
          <p:cNvPr id="590" name="Google Shape;590;p76"/>
          <p:cNvSpPr txBox="1"/>
          <p:nvPr/>
        </p:nvSpPr>
        <p:spPr>
          <a:xfrm>
            <a:off x="1454650" y="3357925"/>
            <a:ext cx="579900" cy="3501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MX"/>
              <a:t>2001</a:t>
            </a:r>
            <a:endParaRPr/>
          </a:p>
        </p:txBody>
      </p:sp>
      <p:sp>
        <p:nvSpPr>
          <p:cNvPr id="591" name="Google Shape;591;p76"/>
          <p:cNvSpPr txBox="1"/>
          <p:nvPr/>
        </p:nvSpPr>
        <p:spPr>
          <a:xfrm>
            <a:off x="3226625" y="4101650"/>
            <a:ext cx="656400" cy="3501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MX"/>
              <a:t>2008</a:t>
            </a:r>
            <a:endParaRPr/>
          </a:p>
        </p:txBody>
      </p:sp>
      <p:sp>
        <p:nvSpPr>
          <p:cNvPr id="592" name="Google Shape;592;p76"/>
          <p:cNvSpPr txBox="1"/>
          <p:nvPr/>
        </p:nvSpPr>
        <p:spPr>
          <a:xfrm>
            <a:off x="4566575" y="3512025"/>
            <a:ext cx="656400" cy="3216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MX"/>
              <a:t>2011</a:t>
            </a:r>
            <a:endParaRPr/>
          </a:p>
        </p:txBody>
      </p:sp>
      <p:sp>
        <p:nvSpPr>
          <p:cNvPr id="593" name="Google Shape;593;p76"/>
          <p:cNvSpPr txBox="1"/>
          <p:nvPr/>
        </p:nvSpPr>
        <p:spPr>
          <a:xfrm>
            <a:off x="5714875" y="4167300"/>
            <a:ext cx="579900" cy="3501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MX"/>
              <a:t>2015</a:t>
            </a:r>
            <a:endParaRPr/>
          </a:p>
        </p:txBody>
      </p:sp>
      <p:sp>
        <p:nvSpPr>
          <p:cNvPr id="594" name="Google Shape;594;p76"/>
          <p:cNvSpPr txBox="1"/>
          <p:nvPr/>
        </p:nvSpPr>
        <p:spPr>
          <a:xfrm>
            <a:off x="8121700" y="3440788"/>
            <a:ext cx="656400" cy="3501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MX"/>
              <a:t>2016</a:t>
            </a:r>
            <a:endParaRPr/>
          </a:p>
        </p:txBody>
      </p:sp>
      <p:sp>
        <p:nvSpPr>
          <p:cNvPr id="595" name="Google Shape;595;p76"/>
          <p:cNvSpPr txBox="1"/>
          <p:nvPr/>
        </p:nvSpPr>
        <p:spPr>
          <a:xfrm>
            <a:off x="9275675" y="4123650"/>
            <a:ext cx="885900" cy="4374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MX"/>
              <a:t>2017-18</a:t>
            </a:r>
            <a:endParaRPr/>
          </a:p>
        </p:txBody>
      </p:sp>
      <p:sp>
        <p:nvSpPr>
          <p:cNvPr id="596" name="Google Shape;596;p76"/>
          <p:cNvSpPr txBox="1"/>
          <p:nvPr/>
        </p:nvSpPr>
        <p:spPr>
          <a:xfrm>
            <a:off x="196850" y="5047900"/>
            <a:ext cx="1925100" cy="11778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MX" sz="1200"/>
              <a:t>Shooting at Columbine High School on 4/20/1999. Holly works at Columbine Connections until May 2001.</a:t>
            </a:r>
            <a:r>
              <a:rPr lang="es-MX"/>
              <a:t> </a:t>
            </a:r>
            <a:endParaRPr/>
          </a:p>
        </p:txBody>
      </p:sp>
      <p:sp>
        <p:nvSpPr>
          <p:cNvPr id="597" name="Google Shape;597;p76"/>
          <p:cNvSpPr txBox="1"/>
          <p:nvPr/>
        </p:nvSpPr>
        <p:spPr>
          <a:xfrm>
            <a:off x="896875" y="2231163"/>
            <a:ext cx="1925100" cy="5580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MX" sz="1200"/>
              <a:t>Holly begins at IDPH as RW Part B Manager.</a:t>
            </a:r>
            <a:endParaRPr sz="1200"/>
          </a:p>
        </p:txBody>
      </p:sp>
      <p:sp>
        <p:nvSpPr>
          <p:cNvPr id="598" name="Google Shape;598;p76"/>
          <p:cNvSpPr txBox="1"/>
          <p:nvPr/>
        </p:nvSpPr>
        <p:spPr>
          <a:xfrm>
            <a:off x="2652500" y="5047900"/>
            <a:ext cx="2045400" cy="11778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MX" sz="1200"/>
              <a:t>Began MCM Certification for all Iowa Part B Case Managers with organization out of Colorado. Met Matt Bennett. </a:t>
            </a:r>
            <a:endParaRPr sz="1200"/>
          </a:p>
        </p:txBody>
      </p:sp>
      <p:sp>
        <p:nvSpPr>
          <p:cNvPr id="599" name="Google Shape;599;p76"/>
          <p:cNvSpPr txBox="1"/>
          <p:nvPr/>
        </p:nvSpPr>
        <p:spPr>
          <a:xfrm>
            <a:off x="3757325" y="2171100"/>
            <a:ext cx="2274900" cy="7875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MX" sz="1200"/>
              <a:t>First Trauma Informed Excellence Training for all Part B Case Managers</a:t>
            </a:r>
            <a:endParaRPr sz="1200"/>
          </a:p>
        </p:txBody>
      </p:sp>
      <p:sp>
        <p:nvSpPr>
          <p:cNvPr id="600" name="Google Shape;600;p76"/>
          <p:cNvSpPr txBox="1"/>
          <p:nvPr/>
        </p:nvSpPr>
        <p:spPr>
          <a:xfrm>
            <a:off x="5069825" y="5047900"/>
            <a:ext cx="2482500" cy="11778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s-MX"/>
              <a:t>I</a:t>
            </a:r>
            <a:r>
              <a:rPr lang="es-MX" sz="1200"/>
              <a:t>ncluded ACE’s Questions in the HIV Consumer Needs Assessment.</a:t>
            </a:r>
            <a:endParaRPr sz="1200"/>
          </a:p>
          <a:p>
            <a:pPr marL="457200" lvl="0" indent="-304800" algn="l" rtl="0">
              <a:spcBef>
                <a:spcPts val="0"/>
              </a:spcBef>
              <a:spcAft>
                <a:spcPts val="0"/>
              </a:spcAft>
              <a:buSzPts val="1200"/>
              <a:buChar char="●"/>
            </a:pPr>
            <a:r>
              <a:rPr lang="es-MX" sz="1200"/>
              <a:t>Started IDPH TIC Workgroup</a:t>
            </a:r>
            <a:endParaRPr sz="1200"/>
          </a:p>
        </p:txBody>
      </p:sp>
      <p:sp>
        <p:nvSpPr>
          <p:cNvPr id="601" name="Google Shape;601;p76"/>
          <p:cNvSpPr txBox="1"/>
          <p:nvPr/>
        </p:nvSpPr>
        <p:spPr>
          <a:xfrm>
            <a:off x="7077250" y="1728000"/>
            <a:ext cx="2745300" cy="12306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457200" lvl="0" indent="-304800" algn="l" rtl="0">
              <a:spcBef>
                <a:spcPts val="0"/>
              </a:spcBef>
              <a:spcAft>
                <a:spcPts val="0"/>
              </a:spcAft>
              <a:buSzPts val="1200"/>
              <a:buChar char="●"/>
            </a:pPr>
            <a:r>
              <a:rPr lang="es-MX" sz="1200"/>
              <a:t>TIC included in the Integrated Comprehensive Plan. </a:t>
            </a:r>
            <a:endParaRPr sz="1200"/>
          </a:p>
          <a:p>
            <a:pPr marL="457200" lvl="0" indent="-304800" algn="l" rtl="0">
              <a:spcBef>
                <a:spcPts val="0"/>
              </a:spcBef>
              <a:spcAft>
                <a:spcPts val="0"/>
              </a:spcAft>
              <a:buSzPts val="1200"/>
              <a:buChar char="●"/>
            </a:pPr>
            <a:r>
              <a:rPr lang="es-MX" sz="1200"/>
              <a:t>Iowa received Part B Supplemental money. </a:t>
            </a:r>
            <a:endParaRPr sz="1200"/>
          </a:p>
          <a:p>
            <a:pPr marL="457200" lvl="0" indent="-304800" algn="l" rtl="0">
              <a:spcBef>
                <a:spcPts val="0"/>
              </a:spcBef>
              <a:spcAft>
                <a:spcPts val="0"/>
              </a:spcAft>
              <a:buSzPts val="1200"/>
              <a:buChar char="●"/>
            </a:pPr>
            <a:r>
              <a:rPr lang="es-MX" sz="1200"/>
              <a:t>Hired Trauma Informed Coordinator. </a:t>
            </a:r>
            <a:endParaRPr sz="1200"/>
          </a:p>
        </p:txBody>
      </p:sp>
      <p:sp>
        <p:nvSpPr>
          <p:cNvPr id="602" name="Google Shape;602;p76"/>
          <p:cNvSpPr txBox="1"/>
          <p:nvPr/>
        </p:nvSpPr>
        <p:spPr>
          <a:xfrm>
            <a:off x="7779875" y="5255725"/>
            <a:ext cx="3877500" cy="13710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s-MX"/>
              <a:t>Hired consultant for development of trauma informed strategic plan</a:t>
            </a:r>
            <a:endParaRPr/>
          </a:p>
          <a:p>
            <a:pPr marL="457200" lvl="0" indent="-317500" algn="l" rtl="0">
              <a:spcBef>
                <a:spcPts val="0"/>
              </a:spcBef>
              <a:spcAft>
                <a:spcPts val="0"/>
              </a:spcAft>
              <a:buSzPts val="1400"/>
              <a:buChar char="●"/>
            </a:pPr>
            <a:r>
              <a:rPr lang="es-MX"/>
              <a:t>TIE expanded to include Bureau and testing sites</a:t>
            </a:r>
            <a:endParaRPr/>
          </a:p>
          <a:p>
            <a:pPr marL="457200" lvl="0" indent="-317500" algn="l" rtl="0">
              <a:spcBef>
                <a:spcPts val="0"/>
              </a:spcBef>
              <a:spcAft>
                <a:spcPts val="0"/>
              </a:spcAft>
              <a:buSzPts val="1400"/>
              <a:buChar char="●"/>
            </a:pPr>
            <a:r>
              <a:rPr lang="es-MX"/>
              <a:t>Statewide, multi-sector group formed</a:t>
            </a:r>
            <a:endParaRPr/>
          </a:p>
          <a:p>
            <a:pPr marL="0" lvl="0" indent="0" algn="l" rtl="0">
              <a:spcBef>
                <a:spcPts val="0"/>
              </a:spcBef>
              <a:spcAft>
                <a:spcPts val="0"/>
              </a:spcAft>
              <a:buNone/>
            </a:pPr>
            <a:endParaRPr/>
          </a:p>
        </p:txBody>
      </p:sp>
      <p:sp>
        <p:nvSpPr>
          <p:cNvPr id="603" name="Google Shape;603;p76"/>
          <p:cNvSpPr/>
          <p:nvPr/>
        </p:nvSpPr>
        <p:spPr>
          <a:xfrm rot="4286">
            <a:off x="1624288" y="2854854"/>
            <a:ext cx="240600" cy="4374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76"/>
          <p:cNvSpPr/>
          <p:nvPr/>
        </p:nvSpPr>
        <p:spPr>
          <a:xfrm rot="4286">
            <a:off x="4825538" y="3003254"/>
            <a:ext cx="240600" cy="4374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76"/>
          <p:cNvSpPr/>
          <p:nvPr/>
        </p:nvSpPr>
        <p:spPr>
          <a:xfrm>
            <a:off x="8238958" y="2981028"/>
            <a:ext cx="240900" cy="437400"/>
          </a:xfrm>
          <a:prstGeom prst="up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6"/>
          <p:cNvSpPr/>
          <p:nvPr/>
        </p:nvSpPr>
        <p:spPr>
          <a:xfrm>
            <a:off x="768225" y="4513575"/>
            <a:ext cx="366600" cy="472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76"/>
          <p:cNvSpPr/>
          <p:nvPr/>
        </p:nvSpPr>
        <p:spPr>
          <a:xfrm>
            <a:off x="3371525" y="4513575"/>
            <a:ext cx="366600" cy="472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6"/>
          <p:cNvSpPr/>
          <p:nvPr/>
        </p:nvSpPr>
        <p:spPr>
          <a:xfrm>
            <a:off x="5821525" y="4546400"/>
            <a:ext cx="366600" cy="472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6"/>
          <p:cNvSpPr/>
          <p:nvPr/>
        </p:nvSpPr>
        <p:spPr>
          <a:xfrm>
            <a:off x="9535325" y="4672138"/>
            <a:ext cx="366600" cy="472500"/>
          </a:xfrm>
          <a:prstGeom prst="down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77"/>
          <p:cNvSpPr txBox="1">
            <a:spLocks noGrp="1"/>
          </p:cNvSpPr>
          <p:nvPr>
            <p:ph type="title"/>
          </p:nvPr>
        </p:nvSpPr>
        <p:spPr>
          <a:xfrm>
            <a:off x="1069848" y="484632"/>
            <a:ext cx="10058400" cy="160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a:t>Trauma Training for </a:t>
            </a:r>
            <a:endParaRPr/>
          </a:p>
          <a:p>
            <a:pPr marL="0" lvl="0" indent="0" algn="l" rtl="0">
              <a:spcBef>
                <a:spcPts val="0"/>
              </a:spcBef>
              <a:spcAft>
                <a:spcPts val="0"/>
              </a:spcAft>
              <a:buNone/>
            </a:pPr>
            <a:r>
              <a:rPr lang="es-MX"/>
              <a:t>Part B Subrecipients </a:t>
            </a:r>
            <a:endParaRPr/>
          </a:p>
        </p:txBody>
      </p:sp>
      <p:sp>
        <p:nvSpPr>
          <p:cNvPr id="616" name="Google Shape;616;p77"/>
          <p:cNvSpPr txBox="1">
            <a:spLocks noGrp="1"/>
          </p:cNvSpPr>
          <p:nvPr>
            <p:ph type="body" idx="1"/>
          </p:nvPr>
        </p:nvSpPr>
        <p:spPr>
          <a:xfrm>
            <a:off x="1069850" y="2823876"/>
            <a:ext cx="10058400" cy="3348300"/>
          </a:xfrm>
          <a:prstGeom prst="rect">
            <a:avLst/>
          </a:prstGeom>
        </p:spPr>
        <p:txBody>
          <a:bodyPr spcFirstLastPara="1" wrap="square" lIns="91425" tIns="91425" rIns="91425" bIns="91425" anchor="t" anchorCtr="0">
            <a:noAutofit/>
          </a:bodyPr>
          <a:lstStyle/>
          <a:p>
            <a:pPr marL="457200" lvl="0" indent="-336550" algn="l" rtl="0">
              <a:lnSpc>
                <a:spcPct val="115000"/>
              </a:lnSpc>
              <a:spcBef>
                <a:spcPts val="0"/>
              </a:spcBef>
              <a:spcAft>
                <a:spcPts val="0"/>
              </a:spcAft>
              <a:buSzPts val="1700"/>
              <a:buAutoNum type="arabicParenR"/>
            </a:pPr>
            <a:r>
              <a:rPr lang="es-MX"/>
              <a:t>Core component of Medical Case Management Certification </a:t>
            </a:r>
            <a:endParaRPr/>
          </a:p>
          <a:p>
            <a:pPr marL="457200" lvl="0" indent="0" algn="l" rtl="0">
              <a:lnSpc>
                <a:spcPct val="115000"/>
              </a:lnSpc>
              <a:spcBef>
                <a:spcPts val="0"/>
              </a:spcBef>
              <a:spcAft>
                <a:spcPts val="0"/>
              </a:spcAft>
              <a:buNone/>
            </a:pPr>
            <a:r>
              <a:rPr lang="es-MX"/>
              <a:t>from Coldspring Center- Blended Learning of </a:t>
            </a:r>
            <a:endParaRPr/>
          </a:p>
          <a:p>
            <a:pPr marL="457200" lvl="0" indent="0" algn="l" rtl="0">
              <a:lnSpc>
                <a:spcPct val="115000"/>
              </a:lnSpc>
              <a:spcBef>
                <a:spcPts val="0"/>
              </a:spcBef>
              <a:spcAft>
                <a:spcPts val="0"/>
              </a:spcAft>
              <a:buNone/>
            </a:pPr>
            <a:r>
              <a:rPr lang="es-MX"/>
              <a:t>online curriculum + 2-day in-person training</a:t>
            </a:r>
            <a:endParaRPr/>
          </a:p>
          <a:p>
            <a:pPr marL="457200" lvl="0" indent="0" algn="l" rtl="0">
              <a:spcBef>
                <a:spcPts val="1200"/>
              </a:spcBef>
              <a:spcAft>
                <a:spcPts val="0"/>
              </a:spcAft>
              <a:buNone/>
            </a:pPr>
            <a:endParaRPr/>
          </a:p>
          <a:p>
            <a:pPr marL="457200" lvl="0" indent="-336550" algn="l" rtl="0">
              <a:spcBef>
                <a:spcPts val="0"/>
              </a:spcBef>
              <a:spcAft>
                <a:spcPts val="0"/>
              </a:spcAft>
              <a:buSzPts val="1700"/>
              <a:buAutoNum type="arabicParenR"/>
            </a:pPr>
            <a:r>
              <a:rPr lang="es-MX"/>
              <a:t>Trauma-informed excellence, or TIE, model </a:t>
            </a:r>
            <a:endParaRPr/>
          </a:p>
          <a:p>
            <a:pPr marL="457200" lvl="0" indent="0" algn="l" rtl="0">
              <a:spcBef>
                <a:spcPts val="0"/>
              </a:spcBef>
              <a:spcAft>
                <a:spcPts val="0"/>
              </a:spcAft>
              <a:buNone/>
            </a:pPr>
            <a:r>
              <a:rPr lang="es-MX"/>
              <a:t>is a required extensive online training required </a:t>
            </a:r>
            <a:endParaRPr/>
          </a:p>
          <a:p>
            <a:pPr marL="457200" lvl="0" indent="0" algn="l" rtl="0">
              <a:spcBef>
                <a:spcPts val="0"/>
              </a:spcBef>
              <a:spcAft>
                <a:spcPts val="0"/>
              </a:spcAft>
              <a:buNone/>
            </a:pPr>
            <a:r>
              <a:rPr lang="es-MX"/>
              <a:t>of all RW subrecipients. One cohort per year is offered. </a:t>
            </a:r>
            <a:endParaRPr/>
          </a:p>
        </p:txBody>
      </p:sp>
      <p:pic>
        <p:nvPicPr>
          <p:cNvPr id="617" name="Google Shape;617;p77"/>
          <p:cNvPicPr preferRelativeResize="0"/>
          <p:nvPr/>
        </p:nvPicPr>
        <p:blipFill>
          <a:blip r:embed="rId3">
            <a:alphaModFix/>
          </a:blip>
          <a:stretch>
            <a:fillRect/>
          </a:stretch>
        </p:blipFill>
        <p:spPr>
          <a:xfrm>
            <a:off x="9173250" y="1529350"/>
            <a:ext cx="2368750" cy="2634625"/>
          </a:xfrm>
          <a:prstGeom prst="rect">
            <a:avLst/>
          </a:prstGeom>
          <a:noFill/>
          <a:ln>
            <a:noFill/>
          </a:ln>
        </p:spPr>
      </p:pic>
      <p:pic>
        <p:nvPicPr>
          <p:cNvPr id="618" name="Google Shape;618;p77"/>
          <p:cNvPicPr preferRelativeResize="0"/>
          <p:nvPr/>
        </p:nvPicPr>
        <p:blipFill>
          <a:blip r:embed="rId4">
            <a:alphaModFix/>
          </a:blip>
          <a:stretch>
            <a:fillRect/>
          </a:stretch>
        </p:blipFill>
        <p:spPr>
          <a:xfrm>
            <a:off x="9080174" y="4414201"/>
            <a:ext cx="2368750" cy="23269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78"/>
          <p:cNvSpPr txBox="1">
            <a:spLocks noGrp="1"/>
          </p:cNvSpPr>
          <p:nvPr>
            <p:ph type="title"/>
          </p:nvPr>
        </p:nvSpPr>
        <p:spPr>
          <a:xfrm>
            <a:off x="1069848" y="484632"/>
            <a:ext cx="10058400" cy="160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a:latin typeface="Calibri"/>
                <a:ea typeface="Calibri"/>
                <a:cs typeface="Calibri"/>
                <a:sym typeface="Calibri"/>
              </a:rPr>
              <a:t>Formation of IDPH Workgroup</a:t>
            </a:r>
            <a:endParaRPr>
              <a:latin typeface="Calibri"/>
              <a:ea typeface="Calibri"/>
              <a:cs typeface="Calibri"/>
              <a:sym typeface="Calibri"/>
            </a:endParaRPr>
          </a:p>
        </p:txBody>
      </p:sp>
      <p:sp>
        <p:nvSpPr>
          <p:cNvPr id="625" name="Google Shape;625;p78"/>
          <p:cNvSpPr txBox="1">
            <a:spLocks noGrp="1"/>
          </p:cNvSpPr>
          <p:nvPr>
            <p:ph type="body" idx="1"/>
          </p:nvPr>
        </p:nvSpPr>
        <p:spPr>
          <a:xfrm>
            <a:off x="1069848" y="2194560"/>
            <a:ext cx="4755000" cy="3977700"/>
          </a:xfrm>
          <a:prstGeom prst="rect">
            <a:avLst/>
          </a:prstGeom>
        </p:spPr>
        <p:txBody>
          <a:bodyPr spcFirstLastPara="1" wrap="square" lIns="91425" tIns="91425" rIns="91425" bIns="91425" anchor="t" anchorCtr="0">
            <a:noAutofit/>
          </a:bodyPr>
          <a:lstStyle/>
          <a:p>
            <a:pPr marL="457200" lvl="0" indent="-336550" algn="l" rtl="0">
              <a:spcBef>
                <a:spcPts val="1200"/>
              </a:spcBef>
              <a:spcAft>
                <a:spcPts val="0"/>
              </a:spcAft>
              <a:buSzPts val="1700"/>
              <a:buFont typeface="Calibri"/>
              <a:buChar char="▪"/>
            </a:pPr>
            <a:r>
              <a:rPr lang="es-MX">
                <a:latin typeface="Calibri"/>
                <a:ea typeface="Calibri"/>
                <a:cs typeface="Calibri"/>
                <a:sym typeface="Calibri"/>
              </a:rPr>
              <a:t>HIV</a:t>
            </a:r>
            <a:endParaRPr>
              <a:latin typeface="Calibri"/>
              <a:ea typeface="Calibri"/>
              <a:cs typeface="Calibri"/>
              <a:sym typeface="Calibri"/>
            </a:endParaRPr>
          </a:p>
          <a:p>
            <a:pPr marL="457200" lvl="0" indent="-336550" algn="l" rtl="0">
              <a:spcBef>
                <a:spcPts val="0"/>
              </a:spcBef>
              <a:spcAft>
                <a:spcPts val="0"/>
              </a:spcAft>
              <a:buSzPts val="1700"/>
              <a:buFont typeface="Calibri"/>
              <a:buChar char="▪"/>
            </a:pPr>
            <a:r>
              <a:rPr lang="es-MX">
                <a:latin typeface="Calibri"/>
                <a:ea typeface="Calibri"/>
                <a:cs typeface="Calibri"/>
                <a:sym typeface="Calibri"/>
              </a:rPr>
              <a:t>Early Childhood Mental Health</a:t>
            </a:r>
            <a:endParaRPr>
              <a:latin typeface="Calibri"/>
              <a:ea typeface="Calibri"/>
              <a:cs typeface="Calibri"/>
              <a:sym typeface="Calibri"/>
            </a:endParaRPr>
          </a:p>
          <a:p>
            <a:pPr marL="457200" lvl="0" indent="-336550" algn="l" rtl="0">
              <a:spcBef>
                <a:spcPts val="0"/>
              </a:spcBef>
              <a:spcAft>
                <a:spcPts val="0"/>
              </a:spcAft>
              <a:buSzPts val="1700"/>
              <a:buFont typeface="Calibri"/>
              <a:buChar char="▪"/>
            </a:pPr>
            <a:r>
              <a:rPr lang="es-MX">
                <a:latin typeface="Calibri"/>
                <a:ea typeface="Calibri"/>
                <a:cs typeface="Calibri"/>
                <a:sym typeface="Calibri"/>
              </a:rPr>
              <a:t>Tobacco Control</a:t>
            </a:r>
            <a:endParaRPr>
              <a:latin typeface="Calibri"/>
              <a:ea typeface="Calibri"/>
              <a:cs typeface="Calibri"/>
              <a:sym typeface="Calibri"/>
            </a:endParaRPr>
          </a:p>
          <a:p>
            <a:pPr marL="457200" lvl="0" indent="-336550" algn="l" rtl="0">
              <a:spcBef>
                <a:spcPts val="0"/>
              </a:spcBef>
              <a:spcAft>
                <a:spcPts val="0"/>
              </a:spcAft>
              <a:buSzPts val="1700"/>
              <a:buFont typeface="Calibri"/>
              <a:buChar char="▪"/>
            </a:pPr>
            <a:r>
              <a:rPr lang="es-MX">
                <a:latin typeface="Calibri"/>
                <a:ea typeface="Calibri"/>
                <a:cs typeface="Calibri"/>
                <a:sym typeface="Calibri"/>
              </a:rPr>
              <a:t>Domestic/Sexual Violence</a:t>
            </a:r>
            <a:endParaRPr>
              <a:latin typeface="Calibri"/>
              <a:ea typeface="Calibri"/>
              <a:cs typeface="Calibri"/>
              <a:sym typeface="Calibri"/>
            </a:endParaRPr>
          </a:p>
          <a:p>
            <a:pPr marL="457200" lvl="0" indent="-336550" algn="l" rtl="0">
              <a:spcBef>
                <a:spcPts val="0"/>
              </a:spcBef>
              <a:spcAft>
                <a:spcPts val="0"/>
              </a:spcAft>
              <a:buSzPts val="1700"/>
              <a:buFont typeface="Calibri"/>
              <a:buChar char="▪"/>
            </a:pPr>
            <a:r>
              <a:rPr lang="es-MX">
                <a:latin typeface="Calibri"/>
                <a:ea typeface="Calibri"/>
                <a:cs typeface="Calibri"/>
                <a:sym typeface="Calibri"/>
              </a:rPr>
              <a:t>Substance Use (Prevention and Treatment)</a:t>
            </a:r>
            <a:endParaRPr>
              <a:latin typeface="Calibri"/>
              <a:ea typeface="Calibri"/>
              <a:cs typeface="Calibri"/>
              <a:sym typeface="Calibri"/>
            </a:endParaRPr>
          </a:p>
          <a:p>
            <a:pPr marL="457200" lvl="0" indent="-336550" algn="l" rtl="0">
              <a:spcBef>
                <a:spcPts val="0"/>
              </a:spcBef>
              <a:spcAft>
                <a:spcPts val="0"/>
              </a:spcAft>
              <a:buSzPts val="1700"/>
              <a:buFont typeface="Calibri"/>
              <a:buChar char="▪"/>
            </a:pPr>
            <a:r>
              <a:rPr lang="es-MX">
                <a:latin typeface="Calibri"/>
                <a:ea typeface="Calibri"/>
                <a:cs typeface="Calibri"/>
                <a:sym typeface="Calibri"/>
              </a:rPr>
              <a:t>Health Equity</a:t>
            </a:r>
            <a:endParaRPr>
              <a:latin typeface="Calibri"/>
              <a:ea typeface="Calibri"/>
              <a:cs typeface="Calibri"/>
              <a:sym typeface="Calibri"/>
            </a:endParaRPr>
          </a:p>
          <a:p>
            <a:pPr marL="457200" lvl="0" indent="-336550" algn="l" rtl="0">
              <a:spcBef>
                <a:spcPts val="0"/>
              </a:spcBef>
              <a:spcAft>
                <a:spcPts val="0"/>
              </a:spcAft>
              <a:buSzPts val="1700"/>
              <a:buFont typeface="Calibri"/>
              <a:buChar char="▪"/>
            </a:pPr>
            <a:r>
              <a:rPr lang="es-MX">
                <a:latin typeface="Calibri"/>
                <a:ea typeface="Calibri"/>
                <a:cs typeface="Calibri"/>
                <a:sym typeface="Calibri"/>
              </a:rPr>
              <a:t>Nutrition and Physical Activity</a:t>
            </a:r>
            <a:endParaRPr>
              <a:latin typeface="Calibri"/>
              <a:ea typeface="Calibri"/>
              <a:cs typeface="Calibri"/>
              <a:sym typeface="Calibri"/>
            </a:endParaRPr>
          </a:p>
          <a:p>
            <a:pPr marL="457200" lvl="0" indent="-336550" algn="l" rtl="0">
              <a:spcBef>
                <a:spcPts val="0"/>
              </a:spcBef>
              <a:spcAft>
                <a:spcPts val="0"/>
              </a:spcAft>
              <a:buSzPts val="1700"/>
              <a:buFont typeface="Calibri"/>
              <a:buChar char="▪"/>
            </a:pPr>
            <a:r>
              <a:rPr lang="es-MX">
                <a:latin typeface="Calibri"/>
                <a:ea typeface="Calibri"/>
                <a:cs typeface="Calibri"/>
                <a:sym typeface="Calibri"/>
              </a:rPr>
              <a:t>Chronic Disease Prevention and Management</a:t>
            </a:r>
            <a:endParaRPr>
              <a:latin typeface="Calibri"/>
              <a:ea typeface="Calibri"/>
              <a:cs typeface="Calibri"/>
              <a:sym typeface="Calibri"/>
            </a:endParaRPr>
          </a:p>
          <a:p>
            <a:pPr marL="457200" lvl="0" indent="-336550" algn="l" rtl="0">
              <a:spcBef>
                <a:spcPts val="0"/>
              </a:spcBef>
              <a:spcAft>
                <a:spcPts val="0"/>
              </a:spcAft>
              <a:buSzPts val="1700"/>
              <a:buFont typeface="Calibri"/>
              <a:buChar char="▪"/>
            </a:pPr>
            <a:r>
              <a:rPr lang="es-MX">
                <a:latin typeface="Calibri"/>
                <a:ea typeface="Calibri"/>
                <a:cs typeface="Calibri"/>
                <a:sym typeface="Calibri"/>
              </a:rPr>
              <a:t>Emergency Management Services</a:t>
            </a:r>
            <a:endParaRPr>
              <a:latin typeface="Calibri"/>
              <a:ea typeface="Calibri"/>
              <a:cs typeface="Calibri"/>
              <a:sym typeface="Calibri"/>
            </a:endParaRPr>
          </a:p>
          <a:p>
            <a:pPr marL="457200" lvl="0" indent="-336550" algn="l" rtl="0">
              <a:spcBef>
                <a:spcPts val="0"/>
              </a:spcBef>
              <a:spcAft>
                <a:spcPts val="0"/>
              </a:spcAft>
              <a:buSzPts val="1700"/>
              <a:buFont typeface="Calibri"/>
              <a:buChar char="▪"/>
            </a:pPr>
            <a:r>
              <a:rPr lang="es-MX">
                <a:latin typeface="Calibri"/>
                <a:ea typeface="Calibri"/>
                <a:cs typeface="Calibri"/>
                <a:sym typeface="Calibri"/>
              </a:rPr>
              <a:t>Planning Services</a:t>
            </a:r>
            <a:endParaRPr>
              <a:latin typeface="Calibri"/>
              <a:ea typeface="Calibri"/>
              <a:cs typeface="Calibri"/>
              <a:sym typeface="Calibri"/>
            </a:endParaRPr>
          </a:p>
          <a:p>
            <a:pPr marL="0" lvl="0" indent="0" algn="l" rtl="0">
              <a:spcBef>
                <a:spcPts val="1200"/>
              </a:spcBef>
              <a:spcAft>
                <a:spcPts val="0"/>
              </a:spcAft>
              <a:buNone/>
            </a:pPr>
            <a:endParaRPr>
              <a:latin typeface="Calibri"/>
              <a:ea typeface="Calibri"/>
              <a:cs typeface="Calibri"/>
              <a:sym typeface="Calibri"/>
            </a:endParaRPr>
          </a:p>
        </p:txBody>
      </p:sp>
      <p:sp>
        <p:nvSpPr>
          <p:cNvPr id="626" name="Google Shape;626;p78"/>
          <p:cNvSpPr txBox="1">
            <a:spLocks noGrp="1"/>
          </p:cNvSpPr>
          <p:nvPr>
            <p:ph type="body" idx="2"/>
          </p:nvPr>
        </p:nvSpPr>
        <p:spPr>
          <a:xfrm>
            <a:off x="6364224" y="2194560"/>
            <a:ext cx="4755000" cy="39777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s-MX">
                <a:latin typeface="Calibri"/>
                <a:ea typeface="Calibri"/>
                <a:cs typeface="Calibri"/>
                <a:sym typeface="Calibri"/>
              </a:rPr>
              <a:t>Vision - Healthy Iowans in trauma-sensitive communities</a:t>
            </a:r>
            <a:endParaRPr>
              <a:latin typeface="Calibri"/>
              <a:ea typeface="Calibri"/>
              <a:cs typeface="Calibri"/>
              <a:sym typeface="Calibri"/>
            </a:endParaRPr>
          </a:p>
          <a:p>
            <a:pPr marL="0" lvl="0" indent="0" algn="l" rtl="0">
              <a:spcBef>
                <a:spcPts val="1200"/>
              </a:spcBef>
              <a:spcAft>
                <a:spcPts val="0"/>
              </a:spcAft>
              <a:buNone/>
            </a:pPr>
            <a:endParaRPr>
              <a:latin typeface="Calibri"/>
              <a:ea typeface="Calibri"/>
              <a:cs typeface="Calibri"/>
              <a:sym typeface="Calibri"/>
            </a:endParaRPr>
          </a:p>
          <a:p>
            <a:pPr marL="0" lvl="0" indent="0" algn="l" rtl="0">
              <a:spcBef>
                <a:spcPts val="1200"/>
              </a:spcBef>
              <a:spcAft>
                <a:spcPts val="0"/>
              </a:spcAft>
              <a:buNone/>
            </a:pPr>
            <a:r>
              <a:rPr lang="es-MX">
                <a:latin typeface="Calibri"/>
                <a:ea typeface="Calibri"/>
                <a:cs typeface="Calibri"/>
                <a:sym typeface="Calibri"/>
              </a:rPr>
              <a:t>Mission - Create a trauma-sensitve culture that promotes action based on the evidence connecting trauma, health, and well-being.</a:t>
            </a:r>
            <a:endParaRPr>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79"/>
          <p:cNvSpPr txBox="1">
            <a:spLocks noGrp="1"/>
          </p:cNvSpPr>
          <p:nvPr>
            <p:ph type="title"/>
          </p:nvPr>
        </p:nvSpPr>
        <p:spPr>
          <a:xfrm>
            <a:off x="1069850" y="240799"/>
            <a:ext cx="10058400" cy="185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4800">
                <a:latin typeface="Calibri"/>
                <a:ea typeface="Calibri"/>
                <a:cs typeface="Calibri"/>
                <a:sym typeface="Calibri"/>
              </a:rPr>
              <a:t>Next Steps for Part B Subrecipients-</a:t>
            </a:r>
            <a:endParaRPr sz="4800">
              <a:latin typeface="Calibri"/>
              <a:ea typeface="Calibri"/>
              <a:cs typeface="Calibri"/>
              <a:sym typeface="Calibri"/>
            </a:endParaRPr>
          </a:p>
          <a:p>
            <a:pPr marL="0" lvl="0" indent="0" algn="ctr" rtl="0">
              <a:spcBef>
                <a:spcPts val="0"/>
              </a:spcBef>
              <a:spcAft>
                <a:spcPts val="0"/>
              </a:spcAft>
              <a:buNone/>
            </a:pPr>
            <a:r>
              <a:rPr lang="es-MX" sz="3600">
                <a:latin typeface="Calibri"/>
                <a:ea typeface="Calibri"/>
                <a:cs typeface="Calibri"/>
                <a:sym typeface="Calibri"/>
              </a:rPr>
              <a:t>Develop strategies to ensure these areas of focus are met and sustained.</a:t>
            </a:r>
            <a:r>
              <a:rPr lang="es-MX">
                <a:latin typeface="Calibri"/>
                <a:ea typeface="Calibri"/>
                <a:cs typeface="Calibri"/>
                <a:sym typeface="Calibri"/>
              </a:rPr>
              <a:t> </a:t>
            </a:r>
            <a:endParaRPr>
              <a:latin typeface="Calibri"/>
              <a:ea typeface="Calibri"/>
              <a:cs typeface="Calibri"/>
              <a:sym typeface="Calibri"/>
            </a:endParaRPr>
          </a:p>
        </p:txBody>
      </p:sp>
      <p:grpSp>
        <p:nvGrpSpPr>
          <p:cNvPr id="633" name="Google Shape;633;p79"/>
          <p:cNvGrpSpPr/>
          <p:nvPr/>
        </p:nvGrpSpPr>
        <p:grpSpPr>
          <a:xfrm>
            <a:off x="-141836" y="2226833"/>
            <a:ext cx="3634957" cy="3395915"/>
            <a:chOff x="1293736" y="1258050"/>
            <a:chExt cx="2726286" cy="2547000"/>
          </a:xfrm>
        </p:grpSpPr>
        <p:sp>
          <p:nvSpPr>
            <p:cNvPr id="634" name="Google Shape;634;p79"/>
            <p:cNvSpPr/>
            <p:nvPr/>
          </p:nvSpPr>
          <p:spPr>
            <a:xfrm rot="2700000">
              <a:off x="2286374" y="1011412"/>
              <a:ext cx="561726" cy="3040276"/>
            </a:xfrm>
            <a:prstGeom prst="roundRect">
              <a:avLst>
                <a:gd name="adj" fmla="val 50000"/>
              </a:avLst>
            </a:prstGeom>
            <a:solidFill>
              <a:srgbClr val="0944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5" name="Google Shape;635;p79"/>
            <p:cNvSpPr/>
            <p:nvPr/>
          </p:nvSpPr>
          <p:spPr>
            <a:xfrm>
              <a:off x="151075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s-MX" sz="1600" b="1">
                  <a:solidFill>
                    <a:srgbClr val="0944A1"/>
                  </a:solidFill>
                  <a:latin typeface="Roboto"/>
                  <a:ea typeface="Roboto"/>
                  <a:cs typeface="Roboto"/>
                  <a:sym typeface="Roboto"/>
                </a:rPr>
                <a:t>1</a:t>
              </a:r>
              <a:endParaRPr sz="1600" b="1">
                <a:solidFill>
                  <a:srgbClr val="0944A1"/>
                </a:solidFill>
                <a:latin typeface="Roboto"/>
                <a:ea typeface="Roboto"/>
                <a:cs typeface="Roboto"/>
                <a:sym typeface="Roboto"/>
              </a:endParaRPr>
            </a:p>
          </p:txBody>
        </p:sp>
        <p:sp>
          <p:nvSpPr>
            <p:cNvPr id="636" name="Google Shape;636;p79"/>
            <p:cNvSpPr txBox="1"/>
            <p:nvPr/>
          </p:nvSpPr>
          <p:spPr>
            <a:xfrm rot="-2700000">
              <a:off x="1501398" y="2241353"/>
              <a:ext cx="2332604" cy="393293"/>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MX" sz="1600" b="1">
                  <a:solidFill>
                    <a:srgbClr val="FFFFFF"/>
                  </a:solidFill>
                  <a:latin typeface="Roboto"/>
                  <a:ea typeface="Roboto"/>
                  <a:cs typeface="Roboto"/>
                  <a:sym typeface="Roboto"/>
                </a:rPr>
                <a:t>Prioritize Changing Organizational Culture</a:t>
              </a:r>
              <a:endParaRPr sz="1100" b="1">
                <a:solidFill>
                  <a:srgbClr val="FFFFFF"/>
                </a:solidFill>
                <a:latin typeface="Roboto"/>
                <a:ea typeface="Roboto"/>
                <a:cs typeface="Roboto"/>
                <a:sym typeface="Roboto"/>
              </a:endParaRPr>
            </a:p>
          </p:txBody>
        </p:sp>
        <p:sp>
          <p:nvSpPr>
            <p:cNvPr id="637" name="Google Shape;637;p79"/>
            <p:cNvSpPr txBox="1"/>
            <p:nvPr/>
          </p:nvSpPr>
          <p:spPr>
            <a:xfrm rot="-2700000">
              <a:off x="1959709" y="2550697"/>
              <a:ext cx="2203628" cy="50742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2100"/>
                </a:spcAft>
                <a:buNone/>
              </a:pPr>
              <a:r>
                <a:rPr lang="es-MX" sz="1100">
                  <a:latin typeface="Calibri"/>
                  <a:ea typeface="Calibri"/>
                  <a:cs typeface="Calibri"/>
                  <a:sym typeface="Calibri"/>
                </a:rPr>
                <a:t>Utilize and organizational assessment tool to determine baseline and create strategies.</a:t>
              </a:r>
              <a:endParaRPr sz="1100" b="1">
                <a:latin typeface="Calibri"/>
                <a:ea typeface="Calibri"/>
                <a:cs typeface="Calibri"/>
                <a:sym typeface="Calibri"/>
              </a:endParaRPr>
            </a:p>
          </p:txBody>
        </p:sp>
      </p:grpSp>
      <p:grpSp>
        <p:nvGrpSpPr>
          <p:cNvPr id="638" name="Google Shape;638;p79"/>
          <p:cNvGrpSpPr/>
          <p:nvPr/>
        </p:nvGrpSpPr>
        <p:grpSpPr>
          <a:xfrm>
            <a:off x="1913613" y="2410008"/>
            <a:ext cx="3634957" cy="3395915"/>
            <a:chOff x="3203958" y="1258050"/>
            <a:chExt cx="2726286" cy="2547000"/>
          </a:xfrm>
        </p:grpSpPr>
        <p:sp>
          <p:nvSpPr>
            <p:cNvPr id="639" name="Google Shape;639;p79"/>
            <p:cNvSpPr/>
            <p:nvPr/>
          </p:nvSpPr>
          <p:spPr>
            <a:xfrm rot="2700000">
              <a:off x="4196595" y="1011412"/>
              <a:ext cx="561726" cy="3040276"/>
            </a:xfrm>
            <a:prstGeom prst="roundRect">
              <a:avLst>
                <a:gd name="adj" fmla="val 50000"/>
              </a:avLst>
            </a:prstGeom>
            <a:solidFill>
              <a:srgbClr val="0D5DD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0" name="Google Shape;640;p79"/>
            <p:cNvSpPr/>
            <p:nvPr/>
          </p:nvSpPr>
          <p:spPr>
            <a:xfrm>
              <a:off x="3420974"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s-MX" sz="1600" b="1">
                  <a:solidFill>
                    <a:srgbClr val="0D5DDF"/>
                  </a:solidFill>
                  <a:latin typeface="Roboto"/>
                  <a:ea typeface="Roboto"/>
                  <a:cs typeface="Roboto"/>
                  <a:sym typeface="Roboto"/>
                </a:rPr>
                <a:t>2</a:t>
              </a:r>
              <a:endParaRPr sz="1600" b="1">
                <a:solidFill>
                  <a:srgbClr val="0D5DDF"/>
                </a:solidFill>
                <a:latin typeface="Roboto"/>
                <a:ea typeface="Roboto"/>
                <a:cs typeface="Roboto"/>
                <a:sym typeface="Roboto"/>
              </a:endParaRPr>
            </a:p>
          </p:txBody>
        </p:sp>
        <p:sp>
          <p:nvSpPr>
            <p:cNvPr id="641" name="Google Shape;641;p79"/>
            <p:cNvSpPr txBox="1"/>
            <p:nvPr/>
          </p:nvSpPr>
          <p:spPr>
            <a:xfrm rot="-2700000">
              <a:off x="3410687" y="2240903"/>
              <a:ext cx="2333877" cy="393293"/>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MX" sz="1600" b="1">
                  <a:solidFill>
                    <a:srgbClr val="FFFFFF"/>
                  </a:solidFill>
                  <a:latin typeface="Roboto"/>
                  <a:ea typeface="Roboto"/>
                  <a:cs typeface="Roboto"/>
                  <a:sym typeface="Roboto"/>
                </a:rPr>
                <a:t>Create a trauma-informed workplace</a:t>
              </a:r>
              <a:endParaRPr sz="1100" b="1">
                <a:solidFill>
                  <a:srgbClr val="FFFFFF"/>
                </a:solidFill>
                <a:latin typeface="Roboto"/>
                <a:ea typeface="Roboto"/>
                <a:cs typeface="Roboto"/>
                <a:sym typeface="Roboto"/>
              </a:endParaRPr>
            </a:p>
          </p:txBody>
        </p:sp>
        <p:sp>
          <p:nvSpPr>
            <p:cNvPr id="642" name="Google Shape;642;p79"/>
            <p:cNvSpPr txBox="1"/>
            <p:nvPr/>
          </p:nvSpPr>
          <p:spPr>
            <a:xfrm rot="-2700000">
              <a:off x="3869931" y="2550697"/>
              <a:ext cx="2203628" cy="50742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2100"/>
                </a:spcAft>
                <a:buNone/>
              </a:pPr>
              <a:r>
                <a:rPr lang="es-MX" sz="1100">
                  <a:latin typeface="Calibri"/>
                  <a:ea typeface="Calibri"/>
                  <a:cs typeface="Calibri"/>
                  <a:sym typeface="Calibri"/>
                </a:rPr>
                <a:t>Accomplished through training and hiring practices</a:t>
              </a:r>
              <a:endParaRPr sz="1100" b="1">
                <a:latin typeface="Calibri"/>
                <a:ea typeface="Calibri"/>
                <a:cs typeface="Calibri"/>
                <a:sym typeface="Calibri"/>
              </a:endParaRPr>
            </a:p>
          </p:txBody>
        </p:sp>
      </p:grpSp>
      <p:grpSp>
        <p:nvGrpSpPr>
          <p:cNvPr id="643" name="Google Shape;643;p79"/>
          <p:cNvGrpSpPr/>
          <p:nvPr/>
        </p:nvGrpSpPr>
        <p:grpSpPr>
          <a:xfrm>
            <a:off x="4281573" y="2272658"/>
            <a:ext cx="3634957" cy="3395915"/>
            <a:chOff x="5123977" y="1258050"/>
            <a:chExt cx="2726286" cy="2547000"/>
          </a:xfrm>
        </p:grpSpPr>
        <p:sp>
          <p:nvSpPr>
            <p:cNvPr id="644" name="Google Shape;644;p79"/>
            <p:cNvSpPr/>
            <p:nvPr/>
          </p:nvSpPr>
          <p:spPr>
            <a:xfrm rot="2700000">
              <a:off x="6116614" y="1011412"/>
              <a:ext cx="561726" cy="3040276"/>
            </a:xfrm>
            <a:prstGeom prst="roundRect">
              <a:avLst>
                <a:gd name="adj" fmla="val 50000"/>
              </a:avLst>
            </a:prstGeom>
            <a:solidFill>
              <a:srgbClr val="6FA8D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5" name="Google Shape;645;p79"/>
            <p:cNvSpPr/>
            <p:nvPr/>
          </p:nvSpPr>
          <p:spPr>
            <a:xfrm>
              <a:off x="534099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s-MX" sz="1600" b="1">
                  <a:solidFill>
                    <a:srgbClr val="307BF3"/>
                  </a:solidFill>
                  <a:latin typeface="Roboto"/>
                  <a:ea typeface="Roboto"/>
                  <a:cs typeface="Roboto"/>
                  <a:sym typeface="Roboto"/>
                </a:rPr>
                <a:t>3</a:t>
              </a:r>
              <a:endParaRPr sz="1600" b="1">
                <a:solidFill>
                  <a:srgbClr val="307BF3"/>
                </a:solidFill>
                <a:latin typeface="Roboto"/>
                <a:ea typeface="Roboto"/>
                <a:cs typeface="Roboto"/>
                <a:sym typeface="Roboto"/>
              </a:endParaRPr>
            </a:p>
          </p:txBody>
        </p:sp>
        <p:sp>
          <p:nvSpPr>
            <p:cNvPr id="646" name="Google Shape;646;p79"/>
            <p:cNvSpPr txBox="1"/>
            <p:nvPr/>
          </p:nvSpPr>
          <p:spPr>
            <a:xfrm rot="-2700000">
              <a:off x="5323969" y="2238203"/>
              <a:ext cx="2341513" cy="393293"/>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MX" sz="1600" b="1">
                  <a:solidFill>
                    <a:srgbClr val="FFFFFF"/>
                  </a:solidFill>
                  <a:latin typeface="Roboto"/>
                  <a:ea typeface="Roboto"/>
                  <a:cs typeface="Roboto"/>
                  <a:sym typeface="Roboto"/>
                </a:rPr>
                <a:t>Promote staff self-care to prevent burnout</a:t>
              </a:r>
              <a:endParaRPr sz="1100" b="1">
                <a:solidFill>
                  <a:srgbClr val="FFFFFF"/>
                </a:solidFill>
                <a:latin typeface="Roboto"/>
                <a:ea typeface="Roboto"/>
                <a:cs typeface="Roboto"/>
                <a:sym typeface="Roboto"/>
              </a:endParaRPr>
            </a:p>
          </p:txBody>
        </p:sp>
        <p:sp>
          <p:nvSpPr>
            <p:cNvPr id="647" name="Google Shape;647;p79"/>
            <p:cNvSpPr txBox="1"/>
            <p:nvPr/>
          </p:nvSpPr>
          <p:spPr>
            <a:xfrm rot="-2700000">
              <a:off x="5789949" y="2550697"/>
              <a:ext cx="2203628" cy="50742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2100"/>
                </a:spcAft>
                <a:buNone/>
              </a:pPr>
              <a:r>
                <a:rPr lang="es-MX" sz="1100">
                  <a:latin typeface="Calibri"/>
                  <a:ea typeface="Calibri"/>
                  <a:cs typeface="Calibri"/>
                  <a:sym typeface="Calibri"/>
                </a:rPr>
                <a:t>Compassion fatigue and burnout is a real problem in the helping professions. Promoting self-care on and off the clock is critical.</a:t>
              </a:r>
              <a:endParaRPr sz="1100" b="1">
                <a:latin typeface="Calibri"/>
                <a:ea typeface="Calibri"/>
                <a:cs typeface="Calibri"/>
                <a:sym typeface="Calibri"/>
              </a:endParaRPr>
            </a:p>
          </p:txBody>
        </p:sp>
      </p:grpSp>
      <p:grpSp>
        <p:nvGrpSpPr>
          <p:cNvPr id="648" name="Google Shape;648;p79"/>
          <p:cNvGrpSpPr/>
          <p:nvPr/>
        </p:nvGrpSpPr>
        <p:grpSpPr>
          <a:xfrm>
            <a:off x="6629298" y="2272658"/>
            <a:ext cx="3634957" cy="3395915"/>
            <a:chOff x="5123977" y="1258050"/>
            <a:chExt cx="2726286" cy="2547000"/>
          </a:xfrm>
        </p:grpSpPr>
        <p:sp>
          <p:nvSpPr>
            <p:cNvPr id="649" name="Google Shape;649;p79"/>
            <p:cNvSpPr/>
            <p:nvPr/>
          </p:nvSpPr>
          <p:spPr>
            <a:xfrm rot="2700000">
              <a:off x="6116614" y="1011412"/>
              <a:ext cx="561726" cy="3040276"/>
            </a:xfrm>
            <a:prstGeom prst="roundRect">
              <a:avLst>
                <a:gd name="adj" fmla="val 50000"/>
              </a:avLst>
            </a:prstGeom>
            <a:solidFill>
              <a:srgbClr val="9FC5E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0" name="Google Shape;650;p79"/>
            <p:cNvSpPr/>
            <p:nvPr/>
          </p:nvSpPr>
          <p:spPr>
            <a:xfrm>
              <a:off x="534099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s-MX" sz="1600" b="1">
                  <a:solidFill>
                    <a:srgbClr val="307BF3"/>
                  </a:solidFill>
                  <a:latin typeface="Roboto"/>
                  <a:ea typeface="Roboto"/>
                  <a:cs typeface="Roboto"/>
                  <a:sym typeface="Roboto"/>
                </a:rPr>
                <a:t>4</a:t>
              </a:r>
              <a:endParaRPr sz="1600" b="1">
                <a:solidFill>
                  <a:srgbClr val="307BF3"/>
                </a:solidFill>
                <a:latin typeface="Roboto"/>
                <a:ea typeface="Roboto"/>
                <a:cs typeface="Roboto"/>
                <a:sym typeface="Roboto"/>
              </a:endParaRPr>
            </a:p>
          </p:txBody>
        </p:sp>
        <p:sp>
          <p:nvSpPr>
            <p:cNvPr id="651" name="Google Shape;651;p79"/>
            <p:cNvSpPr txBox="1"/>
            <p:nvPr/>
          </p:nvSpPr>
          <p:spPr>
            <a:xfrm rot="-2700000">
              <a:off x="5323969" y="2238203"/>
              <a:ext cx="2341513" cy="393293"/>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MX" sz="1600" b="1">
                  <a:solidFill>
                    <a:srgbClr val="FFFFFF"/>
                  </a:solidFill>
                  <a:latin typeface="Roboto"/>
                  <a:ea typeface="Roboto"/>
                  <a:cs typeface="Roboto"/>
                  <a:sym typeface="Roboto"/>
                </a:rPr>
                <a:t>Integrate ‘Universal Precautions’ for ACE’s and Chronic Stress</a:t>
              </a:r>
              <a:endParaRPr sz="1100" b="1">
                <a:solidFill>
                  <a:srgbClr val="FFFFFF"/>
                </a:solidFill>
                <a:latin typeface="Roboto"/>
                <a:ea typeface="Roboto"/>
                <a:cs typeface="Roboto"/>
                <a:sym typeface="Roboto"/>
              </a:endParaRPr>
            </a:p>
          </p:txBody>
        </p:sp>
        <p:sp>
          <p:nvSpPr>
            <p:cNvPr id="652" name="Google Shape;652;p79"/>
            <p:cNvSpPr txBox="1"/>
            <p:nvPr/>
          </p:nvSpPr>
          <p:spPr>
            <a:xfrm rot="-2700000">
              <a:off x="5789949" y="2550697"/>
              <a:ext cx="2203628" cy="50742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2100"/>
                </a:spcAft>
                <a:buNone/>
              </a:pPr>
              <a:r>
                <a:rPr lang="es-MX" sz="1100">
                  <a:latin typeface="Calibri"/>
                  <a:ea typeface="Calibri"/>
                  <a:cs typeface="Calibri"/>
                  <a:sym typeface="Calibri"/>
                </a:rPr>
                <a:t>Assuming most or all of our clients have experienced traumatic events and/or chronic stress ensures our services don’t retraumatize them. </a:t>
              </a:r>
              <a:endParaRPr sz="1100" b="1">
                <a:latin typeface="Calibri"/>
                <a:ea typeface="Calibri"/>
                <a:cs typeface="Calibri"/>
                <a:sym typeface="Calibri"/>
              </a:endParaRPr>
            </a:p>
          </p:txBody>
        </p:sp>
      </p:grpSp>
      <p:grpSp>
        <p:nvGrpSpPr>
          <p:cNvPr id="653" name="Google Shape;653;p79"/>
          <p:cNvGrpSpPr/>
          <p:nvPr/>
        </p:nvGrpSpPr>
        <p:grpSpPr>
          <a:xfrm>
            <a:off x="8704973" y="2577433"/>
            <a:ext cx="3634957" cy="3395915"/>
            <a:chOff x="5123977" y="1258050"/>
            <a:chExt cx="2726286" cy="2547000"/>
          </a:xfrm>
        </p:grpSpPr>
        <p:sp>
          <p:nvSpPr>
            <p:cNvPr id="654" name="Google Shape;654;p79"/>
            <p:cNvSpPr/>
            <p:nvPr/>
          </p:nvSpPr>
          <p:spPr>
            <a:xfrm rot="2700000">
              <a:off x="6116614" y="1011412"/>
              <a:ext cx="561726" cy="3040276"/>
            </a:xfrm>
            <a:prstGeom prst="roundRect">
              <a:avLst>
                <a:gd name="adj" fmla="val 50000"/>
              </a:avLst>
            </a:prstGeom>
            <a:solidFill>
              <a:srgbClr val="CFE2F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5" name="Google Shape;655;p79"/>
            <p:cNvSpPr/>
            <p:nvPr/>
          </p:nvSpPr>
          <p:spPr>
            <a:xfrm>
              <a:off x="534099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s-MX" sz="1600" b="1">
                  <a:solidFill>
                    <a:srgbClr val="307BF3"/>
                  </a:solidFill>
                  <a:latin typeface="Roboto"/>
                  <a:ea typeface="Roboto"/>
                  <a:cs typeface="Roboto"/>
                  <a:sym typeface="Roboto"/>
                </a:rPr>
                <a:t>5</a:t>
              </a:r>
              <a:endParaRPr sz="1600" b="1">
                <a:solidFill>
                  <a:srgbClr val="307BF3"/>
                </a:solidFill>
                <a:latin typeface="Roboto"/>
                <a:ea typeface="Roboto"/>
                <a:cs typeface="Roboto"/>
                <a:sym typeface="Roboto"/>
              </a:endParaRPr>
            </a:p>
          </p:txBody>
        </p:sp>
        <p:sp>
          <p:nvSpPr>
            <p:cNvPr id="656" name="Google Shape;656;p79"/>
            <p:cNvSpPr txBox="1"/>
            <p:nvPr/>
          </p:nvSpPr>
          <p:spPr>
            <a:xfrm rot="-2700000">
              <a:off x="5323969" y="2238203"/>
              <a:ext cx="2341513" cy="393293"/>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MX" sz="1600" b="1">
                  <a:solidFill>
                    <a:srgbClr val="FFFFFF"/>
                  </a:solidFill>
                  <a:latin typeface="Roboto"/>
                  <a:ea typeface="Roboto"/>
                  <a:cs typeface="Roboto"/>
                  <a:sym typeface="Roboto"/>
                </a:rPr>
                <a:t>Deliver trauma-responsive services</a:t>
              </a:r>
              <a:endParaRPr sz="1100" b="1">
                <a:solidFill>
                  <a:srgbClr val="FFFFFF"/>
                </a:solidFill>
                <a:latin typeface="Roboto"/>
                <a:ea typeface="Roboto"/>
                <a:cs typeface="Roboto"/>
                <a:sym typeface="Roboto"/>
              </a:endParaRPr>
            </a:p>
          </p:txBody>
        </p:sp>
        <p:sp>
          <p:nvSpPr>
            <p:cNvPr id="657" name="Google Shape;657;p79"/>
            <p:cNvSpPr txBox="1"/>
            <p:nvPr/>
          </p:nvSpPr>
          <p:spPr>
            <a:xfrm rot="-2700000">
              <a:off x="5789949" y="2550697"/>
              <a:ext cx="2203628" cy="50742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2100"/>
                </a:spcAft>
                <a:buNone/>
              </a:pPr>
              <a:r>
                <a:rPr lang="es-MX" sz="1100">
                  <a:solidFill>
                    <a:schemeClr val="dk1"/>
                  </a:solidFill>
                  <a:latin typeface="Calibri"/>
                  <a:ea typeface="Calibri"/>
                  <a:cs typeface="Calibri"/>
                  <a:sym typeface="Calibri"/>
                </a:rPr>
                <a:t>Having a system of on-site treatment, referrals to trauma sensitive treatments, warm-handoff to trained professionals</a:t>
              </a:r>
              <a:endParaRPr sz="1100" b="1">
                <a:latin typeface="Roboto"/>
                <a:ea typeface="Roboto"/>
                <a:cs typeface="Roboto"/>
                <a:sym typeface="Roboto"/>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9"/>
          <p:cNvSpPr txBox="1">
            <a:spLocks noGrp="1"/>
          </p:cNvSpPr>
          <p:nvPr>
            <p:ph type="body" idx="1"/>
          </p:nvPr>
        </p:nvSpPr>
        <p:spPr>
          <a:xfrm>
            <a:off x="839788" y="1436914"/>
            <a:ext cx="10556140" cy="443207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000"/>
              <a:buNone/>
            </a:pPr>
            <a:r>
              <a:rPr lang="es-MX" sz="2000" b="1" i="1"/>
              <a:t>TRAUMA</a:t>
            </a:r>
            <a:r>
              <a:rPr lang="es-MX" sz="2000"/>
              <a:t> is broadly defined as experiences that produce intense emotional pain, fear, or distress, often resulting in long-term physiological and psychological consequences. Experiences of trauma, especially in childhood, can change a person’s brain structure, contributing to long-term physical and behavioral health problems. </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r>
              <a:rPr lang="es-MX" sz="2000" b="1" i="1"/>
              <a:t>TRAUMA-INFORMED: </a:t>
            </a:r>
            <a:r>
              <a:rPr lang="es-MX" sz="2000"/>
              <a:t>Being trauma-informed is an approach to administering services in care and prevention that acknowledges that traumas may have occurred or may be active in clients’ lives, and that those traumas can manifest physically, mentally, and/or behaviorally.</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chemeClr val="dk1"/>
              </a:buClr>
              <a:buSzPts val="2000"/>
              <a:buNone/>
            </a:pPr>
            <a:r>
              <a:rPr lang="es-MX" sz="2000" b="1" i="1"/>
              <a:t>TIC vs TIA:</a:t>
            </a:r>
            <a:r>
              <a:rPr lang="es-MX" sz="2000"/>
              <a:t> trauma-informed care is </a:t>
            </a:r>
            <a:r>
              <a:rPr lang="es-MX" sz="2000" u="sng"/>
              <a:t>one type </a:t>
            </a:r>
            <a:r>
              <a:rPr lang="es-MX" sz="2000"/>
              <a:t>of trauma-informed approach. There is SO much more you can do outside of the direct care you and/or your sub-recipients provide.  </a:t>
            </a:r>
            <a:endParaRPr sz="2000" b="1" i="1"/>
          </a:p>
        </p:txBody>
      </p:sp>
      <p:sp>
        <p:nvSpPr>
          <p:cNvPr id="384" name="Google Shape;384;p49"/>
          <p:cNvSpPr txBox="1">
            <a:spLocks noGrp="1"/>
          </p:cNvSpPr>
          <p:nvPr>
            <p:ph type="title"/>
          </p:nvPr>
        </p:nvSpPr>
        <p:spPr>
          <a:xfrm>
            <a:off x="1097706" y="340413"/>
            <a:ext cx="9996589" cy="64317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3959"/>
              <a:buFont typeface="Calibri"/>
              <a:buNone/>
            </a:pPr>
            <a:r>
              <a:rPr lang="es-MX" sz="3959" dirty="0"/>
              <a:t>WHAT IS TRAUMA?</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80"/>
          <p:cNvSpPr txBox="1">
            <a:spLocks noGrp="1"/>
          </p:cNvSpPr>
          <p:nvPr>
            <p:ph type="sldNum" idx="12"/>
          </p:nvPr>
        </p:nvSpPr>
        <p:spPr>
          <a:xfrm>
            <a:off x="9172073" y="6492876"/>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s-MX" sz="1200" b="0" i="0" u="none" strike="noStrike" cap="none">
                <a:solidFill>
                  <a:srgbClr val="888888"/>
                </a:solidFill>
                <a:latin typeface="Calibri"/>
                <a:ea typeface="Calibri"/>
                <a:cs typeface="Calibri"/>
                <a:sym typeface="Calibri"/>
              </a:rPr>
              <a:t>40</a:t>
            </a:fld>
            <a:endParaRPr sz="1200" b="0" i="0" u="none" strike="noStrike" cap="none">
              <a:solidFill>
                <a:srgbClr val="888888"/>
              </a:solidFill>
              <a:latin typeface="Calibri"/>
              <a:ea typeface="Calibri"/>
              <a:cs typeface="Calibri"/>
              <a:sym typeface="Calibri"/>
            </a:endParaRPr>
          </a:p>
        </p:txBody>
      </p:sp>
      <p:sp>
        <p:nvSpPr>
          <p:cNvPr id="664" name="Google Shape;664;p80"/>
          <p:cNvSpPr txBox="1">
            <a:spLocks noGrp="1"/>
          </p:cNvSpPr>
          <p:nvPr>
            <p:ph type="ctrTitle"/>
          </p:nvPr>
        </p:nvSpPr>
        <p:spPr>
          <a:xfrm>
            <a:off x="924128" y="2815451"/>
            <a:ext cx="10343745" cy="2076699"/>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rgbClr val="3F3F3F"/>
              </a:buClr>
              <a:buSzPts val="5000"/>
              <a:buFont typeface="Calibri"/>
              <a:buNone/>
            </a:pPr>
            <a:r>
              <a:rPr lang="es-MX"/>
              <a:t>Q&amp;A</a:t>
            </a:r>
            <a:endParaRPr/>
          </a:p>
          <a:p>
            <a:pPr marL="0" lvl="0" indent="0" algn="r" rtl="0">
              <a:lnSpc>
                <a:spcPct val="90000"/>
              </a:lnSpc>
              <a:spcBef>
                <a:spcPts val="0"/>
              </a:spcBef>
              <a:spcAft>
                <a:spcPts val="0"/>
              </a:spcAft>
              <a:buClr>
                <a:srgbClr val="3F3F3F"/>
              </a:buClr>
              <a:buSzPts val="5000"/>
              <a:buFont typeface="Calibri"/>
              <a:buNone/>
            </a:pPr>
            <a:r>
              <a:rPr lang="es-MX"/>
              <a:t> DISCUSSION</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p81"/>
          <p:cNvSpPr txBox="1">
            <a:spLocks noGrp="1"/>
          </p:cNvSpPr>
          <p:nvPr>
            <p:ph type="ctrTitle"/>
          </p:nvPr>
        </p:nvSpPr>
        <p:spPr>
          <a:xfrm>
            <a:off x="924128" y="2815451"/>
            <a:ext cx="10343745" cy="2076699"/>
          </a:xfrm>
          <a:prstGeom prst="rect">
            <a:avLst/>
          </a:prstGeom>
          <a:noFill/>
          <a:ln>
            <a:noFill/>
          </a:ln>
        </p:spPr>
        <p:txBody>
          <a:bodyPr spcFirstLastPara="1" wrap="square" lIns="91425" tIns="45700" rIns="91425" bIns="45700" anchor="b" anchorCtr="0">
            <a:noAutofit/>
          </a:bodyPr>
          <a:lstStyle/>
          <a:p>
            <a:pPr marL="0" lvl="0" indent="0" algn="r" rtl="0">
              <a:lnSpc>
                <a:spcPct val="90000"/>
              </a:lnSpc>
              <a:spcBef>
                <a:spcPts val="0"/>
              </a:spcBef>
              <a:spcAft>
                <a:spcPts val="0"/>
              </a:spcAft>
              <a:buClr>
                <a:srgbClr val="3F3F3F"/>
              </a:buClr>
              <a:buSzPts val="5000"/>
              <a:buFont typeface="Calibri"/>
              <a:buNone/>
            </a:pPr>
            <a:br>
              <a:rPr lang="es-MX"/>
            </a:br>
            <a:r>
              <a:rPr lang="es-MX"/>
              <a:t>TRAUMA-INFORMED ACTIVITY</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82"/>
          <p:cNvSpPr txBox="1">
            <a:spLocks noGrp="1"/>
          </p:cNvSpPr>
          <p:nvPr>
            <p:ph type="title"/>
          </p:nvPr>
        </p:nvSpPr>
        <p:spPr>
          <a:xfrm>
            <a:off x="1097706" y="288927"/>
            <a:ext cx="9996600" cy="643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62626"/>
              </a:buClr>
              <a:buSzPts val="4400"/>
              <a:buFont typeface="Calibri"/>
              <a:buNone/>
            </a:pPr>
            <a:r>
              <a:rPr lang="es-MX"/>
              <a:t>PATIENTS AT UCSF</a:t>
            </a:r>
            <a:endParaRPr/>
          </a:p>
        </p:txBody>
      </p:sp>
      <p:pic>
        <p:nvPicPr>
          <p:cNvPr id="677" name="Google Shape;677;p82" title="Patients at UCSF"/>
          <p:cNvPicPr preferRelativeResize="0">
            <a:picLocks noGrp="1"/>
          </p:cNvPicPr>
          <p:nvPr>
            <p:ph type="body" idx="1"/>
          </p:nvPr>
        </p:nvPicPr>
        <p:blipFill rotWithShape="1">
          <a:blip r:embed="rId3">
            <a:alphaModFix/>
          </a:blip>
          <a:srcRect/>
          <a:stretch/>
        </p:blipFill>
        <p:spPr>
          <a:xfrm>
            <a:off x="3067050" y="1457325"/>
            <a:ext cx="5895975" cy="4306887"/>
          </a:xfrm>
          <a:prstGeom prst="rect">
            <a:avLst/>
          </a:prstGeom>
          <a:noFill/>
          <a:ln>
            <a:noFill/>
          </a:ln>
        </p:spPr>
      </p:pic>
      <p:sp>
        <p:nvSpPr>
          <p:cNvPr id="678" name="Google Shape;678;p82"/>
          <p:cNvSpPr txBox="1">
            <a:spLocks noGrp="1"/>
          </p:cNvSpPr>
          <p:nvPr>
            <p:ph type="sldNum" idx="12"/>
          </p:nvPr>
        </p:nvSpPr>
        <p:spPr>
          <a:xfrm>
            <a:off x="9139991" y="6440493"/>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s-MX" sz="1200" b="0" i="0" u="none" strike="noStrike" cap="none">
                <a:solidFill>
                  <a:srgbClr val="888888"/>
                </a:solidFill>
                <a:latin typeface="Calibri"/>
                <a:ea typeface="Calibri"/>
                <a:cs typeface="Calibri"/>
                <a:sym typeface="Calibri"/>
              </a:rPr>
              <a:t>42</a:t>
            </a:fld>
            <a:endParaRPr sz="1200" b="0" i="0" u="none" strike="noStrike" cap="none">
              <a:solidFill>
                <a:srgbClr val="888888"/>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83"/>
          <p:cNvSpPr txBox="1">
            <a:spLocks noGrp="1"/>
          </p:cNvSpPr>
          <p:nvPr>
            <p:ph type="sldNum" idx="12"/>
          </p:nvPr>
        </p:nvSpPr>
        <p:spPr>
          <a:xfrm>
            <a:off x="8652728" y="6492877"/>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s-MX" sz="1200" b="0" i="0" u="none" strike="noStrike" cap="none">
                <a:solidFill>
                  <a:srgbClr val="888888"/>
                </a:solidFill>
                <a:latin typeface="Calibri"/>
                <a:ea typeface="Calibri"/>
                <a:cs typeface="Calibri"/>
                <a:sym typeface="Calibri"/>
              </a:rPr>
              <a:t>43</a:t>
            </a:fld>
            <a:endParaRPr sz="1200" b="0" i="0" u="none" strike="noStrike" cap="none">
              <a:solidFill>
                <a:srgbClr val="888888"/>
              </a:solidFill>
              <a:latin typeface="Calibri"/>
              <a:ea typeface="Calibri"/>
              <a:cs typeface="Calibri"/>
              <a:sym typeface="Calibri"/>
            </a:endParaRPr>
          </a:p>
        </p:txBody>
      </p:sp>
      <p:sp>
        <p:nvSpPr>
          <p:cNvPr id="685" name="Google Shape;685;p83"/>
          <p:cNvSpPr txBox="1">
            <a:spLocks noGrp="1"/>
          </p:cNvSpPr>
          <p:nvPr>
            <p:ph type="body" idx="1"/>
          </p:nvPr>
        </p:nvSpPr>
        <p:spPr>
          <a:xfrm>
            <a:off x="1238249" y="1647824"/>
            <a:ext cx="9563101" cy="42211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8FC5"/>
              </a:buClr>
              <a:buSzPts val="2400"/>
              <a:buNone/>
            </a:pPr>
            <a:r>
              <a:rPr lang="es-MX" sz="2400" b="1">
                <a:solidFill>
                  <a:srgbClr val="008FC5"/>
                </a:solidFill>
              </a:rPr>
              <a:t>Mahelet Kebede, MPH</a:t>
            </a:r>
            <a:br>
              <a:rPr lang="es-MX" sz="2400" b="1">
                <a:solidFill>
                  <a:srgbClr val="D14414"/>
                </a:solidFill>
              </a:rPr>
            </a:br>
            <a:r>
              <a:rPr lang="es-MX" sz="2400">
                <a:solidFill>
                  <a:srgbClr val="404040"/>
                </a:solidFill>
              </a:rPr>
              <a:t>Manager, Health Care Access</a:t>
            </a:r>
            <a:endParaRPr sz="2400"/>
          </a:p>
          <a:p>
            <a:pPr marL="0" lvl="0" indent="0" algn="l" rtl="0">
              <a:lnSpc>
                <a:spcPct val="90000"/>
              </a:lnSpc>
              <a:spcBef>
                <a:spcPts val="0"/>
              </a:spcBef>
              <a:spcAft>
                <a:spcPts val="0"/>
              </a:spcAft>
              <a:buClr>
                <a:srgbClr val="404040"/>
              </a:buClr>
              <a:buSzPts val="2400"/>
              <a:buNone/>
            </a:pPr>
            <a:r>
              <a:rPr lang="es-MX" sz="2400">
                <a:solidFill>
                  <a:srgbClr val="404040"/>
                </a:solidFill>
              </a:rPr>
              <a:t>202.434.8098 | </a:t>
            </a:r>
            <a:r>
              <a:rPr lang="es-MX" sz="2400" u="sng">
                <a:solidFill>
                  <a:schemeClr val="hlink"/>
                </a:solidFill>
                <a:hlinkClick r:id="rId3"/>
              </a:rPr>
              <a:t>mkebede@NASTAD.org</a:t>
            </a:r>
            <a:r>
              <a:rPr lang="es-MX" sz="2400">
                <a:solidFill>
                  <a:srgbClr val="000000"/>
                </a:solidFill>
              </a:rPr>
              <a:t> </a:t>
            </a:r>
            <a:br>
              <a:rPr lang="es-MX" sz="2400">
                <a:solidFill>
                  <a:srgbClr val="404040"/>
                </a:solidFill>
              </a:rPr>
            </a:br>
            <a:r>
              <a:rPr lang="es-MX" sz="2400">
                <a:solidFill>
                  <a:srgbClr val="404040"/>
                </a:solidFill>
              </a:rPr>
              <a:t>Connect with us: </a:t>
            </a:r>
            <a:r>
              <a:rPr lang="es-MX" sz="2400" u="sng">
                <a:solidFill>
                  <a:schemeClr val="hlink"/>
                </a:solidFill>
                <a:hlinkClick r:id="rId4"/>
              </a:rPr>
              <a:t>LinkedIn</a:t>
            </a:r>
            <a:r>
              <a:rPr lang="es-MX" sz="2400">
                <a:solidFill>
                  <a:srgbClr val="404040"/>
                </a:solidFill>
              </a:rPr>
              <a:t> | </a:t>
            </a:r>
            <a:r>
              <a:rPr lang="es-MX" sz="2400" u="sng">
                <a:solidFill>
                  <a:schemeClr val="hlink"/>
                </a:solidFill>
                <a:hlinkClick r:id="rId5"/>
              </a:rPr>
              <a:t>Facebook</a:t>
            </a:r>
            <a:r>
              <a:rPr lang="es-MX" sz="2400">
                <a:solidFill>
                  <a:srgbClr val="404040"/>
                </a:solidFill>
              </a:rPr>
              <a:t> | </a:t>
            </a:r>
            <a:r>
              <a:rPr lang="es-MX" sz="2400" u="sng">
                <a:solidFill>
                  <a:schemeClr val="hlink"/>
                </a:solidFill>
                <a:hlinkClick r:id="rId6"/>
              </a:rPr>
              <a:t>Twitter</a:t>
            </a:r>
            <a:r>
              <a:rPr lang="es-MX" sz="2400">
                <a:solidFill>
                  <a:srgbClr val="404040"/>
                </a:solidFill>
              </a:rPr>
              <a:t> | </a:t>
            </a:r>
            <a:r>
              <a:rPr lang="es-MX" sz="2400" u="sng">
                <a:solidFill>
                  <a:schemeClr val="hlink"/>
                </a:solidFill>
                <a:hlinkClick r:id="rId7"/>
              </a:rPr>
              <a:t>YouTube</a:t>
            </a:r>
            <a:br>
              <a:rPr lang="es-MX" sz="2400">
                <a:solidFill>
                  <a:srgbClr val="1F497D"/>
                </a:solidFill>
              </a:rPr>
            </a:br>
            <a:r>
              <a:rPr lang="es-MX" sz="2400" b="1">
                <a:solidFill>
                  <a:srgbClr val="008FC5"/>
                </a:solidFill>
              </a:rPr>
              <a:t>NASTAD</a:t>
            </a:r>
            <a:r>
              <a:rPr lang="es-MX" sz="2400">
                <a:solidFill>
                  <a:srgbClr val="008FC5"/>
                </a:solidFill>
              </a:rPr>
              <a:t> </a:t>
            </a:r>
            <a:r>
              <a:rPr lang="es-MX" sz="2400">
                <a:solidFill>
                  <a:srgbClr val="404040"/>
                </a:solidFill>
              </a:rPr>
              <a:t>| 444 North Capitol Street NW, Suite 339 | Washington, DC 20001| </a:t>
            </a:r>
            <a:r>
              <a:rPr lang="es-MX" sz="2400" u="sng">
                <a:solidFill>
                  <a:schemeClr val="hlink"/>
                </a:solidFill>
                <a:hlinkClick r:id="rId8"/>
              </a:rPr>
              <a:t>NASTAD.org</a:t>
            </a:r>
            <a:r>
              <a:rPr lang="es-MX" sz="2400">
                <a:solidFill>
                  <a:srgbClr val="404040"/>
                </a:solidFill>
              </a:rPr>
              <a:t> </a:t>
            </a:r>
            <a:endParaRPr sz="2400"/>
          </a:p>
          <a:p>
            <a:pPr marL="0" lvl="0" indent="0" algn="l" rtl="0">
              <a:lnSpc>
                <a:spcPct val="90000"/>
              </a:lnSpc>
              <a:spcBef>
                <a:spcPts val="1000"/>
              </a:spcBef>
              <a:spcAft>
                <a:spcPts val="0"/>
              </a:spcAft>
              <a:buClr>
                <a:schemeClr val="dk1"/>
              </a:buClr>
              <a:buSzPts val="2400"/>
              <a:buNone/>
            </a:pPr>
            <a:endParaRPr sz="2400"/>
          </a:p>
        </p:txBody>
      </p:sp>
      <p:sp>
        <p:nvSpPr>
          <p:cNvPr id="686" name="Google Shape;686;p83"/>
          <p:cNvSpPr txBox="1">
            <a:spLocks noGrp="1"/>
          </p:cNvSpPr>
          <p:nvPr>
            <p:ph type="title"/>
          </p:nvPr>
        </p:nvSpPr>
        <p:spPr>
          <a:xfrm>
            <a:off x="1097707" y="288927"/>
            <a:ext cx="9996600" cy="643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62626"/>
              </a:buClr>
              <a:buSzPts val="4000"/>
              <a:buFont typeface="Calibri"/>
              <a:buNone/>
            </a:pPr>
            <a:r>
              <a:rPr lang="es-MX" sz="4000"/>
              <a:t>CONTACT INFORMATION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0"/>
          <p:cNvSpPr txBox="1">
            <a:spLocks noGrp="1"/>
          </p:cNvSpPr>
          <p:nvPr>
            <p:ph type="title"/>
          </p:nvPr>
        </p:nvSpPr>
        <p:spPr>
          <a:xfrm>
            <a:off x="1097706" y="365127"/>
            <a:ext cx="9996589" cy="64317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262626"/>
              </a:buClr>
              <a:buSzPts val="3959"/>
              <a:buFont typeface="Calibri"/>
              <a:buNone/>
            </a:pPr>
            <a:r>
              <a:rPr lang="es-MX" sz="3959" b="1"/>
              <a:t>N</a:t>
            </a:r>
            <a:r>
              <a:rPr lang="es-MX" sz="3959"/>
              <a:t>EAR SCIENCE - </a:t>
            </a:r>
            <a:r>
              <a:rPr lang="es-MX" sz="3959" b="1"/>
              <a:t>NEUROBIOLOGY</a:t>
            </a:r>
            <a:endParaRPr/>
          </a:p>
        </p:txBody>
      </p:sp>
      <p:pic>
        <p:nvPicPr>
          <p:cNvPr id="391" name="Google Shape;391;p50"/>
          <p:cNvPicPr preferRelativeResize="0"/>
          <p:nvPr/>
        </p:nvPicPr>
        <p:blipFill rotWithShape="1">
          <a:blip r:embed="rId3">
            <a:alphaModFix/>
          </a:blip>
          <a:srcRect/>
          <a:stretch/>
        </p:blipFill>
        <p:spPr>
          <a:xfrm>
            <a:off x="3623054" y="1851088"/>
            <a:ext cx="4945891" cy="315582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pic>
        <p:nvPicPr>
          <p:cNvPr id="397" name="Google Shape;397;p51" descr="Image result for adverse childhood experiences"/>
          <p:cNvPicPr preferRelativeResize="0"/>
          <p:nvPr/>
        </p:nvPicPr>
        <p:blipFill rotWithShape="1">
          <a:blip r:embed="rId3">
            <a:alphaModFix/>
          </a:blip>
          <a:srcRect/>
          <a:stretch/>
        </p:blipFill>
        <p:spPr>
          <a:xfrm>
            <a:off x="2994025" y="0"/>
            <a:ext cx="620395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2"/>
          <p:cNvSpPr txBox="1">
            <a:spLocks noGrp="1"/>
          </p:cNvSpPr>
          <p:nvPr>
            <p:ph type="title"/>
          </p:nvPr>
        </p:nvSpPr>
        <p:spPr>
          <a:xfrm>
            <a:off x="1097707" y="288927"/>
            <a:ext cx="9996600" cy="643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62626"/>
              </a:buClr>
              <a:buSzPts val="4400"/>
              <a:buFont typeface="Calibri"/>
              <a:buNone/>
            </a:pPr>
            <a:r>
              <a:rPr lang="es-MX" dirty="0"/>
              <a:t>NE</a:t>
            </a:r>
            <a:r>
              <a:rPr lang="es-MX" b="1" dirty="0"/>
              <a:t>A</a:t>
            </a:r>
            <a:r>
              <a:rPr lang="es-MX" dirty="0"/>
              <a:t>R SCIENCE - </a:t>
            </a:r>
            <a:r>
              <a:rPr lang="es-MX" b="1" dirty="0" err="1"/>
              <a:t>ACEs</a:t>
            </a:r>
            <a:endParaRPr dirty="0"/>
          </a:p>
        </p:txBody>
      </p:sp>
      <p:pic>
        <p:nvPicPr>
          <p:cNvPr id="404" name="Google Shape;404;p52"/>
          <p:cNvPicPr preferRelativeResize="0"/>
          <p:nvPr/>
        </p:nvPicPr>
        <p:blipFill>
          <a:blip r:embed="rId3">
            <a:alphaModFix/>
          </a:blip>
          <a:stretch>
            <a:fillRect/>
          </a:stretch>
        </p:blipFill>
        <p:spPr>
          <a:xfrm>
            <a:off x="3416175" y="1093625"/>
            <a:ext cx="5359651" cy="51359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3"/>
          <p:cNvSpPr txBox="1">
            <a:spLocks noGrp="1"/>
          </p:cNvSpPr>
          <p:nvPr>
            <p:ph type="sldNum" idx="12"/>
          </p:nvPr>
        </p:nvSpPr>
        <p:spPr>
          <a:xfrm>
            <a:off x="8652728" y="6492877"/>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s-MX" sz="1200" b="0" i="0" u="none" strike="noStrike" cap="none">
                <a:solidFill>
                  <a:srgbClr val="888888"/>
                </a:solidFill>
                <a:latin typeface="Calibri"/>
                <a:ea typeface="Calibri"/>
                <a:cs typeface="Calibri"/>
                <a:sym typeface="Calibri"/>
              </a:rPr>
              <a:t>8</a:t>
            </a:fld>
            <a:endParaRPr sz="1200" b="0" i="0" u="none" strike="noStrike" cap="none">
              <a:solidFill>
                <a:srgbClr val="888888"/>
              </a:solidFill>
              <a:latin typeface="Calibri"/>
              <a:ea typeface="Calibri"/>
              <a:cs typeface="Calibri"/>
              <a:sym typeface="Calibri"/>
            </a:endParaRPr>
          </a:p>
        </p:txBody>
      </p:sp>
      <p:sp>
        <p:nvSpPr>
          <p:cNvPr id="411" name="Google Shape;411;p53"/>
          <p:cNvSpPr txBox="1">
            <a:spLocks noGrp="1"/>
          </p:cNvSpPr>
          <p:nvPr>
            <p:ph type="title"/>
          </p:nvPr>
        </p:nvSpPr>
        <p:spPr>
          <a:xfrm>
            <a:off x="1097707" y="288927"/>
            <a:ext cx="9996600" cy="643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62626"/>
              </a:buClr>
              <a:buSzPts val="4400"/>
              <a:buFont typeface="Calibri"/>
              <a:buNone/>
            </a:pPr>
            <a:r>
              <a:rPr lang="es-MX"/>
              <a:t>NE</a:t>
            </a:r>
            <a:r>
              <a:rPr lang="es-MX" b="1"/>
              <a:t>A</a:t>
            </a:r>
            <a:r>
              <a:rPr lang="es-MX"/>
              <a:t>R SCIENCE – ACEs: IOWA DATA</a:t>
            </a:r>
            <a:endParaRPr/>
          </a:p>
        </p:txBody>
      </p:sp>
      <p:pic>
        <p:nvPicPr>
          <p:cNvPr id="412" name="Google Shape;412;p53"/>
          <p:cNvPicPr preferRelativeResize="0"/>
          <p:nvPr/>
        </p:nvPicPr>
        <p:blipFill rotWithShape="1">
          <a:blip r:embed="rId3">
            <a:alphaModFix/>
          </a:blip>
          <a:srcRect/>
          <a:stretch/>
        </p:blipFill>
        <p:spPr>
          <a:xfrm>
            <a:off x="3738092" y="1939278"/>
            <a:ext cx="4715816" cy="317564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4"/>
          <p:cNvSpPr txBox="1">
            <a:spLocks noGrp="1"/>
          </p:cNvSpPr>
          <p:nvPr>
            <p:ph type="title"/>
          </p:nvPr>
        </p:nvSpPr>
        <p:spPr>
          <a:xfrm>
            <a:off x="866775" y="288927"/>
            <a:ext cx="10227532" cy="6432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s-MX" dirty="0"/>
              <a:t>Iowa </a:t>
            </a:r>
            <a:r>
              <a:rPr lang="es-MX" dirty="0" err="1"/>
              <a:t>ACE’s</a:t>
            </a:r>
            <a:r>
              <a:rPr lang="es-MX" dirty="0"/>
              <a:t> Data </a:t>
            </a:r>
            <a:r>
              <a:rPr lang="es-MX" dirty="0" err="1"/>
              <a:t>by</a:t>
            </a:r>
            <a:r>
              <a:rPr lang="es-MX" dirty="0"/>
              <a:t> ACE </a:t>
            </a:r>
            <a:r>
              <a:rPr lang="es-MX" dirty="0" err="1"/>
              <a:t>Category</a:t>
            </a:r>
            <a:endParaRPr dirty="0"/>
          </a:p>
        </p:txBody>
      </p:sp>
      <p:pic>
        <p:nvPicPr>
          <p:cNvPr id="419" name="Google Shape;419;p54"/>
          <p:cNvPicPr preferRelativeResize="0"/>
          <p:nvPr/>
        </p:nvPicPr>
        <p:blipFill>
          <a:blip r:embed="rId3">
            <a:alphaModFix/>
          </a:blip>
          <a:stretch>
            <a:fillRect/>
          </a:stretch>
        </p:blipFill>
        <p:spPr>
          <a:xfrm>
            <a:off x="1581150" y="1167000"/>
            <a:ext cx="8934450" cy="50256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ood Type">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3211</Words>
  <Application>Microsoft Office PowerPoint</Application>
  <PresentationFormat>Widescreen</PresentationFormat>
  <Paragraphs>276</Paragraphs>
  <Slides>43</Slides>
  <Notes>43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43</vt:i4>
      </vt:variant>
    </vt:vector>
  </HeadingPairs>
  <TitlesOfParts>
    <vt:vector size="55" baseType="lpstr">
      <vt:lpstr>Calibri</vt:lpstr>
      <vt:lpstr>Times New Roman</vt:lpstr>
      <vt:lpstr>Courier New</vt:lpstr>
      <vt:lpstr>Rockwell</vt:lpstr>
      <vt:lpstr>Noto Sans Symbols</vt:lpstr>
      <vt:lpstr>Arial</vt:lpstr>
      <vt:lpstr>Rokkitt</vt:lpstr>
      <vt:lpstr>Roboto</vt:lpstr>
      <vt:lpstr>Office Theme</vt:lpstr>
      <vt:lpstr>2_Office Theme</vt:lpstr>
      <vt:lpstr>1_Office Theme</vt:lpstr>
      <vt:lpstr>Wood Type</vt:lpstr>
      <vt:lpstr>Trauma-Informed Approaches (TIA) to RWHAP ADAP and Part B Program </vt:lpstr>
      <vt:lpstr>PRESENTATION OVERVIEW</vt:lpstr>
      <vt:lpstr>UNDERSTANDING TRAUMA</vt:lpstr>
      <vt:lpstr>WHAT IS TRAUMA?</vt:lpstr>
      <vt:lpstr>NEAR SCIENCE - NEUROBIOLOGY</vt:lpstr>
      <vt:lpstr>PowerPoint Presentation</vt:lpstr>
      <vt:lpstr>NEAR SCIENCE - ACEs</vt:lpstr>
      <vt:lpstr>NEAR SCIENCE – ACEs: IOWA DATA</vt:lpstr>
      <vt:lpstr>Iowa ACE’s Data by ACE Category</vt:lpstr>
      <vt:lpstr>NEAR SCIENCE - EPIGENETICS</vt:lpstr>
      <vt:lpstr>NEAR SCIENCE – RESILIENCY</vt:lpstr>
      <vt:lpstr>INTERSECTIONALITY </vt:lpstr>
      <vt:lpstr>HIV ACEs PYRAMID</vt:lpstr>
      <vt:lpstr>TRAUMA THROUGHOUT HIV CONTINUUM</vt:lpstr>
      <vt:lpstr>VICARIOUS TRAUMA </vt:lpstr>
      <vt:lpstr>Dr. Edward Machtinger, UCSF</vt:lpstr>
      <vt:lpstr>TRAUMA-INFORMED APPROACHES TOOLKIT</vt:lpstr>
      <vt:lpstr>PowerPoint Presentation</vt:lpstr>
      <vt:lpstr>TIA MODULES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 MEN LIVING WITH HIV</vt:lpstr>
      <vt:lpstr>Black Men Living with HIV</vt:lpstr>
      <vt:lpstr>Black Men Living with HIV</vt:lpstr>
      <vt:lpstr>Treatment Needs of Black Men Living with HIV</vt:lpstr>
      <vt:lpstr>RWHAP Policy and Program Considerations</vt:lpstr>
      <vt:lpstr>Drug and Service-Specific Information</vt:lpstr>
      <vt:lpstr>STATE EXAMPLE: IOWA DEPARTMENT OF PUBLIC HEALTH</vt:lpstr>
      <vt:lpstr>HISTORY LESSON-HOLLY’S PERSPECTIVE</vt:lpstr>
      <vt:lpstr>Iowa’s Journey to Integrating  Trauma Informed Principles into Part B Services</vt:lpstr>
      <vt:lpstr>Trauma Training for  Part B Subrecipients </vt:lpstr>
      <vt:lpstr>Formation of IDPH Workgroup</vt:lpstr>
      <vt:lpstr>Next Steps for Part B Subrecipients- Develop strategies to ensure these areas of focus are met and sustained. </vt:lpstr>
      <vt:lpstr>Q&amp;A  DISCUSSION</vt:lpstr>
      <vt:lpstr> TRAUMA-INFORMED ACTIVITY</vt:lpstr>
      <vt:lpstr>PATIENTS AT UCSF</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Trauma-Informed Approaches (TIA) to RWHAP ADAP and Part B Program</dc:title>
  <dc:creator>Mahalet Kebede</dc:creator>
  <cp:lastModifiedBy>Mahelet Kebede</cp:lastModifiedBy>
  <cp:revision>6</cp:revision>
  <cp:lastPrinted>2018-12-12T04:02:18Z</cp:lastPrinted>
  <dcterms:modified xsi:type="dcterms:W3CDTF">2018-12-12T18:20:53Z</dcterms:modified>
</cp:coreProperties>
</file>