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7" r:id="rId2"/>
    <p:sldId id="275" r:id="rId3"/>
    <p:sldId id="258" r:id="rId4"/>
    <p:sldId id="259" r:id="rId5"/>
    <p:sldId id="261" r:id="rId6"/>
    <p:sldId id="260" r:id="rId7"/>
    <p:sldId id="263" r:id="rId8"/>
    <p:sldId id="284" r:id="rId9"/>
    <p:sldId id="268" r:id="rId10"/>
    <p:sldId id="269" r:id="rId11"/>
    <p:sldId id="280" r:id="rId12"/>
    <p:sldId id="278" r:id="rId13"/>
    <p:sldId id="279" r:id="rId14"/>
    <p:sldId id="277" r:id="rId15"/>
    <p:sldId id="281" r:id="rId16"/>
    <p:sldId id="282" r:id="rId17"/>
    <p:sldId id="274" r:id="rId18"/>
    <p:sldId id="283" r:id="rId19"/>
    <p:sldId id="272" r:id="rId20"/>
    <p:sldId id="271" r:id="rId21"/>
    <p:sldId id="273"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9526" autoAdjust="0"/>
  </p:normalViewPr>
  <p:slideViewPr>
    <p:cSldViewPr snapToGrid="0">
      <p:cViewPr varScale="1">
        <p:scale>
          <a:sx n="51" d="100"/>
          <a:sy n="51" d="100"/>
        </p:scale>
        <p:origin x="15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100B28-8639-4D2D-AB3F-5A95CC081CD3}"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54094B4C-6F0D-4944-96BC-668A37ACC316}">
      <dgm:prSet/>
      <dgm:spPr/>
      <dgm:t>
        <a:bodyPr/>
        <a:lstStyle/>
        <a:p>
          <a:pPr rtl="0"/>
          <a:r>
            <a:rPr lang="en-US" b="0" smtClean="0"/>
            <a:t>Understand the importance of language access</a:t>
          </a:r>
          <a:endParaRPr lang="en-US"/>
        </a:p>
      </dgm:t>
    </dgm:pt>
    <dgm:pt modelId="{8179F49A-FAD6-4A3C-A3D3-F99CF07270FC}" type="parTrans" cxnId="{4A25E582-AAAF-41BE-89E6-919F68B4E553}">
      <dgm:prSet/>
      <dgm:spPr/>
      <dgm:t>
        <a:bodyPr/>
        <a:lstStyle/>
        <a:p>
          <a:endParaRPr lang="en-US"/>
        </a:p>
      </dgm:t>
    </dgm:pt>
    <dgm:pt modelId="{92D2DDE2-4CEF-4324-8E34-D0B401D52CAE}" type="sibTrans" cxnId="{4A25E582-AAAF-41BE-89E6-919F68B4E553}">
      <dgm:prSet/>
      <dgm:spPr/>
      <dgm:t>
        <a:bodyPr/>
        <a:lstStyle/>
        <a:p>
          <a:endParaRPr lang="en-US"/>
        </a:p>
      </dgm:t>
    </dgm:pt>
    <dgm:pt modelId="{33351C32-257C-4FF3-B547-C146E63E1385}">
      <dgm:prSet/>
      <dgm:spPr/>
      <dgm:t>
        <a:bodyPr/>
        <a:lstStyle/>
        <a:p>
          <a:pPr rtl="0"/>
          <a:r>
            <a:rPr lang="en-US" b="0" smtClean="0"/>
            <a:t>Understand your language access obligations</a:t>
          </a:r>
          <a:endParaRPr lang="en-US"/>
        </a:p>
      </dgm:t>
    </dgm:pt>
    <dgm:pt modelId="{77093E64-5DBD-43D0-8000-2DF11B9E10BA}" type="parTrans" cxnId="{C9F65815-350D-4672-A1EE-35D3423339F1}">
      <dgm:prSet/>
      <dgm:spPr/>
      <dgm:t>
        <a:bodyPr/>
        <a:lstStyle/>
        <a:p>
          <a:endParaRPr lang="en-US"/>
        </a:p>
      </dgm:t>
    </dgm:pt>
    <dgm:pt modelId="{8EC3DDAD-0618-49B3-8E70-C76263BC0A5B}" type="sibTrans" cxnId="{C9F65815-350D-4672-A1EE-35D3423339F1}">
      <dgm:prSet/>
      <dgm:spPr/>
      <dgm:t>
        <a:bodyPr/>
        <a:lstStyle/>
        <a:p>
          <a:endParaRPr lang="en-US"/>
        </a:p>
      </dgm:t>
    </dgm:pt>
    <dgm:pt modelId="{E0BBEE95-55A5-45C0-99FE-FD7BE30E0065}">
      <dgm:prSet/>
      <dgm:spPr/>
      <dgm:t>
        <a:bodyPr/>
        <a:lstStyle/>
        <a:p>
          <a:pPr rtl="0"/>
          <a:r>
            <a:rPr lang="en-US" b="0" dirty="0" smtClean="0"/>
            <a:t>Identify practical solutions for meeting your language access obligations</a:t>
          </a:r>
          <a:endParaRPr lang="en-US" dirty="0"/>
        </a:p>
      </dgm:t>
    </dgm:pt>
    <dgm:pt modelId="{428D874C-FE30-4DE0-A351-49F85CAE33FC}" type="parTrans" cxnId="{C400FA3C-AE97-4F4C-BC02-004B0F9DBCA7}">
      <dgm:prSet/>
      <dgm:spPr/>
      <dgm:t>
        <a:bodyPr/>
        <a:lstStyle/>
        <a:p>
          <a:endParaRPr lang="en-US"/>
        </a:p>
      </dgm:t>
    </dgm:pt>
    <dgm:pt modelId="{93E5260B-A088-4DEC-A9B7-14E64DBDDC86}" type="sibTrans" cxnId="{C400FA3C-AE97-4F4C-BC02-004B0F9DBCA7}">
      <dgm:prSet/>
      <dgm:spPr/>
      <dgm:t>
        <a:bodyPr/>
        <a:lstStyle/>
        <a:p>
          <a:endParaRPr lang="en-US"/>
        </a:p>
      </dgm:t>
    </dgm:pt>
    <dgm:pt modelId="{0EC3B18B-6D7E-4F9D-AF98-EA7883C28CEE}">
      <dgm:prSet/>
      <dgm:spPr/>
      <dgm:t>
        <a:bodyPr/>
        <a:lstStyle/>
        <a:p>
          <a:pPr rtl="0"/>
          <a:r>
            <a:rPr lang="en-US" b="0" smtClean="0"/>
            <a:t>Obtain language access resources</a:t>
          </a:r>
          <a:endParaRPr lang="en-US"/>
        </a:p>
      </dgm:t>
    </dgm:pt>
    <dgm:pt modelId="{0AB0C63B-66AA-4176-B41B-70C2EC1920E5}" type="parTrans" cxnId="{05DF3CE6-8F0F-4C80-AEA7-A4C084582DA3}">
      <dgm:prSet/>
      <dgm:spPr/>
      <dgm:t>
        <a:bodyPr/>
        <a:lstStyle/>
        <a:p>
          <a:endParaRPr lang="en-US"/>
        </a:p>
      </dgm:t>
    </dgm:pt>
    <dgm:pt modelId="{AEE2DAF5-FAA0-4FA7-853F-1A92F6739C07}" type="sibTrans" cxnId="{05DF3CE6-8F0F-4C80-AEA7-A4C084582DA3}">
      <dgm:prSet/>
      <dgm:spPr/>
      <dgm:t>
        <a:bodyPr/>
        <a:lstStyle/>
        <a:p>
          <a:endParaRPr lang="en-US"/>
        </a:p>
      </dgm:t>
    </dgm:pt>
    <dgm:pt modelId="{E1545429-7D81-4BA0-B808-B8B8EB24F604}" type="pres">
      <dgm:prSet presAssocID="{E2100B28-8639-4D2D-AB3F-5A95CC081CD3}" presName="linear" presStyleCnt="0">
        <dgm:presLayoutVars>
          <dgm:animLvl val="lvl"/>
          <dgm:resizeHandles val="exact"/>
        </dgm:presLayoutVars>
      </dgm:prSet>
      <dgm:spPr/>
      <dgm:t>
        <a:bodyPr/>
        <a:lstStyle/>
        <a:p>
          <a:endParaRPr lang="en-US"/>
        </a:p>
      </dgm:t>
    </dgm:pt>
    <dgm:pt modelId="{52998754-301E-4501-B0E2-D9A3DA1BF17D}" type="pres">
      <dgm:prSet presAssocID="{54094B4C-6F0D-4944-96BC-668A37ACC316}" presName="parentText" presStyleLbl="node1" presStyleIdx="0" presStyleCnt="4">
        <dgm:presLayoutVars>
          <dgm:chMax val="0"/>
          <dgm:bulletEnabled val="1"/>
        </dgm:presLayoutVars>
      </dgm:prSet>
      <dgm:spPr/>
      <dgm:t>
        <a:bodyPr/>
        <a:lstStyle/>
        <a:p>
          <a:endParaRPr lang="en-US"/>
        </a:p>
      </dgm:t>
    </dgm:pt>
    <dgm:pt modelId="{DA864E75-B993-49EE-ADD3-F33579A38FBB}" type="pres">
      <dgm:prSet presAssocID="{92D2DDE2-4CEF-4324-8E34-D0B401D52CAE}" presName="spacer" presStyleCnt="0"/>
      <dgm:spPr/>
    </dgm:pt>
    <dgm:pt modelId="{B1DA26FB-3B04-465B-A9CD-151F9B4966F5}" type="pres">
      <dgm:prSet presAssocID="{33351C32-257C-4FF3-B547-C146E63E1385}" presName="parentText" presStyleLbl="node1" presStyleIdx="1" presStyleCnt="4">
        <dgm:presLayoutVars>
          <dgm:chMax val="0"/>
          <dgm:bulletEnabled val="1"/>
        </dgm:presLayoutVars>
      </dgm:prSet>
      <dgm:spPr/>
      <dgm:t>
        <a:bodyPr/>
        <a:lstStyle/>
        <a:p>
          <a:endParaRPr lang="en-US"/>
        </a:p>
      </dgm:t>
    </dgm:pt>
    <dgm:pt modelId="{A0DE98B2-A08D-4BDF-9677-4DD82ADE0BCE}" type="pres">
      <dgm:prSet presAssocID="{8EC3DDAD-0618-49B3-8E70-C76263BC0A5B}" presName="spacer" presStyleCnt="0"/>
      <dgm:spPr/>
    </dgm:pt>
    <dgm:pt modelId="{49B2436A-77CB-4062-8002-336EEAD13DB9}" type="pres">
      <dgm:prSet presAssocID="{E0BBEE95-55A5-45C0-99FE-FD7BE30E0065}" presName="parentText" presStyleLbl="node1" presStyleIdx="2" presStyleCnt="4">
        <dgm:presLayoutVars>
          <dgm:chMax val="0"/>
          <dgm:bulletEnabled val="1"/>
        </dgm:presLayoutVars>
      </dgm:prSet>
      <dgm:spPr/>
      <dgm:t>
        <a:bodyPr/>
        <a:lstStyle/>
        <a:p>
          <a:endParaRPr lang="en-US"/>
        </a:p>
      </dgm:t>
    </dgm:pt>
    <dgm:pt modelId="{D8C84834-ACC9-4997-8AF2-6D14C8A6CA2F}" type="pres">
      <dgm:prSet presAssocID="{93E5260B-A088-4DEC-A9B7-14E64DBDDC86}" presName="spacer" presStyleCnt="0"/>
      <dgm:spPr/>
    </dgm:pt>
    <dgm:pt modelId="{724A9382-6362-4A83-8D86-2FAED22EEF07}" type="pres">
      <dgm:prSet presAssocID="{0EC3B18B-6D7E-4F9D-AF98-EA7883C28CEE}" presName="parentText" presStyleLbl="node1" presStyleIdx="3" presStyleCnt="4">
        <dgm:presLayoutVars>
          <dgm:chMax val="0"/>
          <dgm:bulletEnabled val="1"/>
        </dgm:presLayoutVars>
      </dgm:prSet>
      <dgm:spPr/>
      <dgm:t>
        <a:bodyPr/>
        <a:lstStyle/>
        <a:p>
          <a:endParaRPr lang="en-US"/>
        </a:p>
      </dgm:t>
    </dgm:pt>
  </dgm:ptLst>
  <dgm:cxnLst>
    <dgm:cxn modelId="{4A25E582-AAAF-41BE-89E6-919F68B4E553}" srcId="{E2100B28-8639-4D2D-AB3F-5A95CC081CD3}" destId="{54094B4C-6F0D-4944-96BC-668A37ACC316}" srcOrd="0" destOrd="0" parTransId="{8179F49A-FAD6-4A3C-A3D3-F99CF07270FC}" sibTransId="{92D2DDE2-4CEF-4324-8E34-D0B401D52CAE}"/>
    <dgm:cxn modelId="{98A66097-EF2B-4F9C-83C1-5D28191348C9}" type="presOf" srcId="{54094B4C-6F0D-4944-96BC-668A37ACC316}" destId="{52998754-301E-4501-B0E2-D9A3DA1BF17D}" srcOrd="0" destOrd="0" presId="urn:microsoft.com/office/officeart/2005/8/layout/vList2"/>
    <dgm:cxn modelId="{C400FA3C-AE97-4F4C-BC02-004B0F9DBCA7}" srcId="{E2100B28-8639-4D2D-AB3F-5A95CC081CD3}" destId="{E0BBEE95-55A5-45C0-99FE-FD7BE30E0065}" srcOrd="2" destOrd="0" parTransId="{428D874C-FE30-4DE0-A351-49F85CAE33FC}" sibTransId="{93E5260B-A088-4DEC-A9B7-14E64DBDDC86}"/>
    <dgm:cxn modelId="{05DF3CE6-8F0F-4C80-AEA7-A4C084582DA3}" srcId="{E2100B28-8639-4D2D-AB3F-5A95CC081CD3}" destId="{0EC3B18B-6D7E-4F9D-AF98-EA7883C28CEE}" srcOrd="3" destOrd="0" parTransId="{0AB0C63B-66AA-4176-B41B-70C2EC1920E5}" sibTransId="{AEE2DAF5-FAA0-4FA7-853F-1A92F6739C07}"/>
    <dgm:cxn modelId="{CB326DA0-B771-4F85-A48C-792B85F5480B}" type="presOf" srcId="{0EC3B18B-6D7E-4F9D-AF98-EA7883C28CEE}" destId="{724A9382-6362-4A83-8D86-2FAED22EEF07}" srcOrd="0" destOrd="0" presId="urn:microsoft.com/office/officeart/2005/8/layout/vList2"/>
    <dgm:cxn modelId="{A7899D09-4909-4DB7-9DD1-EE92A431A646}" type="presOf" srcId="{33351C32-257C-4FF3-B547-C146E63E1385}" destId="{B1DA26FB-3B04-465B-A9CD-151F9B4966F5}" srcOrd="0" destOrd="0" presId="urn:microsoft.com/office/officeart/2005/8/layout/vList2"/>
    <dgm:cxn modelId="{C142F906-A76A-4D2B-AFE4-478550F20D89}" type="presOf" srcId="{E0BBEE95-55A5-45C0-99FE-FD7BE30E0065}" destId="{49B2436A-77CB-4062-8002-336EEAD13DB9}" srcOrd="0" destOrd="0" presId="urn:microsoft.com/office/officeart/2005/8/layout/vList2"/>
    <dgm:cxn modelId="{C9F65815-350D-4672-A1EE-35D3423339F1}" srcId="{E2100B28-8639-4D2D-AB3F-5A95CC081CD3}" destId="{33351C32-257C-4FF3-B547-C146E63E1385}" srcOrd="1" destOrd="0" parTransId="{77093E64-5DBD-43D0-8000-2DF11B9E10BA}" sibTransId="{8EC3DDAD-0618-49B3-8E70-C76263BC0A5B}"/>
    <dgm:cxn modelId="{D8A94C28-B837-42EF-936C-B89BF5B4B351}" type="presOf" srcId="{E2100B28-8639-4D2D-AB3F-5A95CC081CD3}" destId="{E1545429-7D81-4BA0-B808-B8B8EB24F604}" srcOrd="0" destOrd="0" presId="urn:microsoft.com/office/officeart/2005/8/layout/vList2"/>
    <dgm:cxn modelId="{757256A1-FE48-47CC-BBDD-EF591972C60A}" type="presParOf" srcId="{E1545429-7D81-4BA0-B808-B8B8EB24F604}" destId="{52998754-301E-4501-B0E2-D9A3DA1BF17D}" srcOrd="0" destOrd="0" presId="urn:microsoft.com/office/officeart/2005/8/layout/vList2"/>
    <dgm:cxn modelId="{AA5246F2-9E0A-41D7-8E1C-00EB6154CCE5}" type="presParOf" srcId="{E1545429-7D81-4BA0-B808-B8B8EB24F604}" destId="{DA864E75-B993-49EE-ADD3-F33579A38FBB}" srcOrd="1" destOrd="0" presId="urn:microsoft.com/office/officeart/2005/8/layout/vList2"/>
    <dgm:cxn modelId="{754BFC88-6576-43BE-9634-0F48DF39F992}" type="presParOf" srcId="{E1545429-7D81-4BA0-B808-B8B8EB24F604}" destId="{B1DA26FB-3B04-465B-A9CD-151F9B4966F5}" srcOrd="2" destOrd="0" presId="urn:microsoft.com/office/officeart/2005/8/layout/vList2"/>
    <dgm:cxn modelId="{C6148B76-B688-4ECC-A4A3-EEE486477673}" type="presParOf" srcId="{E1545429-7D81-4BA0-B808-B8B8EB24F604}" destId="{A0DE98B2-A08D-4BDF-9677-4DD82ADE0BCE}" srcOrd="3" destOrd="0" presId="urn:microsoft.com/office/officeart/2005/8/layout/vList2"/>
    <dgm:cxn modelId="{1914BF0B-1A96-427F-822D-10E4F54BAF87}" type="presParOf" srcId="{E1545429-7D81-4BA0-B808-B8B8EB24F604}" destId="{49B2436A-77CB-4062-8002-336EEAD13DB9}" srcOrd="4" destOrd="0" presId="urn:microsoft.com/office/officeart/2005/8/layout/vList2"/>
    <dgm:cxn modelId="{B2DFFCB0-560B-4968-B562-9FB58243D8AF}" type="presParOf" srcId="{E1545429-7D81-4BA0-B808-B8B8EB24F604}" destId="{D8C84834-ACC9-4997-8AF2-6D14C8A6CA2F}" srcOrd="5" destOrd="0" presId="urn:microsoft.com/office/officeart/2005/8/layout/vList2"/>
    <dgm:cxn modelId="{943773F7-C13A-46CF-9D3B-EED6511E7637}" type="presParOf" srcId="{E1545429-7D81-4BA0-B808-B8B8EB24F604}" destId="{724A9382-6362-4A83-8D86-2FAED22EEF07}"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84A870-5A90-4D13-8F37-3D6498F3E487}"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87F1D04B-17B2-401E-9EA6-8DDD57B4FD6D}">
      <dgm:prSet phldrT="[Text]" custT="1"/>
      <dgm:spPr/>
      <dgm:t>
        <a:bodyPr/>
        <a:lstStyle/>
        <a:p>
          <a:r>
            <a:rPr lang="en-US" altLang="en-US" sz="1800" b="1" dirty="0" smtClean="0">
              <a:sym typeface="Arial Bold" pitchFamily="34" charset="0"/>
            </a:rPr>
            <a:t>Limited English Proficient (LEP)</a:t>
          </a:r>
          <a:endParaRPr lang="en-US" sz="1800" b="1" dirty="0"/>
        </a:p>
      </dgm:t>
    </dgm:pt>
    <dgm:pt modelId="{E6E78889-2A28-43BE-A1B0-2ABBA2935F7F}" type="parTrans" cxnId="{C779CAEF-41D8-4FCC-8D6C-0517C40C5D6E}">
      <dgm:prSet/>
      <dgm:spPr/>
      <dgm:t>
        <a:bodyPr/>
        <a:lstStyle/>
        <a:p>
          <a:endParaRPr lang="en-US"/>
        </a:p>
      </dgm:t>
    </dgm:pt>
    <dgm:pt modelId="{3483E9A1-BBDE-454F-9CAA-2AA676392E26}" type="sibTrans" cxnId="{C779CAEF-41D8-4FCC-8D6C-0517C40C5D6E}">
      <dgm:prSet/>
      <dgm:spPr/>
      <dgm:t>
        <a:bodyPr/>
        <a:lstStyle/>
        <a:p>
          <a:endParaRPr lang="en-US"/>
        </a:p>
      </dgm:t>
    </dgm:pt>
    <dgm:pt modelId="{678535C0-D6B2-45D5-912A-6DFB1A653B25}">
      <dgm:prSet phldrT="[Text]" custT="1"/>
      <dgm:spPr/>
      <dgm:t>
        <a:bodyPr/>
        <a:lstStyle/>
        <a:p>
          <a:r>
            <a:rPr lang="en-US" altLang="en-US" sz="1800" dirty="0" smtClean="0">
              <a:sym typeface="Arial" pitchFamily="34" charset="0"/>
            </a:rPr>
            <a:t>Describes individuals who do not speak English as their primary language and who have a limited ability to read, speak, write, or understand English.</a:t>
          </a:r>
          <a:endParaRPr lang="en-US" sz="1800" dirty="0"/>
        </a:p>
      </dgm:t>
    </dgm:pt>
    <dgm:pt modelId="{E913C444-0589-4CD5-82F4-2108777E1234}" type="parTrans" cxnId="{CAE32B94-D1BF-41EB-A896-90A801E98D78}">
      <dgm:prSet/>
      <dgm:spPr/>
      <dgm:t>
        <a:bodyPr/>
        <a:lstStyle/>
        <a:p>
          <a:endParaRPr lang="en-US"/>
        </a:p>
      </dgm:t>
    </dgm:pt>
    <dgm:pt modelId="{88BF30D5-33B0-4DD8-8B64-3BA544A16DC7}" type="sibTrans" cxnId="{CAE32B94-D1BF-41EB-A896-90A801E98D78}">
      <dgm:prSet/>
      <dgm:spPr/>
      <dgm:t>
        <a:bodyPr/>
        <a:lstStyle/>
        <a:p>
          <a:endParaRPr lang="en-US"/>
        </a:p>
      </dgm:t>
    </dgm:pt>
    <dgm:pt modelId="{C02D1DBE-CE41-4C3B-9625-D3BA4CDA84D2}">
      <dgm:prSet phldrT="[Text]" custT="1"/>
      <dgm:spPr/>
      <dgm:t>
        <a:bodyPr/>
        <a:lstStyle/>
        <a:p>
          <a:r>
            <a:rPr lang="en-US" sz="1800" b="1" dirty="0" smtClean="0"/>
            <a:t>R</a:t>
          </a:r>
          <a:r>
            <a:rPr lang="en-US" altLang="en-US" sz="1800" b="1" dirty="0" smtClean="0">
              <a:sym typeface="Arial" pitchFamily="34" charset="0"/>
            </a:rPr>
            <a:t>ecipients of Federal Financial Assistance (</a:t>
          </a:r>
          <a:r>
            <a:rPr lang="en-US" altLang="en-US" sz="1800" b="1" dirty="0" err="1" smtClean="0">
              <a:sym typeface="Arial" pitchFamily="34" charset="0"/>
            </a:rPr>
            <a:t>FFA</a:t>
          </a:r>
          <a:r>
            <a:rPr lang="en-US" altLang="en-US" sz="1800" b="1" dirty="0" smtClean="0">
              <a:sym typeface="Arial" pitchFamily="34" charset="0"/>
            </a:rPr>
            <a:t>)</a:t>
          </a:r>
          <a:endParaRPr lang="en-US" sz="1800" b="1" dirty="0"/>
        </a:p>
      </dgm:t>
    </dgm:pt>
    <dgm:pt modelId="{7B9D8A25-0FD5-42AE-885B-9462252F0044}" type="parTrans" cxnId="{0B786EAE-0CF6-44BA-9702-0429BE9F0B81}">
      <dgm:prSet/>
      <dgm:spPr/>
      <dgm:t>
        <a:bodyPr/>
        <a:lstStyle/>
        <a:p>
          <a:endParaRPr lang="en-US"/>
        </a:p>
      </dgm:t>
    </dgm:pt>
    <dgm:pt modelId="{103A5FD7-4F53-4D3D-8EC8-092E03684A84}" type="sibTrans" cxnId="{0B786EAE-0CF6-44BA-9702-0429BE9F0B81}">
      <dgm:prSet/>
      <dgm:spPr/>
      <dgm:t>
        <a:bodyPr/>
        <a:lstStyle/>
        <a:p>
          <a:endParaRPr lang="en-US"/>
        </a:p>
      </dgm:t>
    </dgm:pt>
    <dgm:pt modelId="{32ECE687-7305-4DC4-9542-78A67A260BD1}">
      <dgm:prSet phldrT="[Text]" custT="1"/>
      <dgm:spPr/>
      <dgm:t>
        <a:bodyPr/>
        <a:lstStyle/>
        <a:p>
          <a:r>
            <a:rPr lang="en-US" sz="1800" dirty="0" smtClean="0"/>
            <a:t>Examples include: Recipients (grantees), sub-recipients, cooperative agreement recipients</a:t>
          </a:r>
          <a:endParaRPr lang="en-US" sz="1800" dirty="0"/>
        </a:p>
      </dgm:t>
    </dgm:pt>
    <dgm:pt modelId="{2DD7078F-4B60-4808-A248-A932C064CDDD}" type="parTrans" cxnId="{5FC40055-30C6-4F87-83D6-525F21795905}">
      <dgm:prSet/>
      <dgm:spPr/>
      <dgm:t>
        <a:bodyPr/>
        <a:lstStyle/>
        <a:p>
          <a:endParaRPr lang="en-US"/>
        </a:p>
      </dgm:t>
    </dgm:pt>
    <dgm:pt modelId="{C56E7DB0-ED72-4342-B3D9-09C97F0EEBBC}" type="sibTrans" cxnId="{5FC40055-30C6-4F87-83D6-525F21795905}">
      <dgm:prSet/>
      <dgm:spPr/>
      <dgm:t>
        <a:bodyPr/>
        <a:lstStyle/>
        <a:p>
          <a:endParaRPr lang="en-US"/>
        </a:p>
      </dgm:t>
    </dgm:pt>
    <dgm:pt modelId="{DDFF3121-F103-41FF-9007-83D9A5651F26}">
      <dgm:prSet phldrT="[Text]" custT="1"/>
      <dgm:spPr/>
      <dgm:t>
        <a:bodyPr/>
        <a:lstStyle/>
        <a:p>
          <a:r>
            <a:rPr lang="en-US" sz="1800" b="1" dirty="0" smtClean="0"/>
            <a:t>Language Access Plan</a:t>
          </a:r>
          <a:endParaRPr lang="en-US" sz="1800" b="1" dirty="0"/>
        </a:p>
      </dgm:t>
    </dgm:pt>
    <dgm:pt modelId="{6639B333-470B-41A6-8776-5255FA9AD413}" type="parTrans" cxnId="{12DF9A95-AA62-4D8C-A84D-9AEF6E499C10}">
      <dgm:prSet/>
      <dgm:spPr/>
      <dgm:t>
        <a:bodyPr/>
        <a:lstStyle/>
        <a:p>
          <a:endParaRPr lang="en-US"/>
        </a:p>
      </dgm:t>
    </dgm:pt>
    <dgm:pt modelId="{4850198F-1F38-47F1-9F7C-4872BCE82EA4}" type="sibTrans" cxnId="{12DF9A95-AA62-4D8C-A84D-9AEF6E499C10}">
      <dgm:prSet/>
      <dgm:spPr/>
      <dgm:t>
        <a:bodyPr/>
        <a:lstStyle/>
        <a:p>
          <a:endParaRPr lang="en-US"/>
        </a:p>
      </dgm:t>
    </dgm:pt>
    <dgm:pt modelId="{46ACC115-D7BB-4617-B1F9-36A3A4551267}">
      <dgm:prSet phldrT="[Text]" custT="1"/>
      <dgm:spPr/>
      <dgm:t>
        <a:bodyPr/>
        <a:lstStyle/>
        <a:p>
          <a:r>
            <a:rPr lang="en-US" altLang="en-US" sz="1800" dirty="0" smtClean="0">
              <a:sym typeface="Arial" pitchFamily="34" charset="0"/>
            </a:rPr>
            <a:t>A plan that establishes a strategy for ensuring meaningful access by LEP individuals to your programs and activities.</a:t>
          </a:r>
          <a:endParaRPr lang="en-US" sz="1800" dirty="0"/>
        </a:p>
      </dgm:t>
    </dgm:pt>
    <dgm:pt modelId="{68D95CC6-D106-46EB-A017-D9416C053F3F}" type="parTrans" cxnId="{C4BAACC0-02AC-4657-9EF2-0C711CBE3047}">
      <dgm:prSet/>
      <dgm:spPr/>
      <dgm:t>
        <a:bodyPr/>
        <a:lstStyle/>
        <a:p>
          <a:endParaRPr lang="en-US"/>
        </a:p>
      </dgm:t>
    </dgm:pt>
    <dgm:pt modelId="{C48B4E25-453E-4304-9AB2-4FC7177952F6}" type="sibTrans" cxnId="{C4BAACC0-02AC-4657-9EF2-0C711CBE3047}">
      <dgm:prSet/>
      <dgm:spPr/>
      <dgm:t>
        <a:bodyPr/>
        <a:lstStyle/>
        <a:p>
          <a:endParaRPr lang="en-US"/>
        </a:p>
      </dgm:t>
    </dgm:pt>
    <dgm:pt modelId="{F1EA8FE1-517F-478D-AFE2-8F17D8E3621E}">
      <dgm:prSet custT="1"/>
      <dgm:spPr/>
      <dgm:t>
        <a:bodyPr/>
        <a:lstStyle/>
        <a:p>
          <a:r>
            <a:rPr lang="en-US" sz="1800" b="1" dirty="0" smtClean="0"/>
            <a:t>Programs and Activities</a:t>
          </a:r>
          <a:endParaRPr lang="en-US" sz="1800" dirty="0"/>
        </a:p>
      </dgm:t>
    </dgm:pt>
    <dgm:pt modelId="{A071BFD5-C24C-45F5-BEB6-035123D54CD1}" type="parTrans" cxnId="{DB30984E-270B-49CD-B8A7-BCA675BAF36A}">
      <dgm:prSet/>
      <dgm:spPr/>
      <dgm:t>
        <a:bodyPr/>
        <a:lstStyle/>
        <a:p>
          <a:endParaRPr lang="en-US"/>
        </a:p>
      </dgm:t>
    </dgm:pt>
    <dgm:pt modelId="{05104958-AA27-4CC0-A543-FD80B3B6024A}" type="sibTrans" cxnId="{DB30984E-270B-49CD-B8A7-BCA675BAF36A}">
      <dgm:prSet/>
      <dgm:spPr/>
      <dgm:t>
        <a:bodyPr/>
        <a:lstStyle/>
        <a:p>
          <a:endParaRPr lang="en-US"/>
        </a:p>
      </dgm:t>
    </dgm:pt>
    <dgm:pt modelId="{EDD8BE25-D5A5-4364-BD3A-890276C0B471}">
      <dgm:prSet custT="1"/>
      <dgm:spPr/>
      <dgm:t>
        <a:bodyPr/>
        <a:lstStyle/>
        <a:p>
          <a:r>
            <a:rPr lang="en-US" sz="1800" dirty="0" smtClean="0"/>
            <a:t>Anything an organization does, especially regarding interactions with the general public</a:t>
          </a:r>
          <a:endParaRPr lang="en-US" sz="1800" dirty="0"/>
        </a:p>
      </dgm:t>
    </dgm:pt>
    <dgm:pt modelId="{0DB8E466-7979-4E2C-AC40-8BEB90C547DF}" type="parTrans" cxnId="{70836568-16C3-4B5E-9450-26B7985848F6}">
      <dgm:prSet/>
      <dgm:spPr/>
      <dgm:t>
        <a:bodyPr/>
        <a:lstStyle/>
        <a:p>
          <a:endParaRPr lang="en-US"/>
        </a:p>
      </dgm:t>
    </dgm:pt>
    <dgm:pt modelId="{81692EDD-AC19-4994-9BC3-E4D3E9DF388E}" type="sibTrans" cxnId="{70836568-16C3-4B5E-9450-26B7985848F6}">
      <dgm:prSet/>
      <dgm:spPr/>
      <dgm:t>
        <a:bodyPr/>
        <a:lstStyle/>
        <a:p>
          <a:endParaRPr lang="en-US"/>
        </a:p>
      </dgm:t>
    </dgm:pt>
    <dgm:pt modelId="{7D70B22D-5CE3-4FA9-A14D-A09ED2E1B1C5}" type="pres">
      <dgm:prSet presAssocID="{9284A870-5A90-4D13-8F37-3D6498F3E487}" presName="linear" presStyleCnt="0">
        <dgm:presLayoutVars>
          <dgm:dir/>
          <dgm:animLvl val="lvl"/>
          <dgm:resizeHandles val="exact"/>
        </dgm:presLayoutVars>
      </dgm:prSet>
      <dgm:spPr/>
      <dgm:t>
        <a:bodyPr/>
        <a:lstStyle/>
        <a:p>
          <a:endParaRPr lang="en-US"/>
        </a:p>
      </dgm:t>
    </dgm:pt>
    <dgm:pt modelId="{B389A0F1-A077-440A-83F2-D69AFBFACABA}" type="pres">
      <dgm:prSet presAssocID="{87F1D04B-17B2-401E-9EA6-8DDD57B4FD6D}" presName="parentLin" presStyleCnt="0"/>
      <dgm:spPr/>
    </dgm:pt>
    <dgm:pt modelId="{260C5BDE-C6F7-4237-89B4-B183D5F0410A}" type="pres">
      <dgm:prSet presAssocID="{87F1D04B-17B2-401E-9EA6-8DDD57B4FD6D}" presName="parentLeftMargin" presStyleLbl="node1" presStyleIdx="0" presStyleCnt="4"/>
      <dgm:spPr/>
      <dgm:t>
        <a:bodyPr/>
        <a:lstStyle/>
        <a:p>
          <a:endParaRPr lang="en-US"/>
        </a:p>
      </dgm:t>
    </dgm:pt>
    <dgm:pt modelId="{C75C0241-36AE-4C05-876E-EF9F9D86DFD3}" type="pres">
      <dgm:prSet presAssocID="{87F1D04B-17B2-401E-9EA6-8DDD57B4FD6D}" presName="parentText" presStyleLbl="node1" presStyleIdx="0" presStyleCnt="4">
        <dgm:presLayoutVars>
          <dgm:chMax val="0"/>
          <dgm:bulletEnabled val="1"/>
        </dgm:presLayoutVars>
      </dgm:prSet>
      <dgm:spPr/>
      <dgm:t>
        <a:bodyPr/>
        <a:lstStyle/>
        <a:p>
          <a:endParaRPr lang="en-US"/>
        </a:p>
      </dgm:t>
    </dgm:pt>
    <dgm:pt modelId="{CFC74205-721D-4EF4-B9A4-335DDAB85791}" type="pres">
      <dgm:prSet presAssocID="{87F1D04B-17B2-401E-9EA6-8DDD57B4FD6D}" presName="negativeSpace" presStyleCnt="0"/>
      <dgm:spPr/>
    </dgm:pt>
    <dgm:pt modelId="{8FFF1647-138F-45D9-A33D-8F6538BA4ACE}" type="pres">
      <dgm:prSet presAssocID="{87F1D04B-17B2-401E-9EA6-8DDD57B4FD6D}" presName="childText" presStyleLbl="conFgAcc1" presStyleIdx="0" presStyleCnt="4">
        <dgm:presLayoutVars>
          <dgm:bulletEnabled val="1"/>
        </dgm:presLayoutVars>
      </dgm:prSet>
      <dgm:spPr/>
      <dgm:t>
        <a:bodyPr/>
        <a:lstStyle/>
        <a:p>
          <a:endParaRPr lang="en-US"/>
        </a:p>
      </dgm:t>
    </dgm:pt>
    <dgm:pt modelId="{7F1D7FF7-5D8F-4B78-9782-BDBCE0FC059C}" type="pres">
      <dgm:prSet presAssocID="{3483E9A1-BBDE-454F-9CAA-2AA676392E26}" presName="spaceBetweenRectangles" presStyleCnt="0"/>
      <dgm:spPr/>
    </dgm:pt>
    <dgm:pt modelId="{592E1F05-527D-4A30-95C4-6CA766A9AA22}" type="pres">
      <dgm:prSet presAssocID="{C02D1DBE-CE41-4C3B-9625-D3BA4CDA84D2}" presName="parentLin" presStyleCnt="0"/>
      <dgm:spPr/>
    </dgm:pt>
    <dgm:pt modelId="{D6C8DC86-B812-4E2B-9B47-F7B6308A18EE}" type="pres">
      <dgm:prSet presAssocID="{C02D1DBE-CE41-4C3B-9625-D3BA4CDA84D2}" presName="parentLeftMargin" presStyleLbl="node1" presStyleIdx="0" presStyleCnt="4"/>
      <dgm:spPr/>
      <dgm:t>
        <a:bodyPr/>
        <a:lstStyle/>
        <a:p>
          <a:endParaRPr lang="en-US"/>
        </a:p>
      </dgm:t>
    </dgm:pt>
    <dgm:pt modelId="{D7BFDA21-13A7-4CE0-B6B8-C21C672E61A4}" type="pres">
      <dgm:prSet presAssocID="{C02D1DBE-CE41-4C3B-9625-D3BA4CDA84D2}" presName="parentText" presStyleLbl="node1" presStyleIdx="1" presStyleCnt="4">
        <dgm:presLayoutVars>
          <dgm:chMax val="0"/>
          <dgm:bulletEnabled val="1"/>
        </dgm:presLayoutVars>
      </dgm:prSet>
      <dgm:spPr/>
      <dgm:t>
        <a:bodyPr/>
        <a:lstStyle/>
        <a:p>
          <a:endParaRPr lang="en-US"/>
        </a:p>
      </dgm:t>
    </dgm:pt>
    <dgm:pt modelId="{2E875221-5C9A-493B-8C9F-072E3B00D847}" type="pres">
      <dgm:prSet presAssocID="{C02D1DBE-CE41-4C3B-9625-D3BA4CDA84D2}" presName="negativeSpace" presStyleCnt="0"/>
      <dgm:spPr/>
    </dgm:pt>
    <dgm:pt modelId="{00C444F0-8382-4DC8-B7B4-00299E473BBB}" type="pres">
      <dgm:prSet presAssocID="{C02D1DBE-CE41-4C3B-9625-D3BA4CDA84D2}" presName="childText" presStyleLbl="conFgAcc1" presStyleIdx="1" presStyleCnt="4" custLinFactNeighborX="378" custLinFactNeighborY="14147">
        <dgm:presLayoutVars>
          <dgm:bulletEnabled val="1"/>
        </dgm:presLayoutVars>
      </dgm:prSet>
      <dgm:spPr/>
      <dgm:t>
        <a:bodyPr/>
        <a:lstStyle/>
        <a:p>
          <a:endParaRPr lang="en-US"/>
        </a:p>
      </dgm:t>
    </dgm:pt>
    <dgm:pt modelId="{E9FC2DEB-F3FB-4C3E-AADA-6450412DB329}" type="pres">
      <dgm:prSet presAssocID="{103A5FD7-4F53-4D3D-8EC8-092E03684A84}" presName="spaceBetweenRectangles" presStyleCnt="0"/>
      <dgm:spPr/>
    </dgm:pt>
    <dgm:pt modelId="{9807B48E-EA24-4255-8A77-B767B7E1A7F6}" type="pres">
      <dgm:prSet presAssocID="{DDFF3121-F103-41FF-9007-83D9A5651F26}" presName="parentLin" presStyleCnt="0"/>
      <dgm:spPr/>
    </dgm:pt>
    <dgm:pt modelId="{7E260EE4-20D1-46F3-BCA7-6531D3F03DF6}" type="pres">
      <dgm:prSet presAssocID="{DDFF3121-F103-41FF-9007-83D9A5651F26}" presName="parentLeftMargin" presStyleLbl="node1" presStyleIdx="1" presStyleCnt="4"/>
      <dgm:spPr/>
      <dgm:t>
        <a:bodyPr/>
        <a:lstStyle/>
        <a:p>
          <a:endParaRPr lang="en-US"/>
        </a:p>
      </dgm:t>
    </dgm:pt>
    <dgm:pt modelId="{C85475CE-97DC-43EB-80F3-938C29240DB6}" type="pres">
      <dgm:prSet presAssocID="{DDFF3121-F103-41FF-9007-83D9A5651F26}" presName="parentText" presStyleLbl="node1" presStyleIdx="2" presStyleCnt="4">
        <dgm:presLayoutVars>
          <dgm:chMax val="0"/>
          <dgm:bulletEnabled val="1"/>
        </dgm:presLayoutVars>
      </dgm:prSet>
      <dgm:spPr/>
      <dgm:t>
        <a:bodyPr/>
        <a:lstStyle/>
        <a:p>
          <a:endParaRPr lang="en-US"/>
        </a:p>
      </dgm:t>
    </dgm:pt>
    <dgm:pt modelId="{DE2479EA-361A-49DB-9D67-E1C309A43A3F}" type="pres">
      <dgm:prSet presAssocID="{DDFF3121-F103-41FF-9007-83D9A5651F26}" presName="negativeSpace" presStyleCnt="0"/>
      <dgm:spPr/>
    </dgm:pt>
    <dgm:pt modelId="{D0CD175D-B1E3-48FF-A826-058F5674DA6D}" type="pres">
      <dgm:prSet presAssocID="{DDFF3121-F103-41FF-9007-83D9A5651F26}" presName="childText" presStyleLbl="conFgAcc1" presStyleIdx="2" presStyleCnt="4">
        <dgm:presLayoutVars>
          <dgm:bulletEnabled val="1"/>
        </dgm:presLayoutVars>
      </dgm:prSet>
      <dgm:spPr/>
      <dgm:t>
        <a:bodyPr/>
        <a:lstStyle/>
        <a:p>
          <a:endParaRPr lang="en-US"/>
        </a:p>
      </dgm:t>
    </dgm:pt>
    <dgm:pt modelId="{82525EB6-BE1E-4F2C-8997-96F9FF173247}" type="pres">
      <dgm:prSet presAssocID="{4850198F-1F38-47F1-9F7C-4872BCE82EA4}" presName="spaceBetweenRectangles" presStyleCnt="0"/>
      <dgm:spPr/>
    </dgm:pt>
    <dgm:pt modelId="{A381AFC0-1C68-49F8-9D46-896F37804E49}" type="pres">
      <dgm:prSet presAssocID="{F1EA8FE1-517F-478D-AFE2-8F17D8E3621E}" presName="parentLin" presStyleCnt="0"/>
      <dgm:spPr/>
    </dgm:pt>
    <dgm:pt modelId="{CEFF8334-811D-4C8F-BB84-47917280EDD9}" type="pres">
      <dgm:prSet presAssocID="{F1EA8FE1-517F-478D-AFE2-8F17D8E3621E}" presName="parentLeftMargin" presStyleLbl="node1" presStyleIdx="2" presStyleCnt="4"/>
      <dgm:spPr/>
      <dgm:t>
        <a:bodyPr/>
        <a:lstStyle/>
        <a:p>
          <a:endParaRPr lang="en-US"/>
        </a:p>
      </dgm:t>
    </dgm:pt>
    <dgm:pt modelId="{1AA6D770-2AB6-4248-933F-DC465E61D8CD}" type="pres">
      <dgm:prSet presAssocID="{F1EA8FE1-517F-478D-AFE2-8F17D8E3621E}" presName="parentText" presStyleLbl="node1" presStyleIdx="3" presStyleCnt="4">
        <dgm:presLayoutVars>
          <dgm:chMax val="0"/>
          <dgm:bulletEnabled val="1"/>
        </dgm:presLayoutVars>
      </dgm:prSet>
      <dgm:spPr/>
      <dgm:t>
        <a:bodyPr/>
        <a:lstStyle/>
        <a:p>
          <a:endParaRPr lang="en-US"/>
        </a:p>
      </dgm:t>
    </dgm:pt>
    <dgm:pt modelId="{9175D4EE-57E9-4F16-BA29-1A95EF3A6B1F}" type="pres">
      <dgm:prSet presAssocID="{F1EA8FE1-517F-478D-AFE2-8F17D8E3621E}" presName="negativeSpace" presStyleCnt="0"/>
      <dgm:spPr/>
    </dgm:pt>
    <dgm:pt modelId="{E6C242E6-3E18-4F19-90C9-6134609A38E8}" type="pres">
      <dgm:prSet presAssocID="{F1EA8FE1-517F-478D-AFE2-8F17D8E3621E}" presName="childText" presStyleLbl="conFgAcc1" presStyleIdx="3" presStyleCnt="4">
        <dgm:presLayoutVars>
          <dgm:bulletEnabled val="1"/>
        </dgm:presLayoutVars>
      </dgm:prSet>
      <dgm:spPr/>
      <dgm:t>
        <a:bodyPr/>
        <a:lstStyle/>
        <a:p>
          <a:endParaRPr lang="en-US"/>
        </a:p>
      </dgm:t>
    </dgm:pt>
  </dgm:ptLst>
  <dgm:cxnLst>
    <dgm:cxn modelId="{30B403B2-DEC5-40D1-BA70-E639A5742E3E}" type="presOf" srcId="{C02D1DBE-CE41-4C3B-9625-D3BA4CDA84D2}" destId="{D7BFDA21-13A7-4CE0-B6B8-C21C672E61A4}" srcOrd="1" destOrd="0" presId="urn:microsoft.com/office/officeart/2005/8/layout/list1"/>
    <dgm:cxn modelId="{C4BAACC0-02AC-4657-9EF2-0C711CBE3047}" srcId="{DDFF3121-F103-41FF-9007-83D9A5651F26}" destId="{46ACC115-D7BB-4617-B1F9-36A3A4551267}" srcOrd="0" destOrd="0" parTransId="{68D95CC6-D106-46EB-A017-D9416C053F3F}" sibTransId="{C48B4E25-453E-4304-9AB2-4FC7177952F6}"/>
    <dgm:cxn modelId="{3701EE4D-6E3C-4AA1-8217-7B87DBD82982}" type="presOf" srcId="{F1EA8FE1-517F-478D-AFE2-8F17D8E3621E}" destId="{CEFF8334-811D-4C8F-BB84-47917280EDD9}" srcOrd="0" destOrd="0" presId="urn:microsoft.com/office/officeart/2005/8/layout/list1"/>
    <dgm:cxn modelId="{0B786EAE-0CF6-44BA-9702-0429BE9F0B81}" srcId="{9284A870-5A90-4D13-8F37-3D6498F3E487}" destId="{C02D1DBE-CE41-4C3B-9625-D3BA4CDA84D2}" srcOrd="1" destOrd="0" parTransId="{7B9D8A25-0FD5-42AE-885B-9462252F0044}" sibTransId="{103A5FD7-4F53-4D3D-8EC8-092E03684A84}"/>
    <dgm:cxn modelId="{DB30984E-270B-49CD-B8A7-BCA675BAF36A}" srcId="{9284A870-5A90-4D13-8F37-3D6498F3E487}" destId="{F1EA8FE1-517F-478D-AFE2-8F17D8E3621E}" srcOrd="3" destOrd="0" parTransId="{A071BFD5-C24C-45F5-BEB6-035123D54CD1}" sibTransId="{05104958-AA27-4CC0-A543-FD80B3B6024A}"/>
    <dgm:cxn modelId="{14BF5F00-50A2-4166-A79E-142AEE4ADB48}" type="presOf" srcId="{9284A870-5A90-4D13-8F37-3D6498F3E487}" destId="{7D70B22D-5CE3-4FA9-A14D-A09ED2E1B1C5}" srcOrd="0" destOrd="0" presId="urn:microsoft.com/office/officeart/2005/8/layout/list1"/>
    <dgm:cxn modelId="{E2F4E10C-B0D1-49A4-AF4B-231F93C82972}" type="presOf" srcId="{F1EA8FE1-517F-478D-AFE2-8F17D8E3621E}" destId="{1AA6D770-2AB6-4248-933F-DC465E61D8CD}" srcOrd="1" destOrd="0" presId="urn:microsoft.com/office/officeart/2005/8/layout/list1"/>
    <dgm:cxn modelId="{27808A01-DC38-4D77-97DA-E1F3C7D4F254}" type="presOf" srcId="{C02D1DBE-CE41-4C3B-9625-D3BA4CDA84D2}" destId="{D6C8DC86-B812-4E2B-9B47-F7B6308A18EE}" srcOrd="0" destOrd="0" presId="urn:microsoft.com/office/officeart/2005/8/layout/list1"/>
    <dgm:cxn modelId="{6796973A-F825-4E32-BB0D-60461031D86F}" type="presOf" srcId="{87F1D04B-17B2-401E-9EA6-8DDD57B4FD6D}" destId="{260C5BDE-C6F7-4237-89B4-B183D5F0410A}" srcOrd="0" destOrd="0" presId="urn:microsoft.com/office/officeart/2005/8/layout/list1"/>
    <dgm:cxn modelId="{C779CAEF-41D8-4FCC-8D6C-0517C40C5D6E}" srcId="{9284A870-5A90-4D13-8F37-3D6498F3E487}" destId="{87F1D04B-17B2-401E-9EA6-8DDD57B4FD6D}" srcOrd="0" destOrd="0" parTransId="{E6E78889-2A28-43BE-A1B0-2ABBA2935F7F}" sibTransId="{3483E9A1-BBDE-454F-9CAA-2AA676392E26}"/>
    <dgm:cxn modelId="{70836568-16C3-4B5E-9450-26B7985848F6}" srcId="{F1EA8FE1-517F-478D-AFE2-8F17D8E3621E}" destId="{EDD8BE25-D5A5-4364-BD3A-890276C0B471}" srcOrd="0" destOrd="0" parTransId="{0DB8E466-7979-4E2C-AC40-8BEB90C547DF}" sibTransId="{81692EDD-AC19-4994-9BC3-E4D3E9DF388E}"/>
    <dgm:cxn modelId="{E1260BEA-E91D-4261-8641-449129ACD16A}" type="presOf" srcId="{32ECE687-7305-4DC4-9542-78A67A260BD1}" destId="{00C444F0-8382-4DC8-B7B4-00299E473BBB}" srcOrd="0" destOrd="0" presId="urn:microsoft.com/office/officeart/2005/8/layout/list1"/>
    <dgm:cxn modelId="{41242440-E18F-4E29-B16A-4E528A88DCA8}" type="presOf" srcId="{EDD8BE25-D5A5-4364-BD3A-890276C0B471}" destId="{E6C242E6-3E18-4F19-90C9-6134609A38E8}" srcOrd="0" destOrd="0" presId="urn:microsoft.com/office/officeart/2005/8/layout/list1"/>
    <dgm:cxn modelId="{CE491253-6798-44EC-804A-146997DF7F92}" type="presOf" srcId="{DDFF3121-F103-41FF-9007-83D9A5651F26}" destId="{C85475CE-97DC-43EB-80F3-938C29240DB6}" srcOrd="1" destOrd="0" presId="urn:microsoft.com/office/officeart/2005/8/layout/list1"/>
    <dgm:cxn modelId="{57CD97DC-5406-4B4C-A398-1A549422F5D7}" type="presOf" srcId="{678535C0-D6B2-45D5-912A-6DFB1A653B25}" destId="{8FFF1647-138F-45D9-A33D-8F6538BA4ACE}" srcOrd="0" destOrd="0" presId="urn:microsoft.com/office/officeart/2005/8/layout/list1"/>
    <dgm:cxn modelId="{B1551896-3DE1-49B5-8E86-C1021B3CDF8E}" type="presOf" srcId="{DDFF3121-F103-41FF-9007-83D9A5651F26}" destId="{7E260EE4-20D1-46F3-BCA7-6531D3F03DF6}" srcOrd="0" destOrd="0" presId="urn:microsoft.com/office/officeart/2005/8/layout/list1"/>
    <dgm:cxn modelId="{CAE32B94-D1BF-41EB-A896-90A801E98D78}" srcId="{87F1D04B-17B2-401E-9EA6-8DDD57B4FD6D}" destId="{678535C0-D6B2-45D5-912A-6DFB1A653B25}" srcOrd="0" destOrd="0" parTransId="{E913C444-0589-4CD5-82F4-2108777E1234}" sibTransId="{88BF30D5-33B0-4DD8-8B64-3BA544A16DC7}"/>
    <dgm:cxn modelId="{12DF9A95-AA62-4D8C-A84D-9AEF6E499C10}" srcId="{9284A870-5A90-4D13-8F37-3D6498F3E487}" destId="{DDFF3121-F103-41FF-9007-83D9A5651F26}" srcOrd="2" destOrd="0" parTransId="{6639B333-470B-41A6-8776-5255FA9AD413}" sibTransId="{4850198F-1F38-47F1-9F7C-4872BCE82EA4}"/>
    <dgm:cxn modelId="{369AE08D-9C37-4015-B2C6-67602BBF6004}" type="presOf" srcId="{46ACC115-D7BB-4617-B1F9-36A3A4551267}" destId="{D0CD175D-B1E3-48FF-A826-058F5674DA6D}" srcOrd="0" destOrd="0" presId="urn:microsoft.com/office/officeart/2005/8/layout/list1"/>
    <dgm:cxn modelId="{5FC40055-30C6-4F87-83D6-525F21795905}" srcId="{C02D1DBE-CE41-4C3B-9625-D3BA4CDA84D2}" destId="{32ECE687-7305-4DC4-9542-78A67A260BD1}" srcOrd="0" destOrd="0" parTransId="{2DD7078F-4B60-4808-A248-A932C064CDDD}" sibTransId="{C56E7DB0-ED72-4342-B3D9-09C97F0EEBBC}"/>
    <dgm:cxn modelId="{91CF8E2C-0561-4A14-9B05-AF1DA03FB359}" type="presOf" srcId="{87F1D04B-17B2-401E-9EA6-8DDD57B4FD6D}" destId="{C75C0241-36AE-4C05-876E-EF9F9D86DFD3}" srcOrd="1" destOrd="0" presId="urn:microsoft.com/office/officeart/2005/8/layout/list1"/>
    <dgm:cxn modelId="{72129449-A780-4019-8ED2-329DCEA8D160}" type="presParOf" srcId="{7D70B22D-5CE3-4FA9-A14D-A09ED2E1B1C5}" destId="{B389A0F1-A077-440A-83F2-D69AFBFACABA}" srcOrd="0" destOrd="0" presId="urn:microsoft.com/office/officeart/2005/8/layout/list1"/>
    <dgm:cxn modelId="{74AF3176-C15C-4963-AFCE-D54111952515}" type="presParOf" srcId="{B389A0F1-A077-440A-83F2-D69AFBFACABA}" destId="{260C5BDE-C6F7-4237-89B4-B183D5F0410A}" srcOrd="0" destOrd="0" presId="urn:microsoft.com/office/officeart/2005/8/layout/list1"/>
    <dgm:cxn modelId="{CD4A02F2-679A-4D2B-B465-AC29097EBB97}" type="presParOf" srcId="{B389A0F1-A077-440A-83F2-D69AFBFACABA}" destId="{C75C0241-36AE-4C05-876E-EF9F9D86DFD3}" srcOrd="1" destOrd="0" presId="urn:microsoft.com/office/officeart/2005/8/layout/list1"/>
    <dgm:cxn modelId="{278800AF-AD53-4E06-A3A9-8DD4FFF4BB98}" type="presParOf" srcId="{7D70B22D-5CE3-4FA9-A14D-A09ED2E1B1C5}" destId="{CFC74205-721D-4EF4-B9A4-335DDAB85791}" srcOrd="1" destOrd="0" presId="urn:microsoft.com/office/officeart/2005/8/layout/list1"/>
    <dgm:cxn modelId="{9105D1F5-6904-4DBE-AAB3-5CD9A4C815A9}" type="presParOf" srcId="{7D70B22D-5CE3-4FA9-A14D-A09ED2E1B1C5}" destId="{8FFF1647-138F-45D9-A33D-8F6538BA4ACE}" srcOrd="2" destOrd="0" presId="urn:microsoft.com/office/officeart/2005/8/layout/list1"/>
    <dgm:cxn modelId="{517EB0D7-C4F6-4B12-BE24-4444A144592A}" type="presParOf" srcId="{7D70B22D-5CE3-4FA9-A14D-A09ED2E1B1C5}" destId="{7F1D7FF7-5D8F-4B78-9782-BDBCE0FC059C}" srcOrd="3" destOrd="0" presId="urn:microsoft.com/office/officeart/2005/8/layout/list1"/>
    <dgm:cxn modelId="{33FAF080-DE50-4B5A-B95D-1144A1A5899B}" type="presParOf" srcId="{7D70B22D-5CE3-4FA9-A14D-A09ED2E1B1C5}" destId="{592E1F05-527D-4A30-95C4-6CA766A9AA22}" srcOrd="4" destOrd="0" presId="urn:microsoft.com/office/officeart/2005/8/layout/list1"/>
    <dgm:cxn modelId="{79552A3A-3B08-4A21-A65B-C6B4086FB66E}" type="presParOf" srcId="{592E1F05-527D-4A30-95C4-6CA766A9AA22}" destId="{D6C8DC86-B812-4E2B-9B47-F7B6308A18EE}" srcOrd="0" destOrd="0" presId="urn:microsoft.com/office/officeart/2005/8/layout/list1"/>
    <dgm:cxn modelId="{C61DDAAB-E8E7-4F77-8987-5546CA21F87E}" type="presParOf" srcId="{592E1F05-527D-4A30-95C4-6CA766A9AA22}" destId="{D7BFDA21-13A7-4CE0-B6B8-C21C672E61A4}" srcOrd="1" destOrd="0" presId="urn:microsoft.com/office/officeart/2005/8/layout/list1"/>
    <dgm:cxn modelId="{31EEFC81-4AF8-4518-91D6-CAC9021C0A2A}" type="presParOf" srcId="{7D70B22D-5CE3-4FA9-A14D-A09ED2E1B1C5}" destId="{2E875221-5C9A-493B-8C9F-072E3B00D847}" srcOrd="5" destOrd="0" presId="urn:microsoft.com/office/officeart/2005/8/layout/list1"/>
    <dgm:cxn modelId="{E1C9FB1C-4180-4853-A8E9-E2EAD782D4C7}" type="presParOf" srcId="{7D70B22D-5CE3-4FA9-A14D-A09ED2E1B1C5}" destId="{00C444F0-8382-4DC8-B7B4-00299E473BBB}" srcOrd="6" destOrd="0" presId="urn:microsoft.com/office/officeart/2005/8/layout/list1"/>
    <dgm:cxn modelId="{14574A25-4A72-4842-9F9D-0A21F8DC7025}" type="presParOf" srcId="{7D70B22D-5CE3-4FA9-A14D-A09ED2E1B1C5}" destId="{E9FC2DEB-F3FB-4C3E-AADA-6450412DB329}" srcOrd="7" destOrd="0" presId="urn:microsoft.com/office/officeart/2005/8/layout/list1"/>
    <dgm:cxn modelId="{5FFF4BA6-43FA-4063-B75B-A036628D3E0C}" type="presParOf" srcId="{7D70B22D-5CE3-4FA9-A14D-A09ED2E1B1C5}" destId="{9807B48E-EA24-4255-8A77-B767B7E1A7F6}" srcOrd="8" destOrd="0" presId="urn:microsoft.com/office/officeart/2005/8/layout/list1"/>
    <dgm:cxn modelId="{9C0E7833-4E7B-4AE2-A0D1-9D22169497C5}" type="presParOf" srcId="{9807B48E-EA24-4255-8A77-B767B7E1A7F6}" destId="{7E260EE4-20D1-46F3-BCA7-6531D3F03DF6}" srcOrd="0" destOrd="0" presId="urn:microsoft.com/office/officeart/2005/8/layout/list1"/>
    <dgm:cxn modelId="{571957BB-B79B-42C8-81EB-A1DE74CE3E6E}" type="presParOf" srcId="{9807B48E-EA24-4255-8A77-B767B7E1A7F6}" destId="{C85475CE-97DC-43EB-80F3-938C29240DB6}" srcOrd="1" destOrd="0" presId="urn:microsoft.com/office/officeart/2005/8/layout/list1"/>
    <dgm:cxn modelId="{0E0B845C-D016-4283-8600-58D5EB56C182}" type="presParOf" srcId="{7D70B22D-5CE3-4FA9-A14D-A09ED2E1B1C5}" destId="{DE2479EA-361A-49DB-9D67-E1C309A43A3F}" srcOrd="9" destOrd="0" presId="urn:microsoft.com/office/officeart/2005/8/layout/list1"/>
    <dgm:cxn modelId="{7E65A4FC-C50B-4DBB-B9F4-69D1B7795BFF}" type="presParOf" srcId="{7D70B22D-5CE3-4FA9-A14D-A09ED2E1B1C5}" destId="{D0CD175D-B1E3-48FF-A826-058F5674DA6D}" srcOrd="10" destOrd="0" presId="urn:microsoft.com/office/officeart/2005/8/layout/list1"/>
    <dgm:cxn modelId="{17E9C5D4-39DB-4589-A195-5130D2ABCC54}" type="presParOf" srcId="{7D70B22D-5CE3-4FA9-A14D-A09ED2E1B1C5}" destId="{82525EB6-BE1E-4F2C-8997-96F9FF173247}" srcOrd="11" destOrd="0" presId="urn:microsoft.com/office/officeart/2005/8/layout/list1"/>
    <dgm:cxn modelId="{24AD7FBF-0DCF-4581-8094-6A934243F522}" type="presParOf" srcId="{7D70B22D-5CE3-4FA9-A14D-A09ED2E1B1C5}" destId="{A381AFC0-1C68-49F8-9D46-896F37804E49}" srcOrd="12" destOrd="0" presId="urn:microsoft.com/office/officeart/2005/8/layout/list1"/>
    <dgm:cxn modelId="{651D57A1-EA23-47A8-AA43-2811D3FCF456}" type="presParOf" srcId="{A381AFC0-1C68-49F8-9D46-896F37804E49}" destId="{CEFF8334-811D-4C8F-BB84-47917280EDD9}" srcOrd="0" destOrd="0" presId="urn:microsoft.com/office/officeart/2005/8/layout/list1"/>
    <dgm:cxn modelId="{DE1490D3-7DFE-4450-A076-356AFDF54C60}" type="presParOf" srcId="{A381AFC0-1C68-49F8-9D46-896F37804E49}" destId="{1AA6D770-2AB6-4248-933F-DC465E61D8CD}" srcOrd="1" destOrd="0" presId="urn:microsoft.com/office/officeart/2005/8/layout/list1"/>
    <dgm:cxn modelId="{C26448AF-DD90-498F-A6C7-E00FF8A85E45}" type="presParOf" srcId="{7D70B22D-5CE3-4FA9-A14D-A09ED2E1B1C5}" destId="{9175D4EE-57E9-4F16-BA29-1A95EF3A6B1F}" srcOrd="13" destOrd="0" presId="urn:microsoft.com/office/officeart/2005/8/layout/list1"/>
    <dgm:cxn modelId="{2F32111C-A37A-4141-8FEC-F244ABADC9F0}" type="presParOf" srcId="{7D70B22D-5CE3-4FA9-A14D-A09ED2E1B1C5}" destId="{E6C242E6-3E18-4F19-90C9-6134609A38E8}"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99F54D-29AD-4067-BCED-BD26CD891F9D}"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n-US"/>
        </a:p>
      </dgm:t>
    </dgm:pt>
    <dgm:pt modelId="{6829CF61-E90D-4AE6-9385-B0907F4B52ED}">
      <dgm:prSet phldrT="[Text]"/>
      <dgm:spPr/>
      <dgm:t>
        <a:bodyPr/>
        <a:lstStyle/>
        <a:p>
          <a:r>
            <a:rPr lang="en-US" dirty="0" smtClean="0"/>
            <a:t>Legal Obligations</a:t>
          </a:r>
          <a:endParaRPr lang="en-US" dirty="0"/>
        </a:p>
      </dgm:t>
    </dgm:pt>
    <dgm:pt modelId="{19456EC4-3AF5-4FC8-880F-6785403E60B8}" type="parTrans" cxnId="{90C123B8-FECA-4711-8228-CE8877200149}">
      <dgm:prSet/>
      <dgm:spPr/>
      <dgm:t>
        <a:bodyPr/>
        <a:lstStyle/>
        <a:p>
          <a:endParaRPr lang="en-US"/>
        </a:p>
      </dgm:t>
    </dgm:pt>
    <dgm:pt modelId="{9EAD815F-42E3-47E4-BB41-365A83F8C1AE}" type="sibTrans" cxnId="{90C123B8-FECA-4711-8228-CE8877200149}">
      <dgm:prSet/>
      <dgm:spPr/>
      <dgm:t>
        <a:bodyPr/>
        <a:lstStyle/>
        <a:p>
          <a:endParaRPr lang="en-US"/>
        </a:p>
      </dgm:t>
    </dgm:pt>
    <dgm:pt modelId="{8585C26A-DFA2-4548-BA40-A23E326EE7B0}">
      <dgm:prSet phldrT="[Text]"/>
      <dgm:spPr/>
      <dgm:t>
        <a:bodyPr/>
        <a:lstStyle/>
        <a:p>
          <a:r>
            <a:rPr lang="en-US" dirty="0" smtClean="0"/>
            <a:t>A significant and increasing LEP population</a:t>
          </a:r>
          <a:endParaRPr lang="en-US" dirty="0"/>
        </a:p>
      </dgm:t>
    </dgm:pt>
    <dgm:pt modelId="{29D7ED96-1032-4D4D-9903-CD83A8C9A686}" type="parTrans" cxnId="{6CE0BB8E-774E-4EFC-ACBD-EEB89F6E4F1D}">
      <dgm:prSet/>
      <dgm:spPr/>
      <dgm:t>
        <a:bodyPr/>
        <a:lstStyle/>
        <a:p>
          <a:endParaRPr lang="en-US"/>
        </a:p>
      </dgm:t>
    </dgm:pt>
    <dgm:pt modelId="{89760AC0-8031-4E0C-AC28-AA3F3D359113}" type="sibTrans" cxnId="{6CE0BB8E-774E-4EFC-ACBD-EEB89F6E4F1D}">
      <dgm:prSet/>
      <dgm:spPr/>
      <dgm:t>
        <a:bodyPr/>
        <a:lstStyle/>
        <a:p>
          <a:endParaRPr lang="en-US"/>
        </a:p>
      </dgm:t>
    </dgm:pt>
    <dgm:pt modelId="{3C8D68E6-05FE-4804-B52A-947A2CBB2ABA}">
      <dgm:prSet phldrT="[Text]"/>
      <dgm:spPr/>
      <dgm:t>
        <a:bodyPr/>
        <a:lstStyle/>
        <a:p>
          <a:r>
            <a:rPr lang="en-US" dirty="0" smtClean="0"/>
            <a:t>Pressing need for language assistance services in health and human services settings</a:t>
          </a:r>
          <a:endParaRPr lang="en-US" dirty="0"/>
        </a:p>
      </dgm:t>
    </dgm:pt>
    <dgm:pt modelId="{23A0B024-F850-45A1-97F0-FD43C0387B7E}" type="parTrans" cxnId="{1DAC7B54-932C-4FDD-BB87-8B16808AE9F1}">
      <dgm:prSet/>
      <dgm:spPr/>
      <dgm:t>
        <a:bodyPr/>
        <a:lstStyle/>
        <a:p>
          <a:endParaRPr lang="en-US"/>
        </a:p>
      </dgm:t>
    </dgm:pt>
    <dgm:pt modelId="{BAC8BC7E-6094-4B1D-A617-C9D639A5907B}" type="sibTrans" cxnId="{1DAC7B54-932C-4FDD-BB87-8B16808AE9F1}">
      <dgm:prSet/>
      <dgm:spPr/>
      <dgm:t>
        <a:bodyPr/>
        <a:lstStyle/>
        <a:p>
          <a:endParaRPr lang="en-US"/>
        </a:p>
      </dgm:t>
    </dgm:pt>
    <dgm:pt modelId="{34B877C9-FA1C-4470-BEAC-CC9D7DCA3E9A}">
      <dgm:prSet phldrT="[Text]"/>
      <dgm:spPr/>
      <dgm:t>
        <a:bodyPr/>
        <a:lstStyle/>
        <a:p>
          <a:r>
            <a:rPr lang="en-US" dirty="0" smtClean="0"/>
            <a:t>Lack of meaningful access impacts health outcomes</a:t>
          </a:r>
          <a:endParaRPr lang="en-US" dirty="0"/>
        </a:p>
      </dgm:t>
    </dgm:pt>
    <dgm:pt modelId="{C006EAD8-86AB-46C7-8AA4-FAF035D05EE7}" type="parTrans" cxnId="{3F7BDE96-6EC5-468F-8403-CEA85976091F}">
      <dgm:prSet/>
      <dgm:spPr/>
      <dgm:t>
        <a:bodyPr/>
        <a:lstStyle/>
        <a:p>
          <a:endParaRPr lang="en-US"/>
        </a:p>
      </dgm:t>
    </dgm:pt>
    <dgm:pt modelId="{CF2E9911-0B11-41DE-9CCF-751C8A87A43E}" type="sibTrans" cxnId="{3F7BDE96-6EC5-468F-8403-CEA85976091F}">
      <dgm:prSet/>
      <dgm:spPr/>
      <dgm:t>
        <a:bodyPr/>
        <a:lstStyle/>
        <a:p>
          <a:endParaRPr lang="en-US"/>
        </a:p>
      </dgm:t>
    </dgm:pt>
    <dgm:pt modelId="{8913D04D-5AF4-4A81-B17C-26DEE11D8666}">
      <dgm:prSet/>
      <dgm:spPr/>
      <dgm:t>
        <a:bodyPr/>
        <a:lstStyle/>
        <a:p>
          <a:endParaRPr lang="en-US" dirty="0"/>
        </a:p>
      </dgm:t>
    </dgm:pt>
    <dgm:pt modelId="{7F617927-5C8A-45A7-B9D1-A55D1A94D715}" type="parTrans" cxnId="{B3DC0095-4A73-41AC-B35F-44C7B857257A}">
      <dgm:prSet/>
      <dgm:spPr/>
      <dgm:t>
        <a:bodyPr/>
        <a:lstStyle/>
        <a:p>
          <a:endParaRPr lang="en-US"/>
        </a:p>
      </dgm:t>
    </dgm:pt>
    <dgm:pt modelId="{F59E2AA7-A14A-473A-82C5-36B6284AF707}" type="sibTrans" cxnId="{B3DC0095-4A73-41AC-B35F-44C7B857257A}">
      <dgm:prSet/>
      <dgm:spPr/>
      <dgm:t>
        <a:bodyPr/>
        <a:lstStyle/>
        <a:p>
          <a:endParaRPr lang="en-US"/>
        </a:p>
      </dgm:t>
    </dgm:pt>
    <dgm:pt modelId="{9C372ECB-36F0-4BC3-BEC0-3AA7C5F41CFA}" type="pres">
      <dgm:prSet presAssocID="{2399F54D-29AD-4067-BCED-BD26CD891F9D}" presName="cycle" presStyleCnt="0">
        <dgm:presLayoutVars>
          <dgm:chMax val="1"/>
          <dgm:dir/>
          <dgm:animLvl val="ctr"/>
          <dgm:resizeHandles val="exact"/>
        </dgm:presLayoutVars>
      </dgm:prSet>
      <dgm:spPr/>
      <dgm:t>
        <a:bodyPr/>
        <a:lstStyle/>
        <a:p>
          <a:endParaRPr lang="en-US"/>
        </a:p>
      </dgm:t>
    </dgm:pt>
    <dgm:pt modelId="{B177CF10-E052-4475-B897-C21C7C4431F6}" type="pres">
      <dgm:prSet presAssocID="{6829CF61-E90D-4AE6-9385-B0907F4B52ED}" presName="centerShape" presStyleLbl="node0" presStyleIdx="0" presStyleCnt="1" custScaleX="109844" custScaleY="107018"/>
      <dgm:spPr/>
      <dgm:t>
        <a:bodyPr/>
        <a:lstStyle/>
        <a:p>
          <a:endParaRPr lang="en-US"/>
        </a:p>
      </dgm:t>
    </dgm:pt>
    <dgm:pt modelId="{D4B64172-ED45-495C-A4AE-B068ABA90817}" type="pres">
      <dgm:prSet presAssocID="{29D7ED96-1032-4D4D-9903-CD83A8C9A686}" presName="parTrans" presStyleLbl="bgSibTrans2D1" presStyleIdx="0" presStyleCnt="3"/>
      <dgm:spPr/>
      <dgm:t>
        <a:bodyPr/>
        <a:lstStyle/>
        <a:p>
          <a:endParaRPr lang="en-US"/>
        </a:p>
      </dgm:t>
    </dgm:pt>
    <dgm:pt modelId="{C135B276-58C5-43C9-88DC-EC70CA705FDC}" type="pres">
      <dgm:prSet presAssocID="{8585C26A-DFA2-4548-BA40-A23E326EE7B0}" presName="node" presStyleLbl="node1" presStyleIdx="0" presStyleCnt="3" custScaleX="122243" custScaleY="168793" custRadScaleRad="140958" custRadScaleInc="-38045">
        <dgm:presLayoutVars>
          <dgm:bulletEnabled val="1"/>
        </dgm:presLayoutVars>
      </dgm:prSet>
      <dgm:spPr/>
      <dgm:t>
        <a:bodyPr/>
        <a:lstStyle/>
        <a:p>
          <a:endParaRPr lang="en-US"/>
        </a:p>
      </dgm:t>
    </dgm:pt>
    <dgm:pt modelId="{B3A98E3A-786A-474D-93D4-9403701871FA}" type="pres">
      <dgm:prSet presAssocID="{23A0B024-F850-45A1-97F0-FD43C0387B7E}" presName="parTrans" presStyleLbl="bgSibTrans2D1" presStyleIdx="1" presStyleCnt="3"/>
      <dgm:spPr/>
      <dgm:t>
        <a:bodyPr/>
        <a:lstStyle/>
        <a:p>
          <a:endParaRPr lang="en-US"/>
        </a:p>
      </dgm:t>
    </dgm:pt>
    <dgm:pt modelId="{3BEFE750-071F-48B2-9DF4-A268A5F36143}" type="pres">
      <dgm:prSet presAssocID="{3C8D68E6-05FE-4804-B52A-947A2CBB2ABA}" presName="node" presStyleLbl="node1" presStyleIdx="1" presStyleCnt="3" custScaleX="162822">
        <dgm:presLayoutVars>
          <dgm:bulletEnabled val="1"/>
        </dgm:presLayoutVars>
      </dgm:prSet>
      <dgm:spPr/>
      <dgm:t>
        <a:bodyPr/>
        <a:lstStyle/>
        <a:p>
          <a:endParaRPr lang="en-US"/>
        </a:p>
      </dgm:t>
    </dgm:pt>
    <dgm:pt modelId="{22BFC77F-0725-4E93-8542-E4C7CDCCEBED}" type="pres">
      <dgm:prSet presAssocID="{C006EAD8-86AB-46C7-8AA4-FAF035D05EE7}" presName="parTrans" presStyleLbl="bgSibTrans2D1" presStyleIdx="2" presStyleCnt="3"/>
      <dgm:spPr/>
      <dgm:t>
        <a:bodyPr/>
        <a:lstStyle/>
        <a:p>
          <a:endParaRPr lang="en-US"/>
        </a:p>
      </dgm:t>
    </dgm:pt>
    <dgm:pt modelId="{8F71E665-4483-4E66-AEC2-D321D58B674E}" type="pres">
      <dgm:prSet presAssocID="{34B877C9-FA1C-4470-BEAC-CC9D7DCA3E9A}" presName="node" presStyleLbl="node1" presStyleIdx="2" presStyleCnt="3" custScaleX="127471" custScaleY="171843" custRadScaleRad="140717" custRadScaleInc="38818">
        <dgm:presLayoutVars>
          <dgm:bulletEnabled val="1"/>
        </dgm:presLayoutVars>
      </dgm:prSet>
      <dgm:spPr/>
      <dgm:t>
        <a:bodyPr/>
        <a:lstStyle/>
        <a:p>
          <a:endParaRPr lang="en-US"/>
        </a:p>
      </dgm:t>
    </dgm:pt>
  </dgm:ptLst>
  <dgm:cxnLst>
    <dgm:cxn modelId="{69B30810-C351-4E09-A518-96D94EC50D2F}" type="presOf" srcId="{23A0B024-F850-45A1-97F0-FD43C0387B7E}" destId="{B3A98E3A-786A-474D-93D4-9403701871FA}" srcOrd="0" destOrd="0" presId="urn:microsoft.com/office/officeart/2005/8/layout/radial4"/>
    <dgm:cxn modelId="{45917C37-F63B-49C3-83CB-38A11487D43C}" type="presOf" srcId="{3C8D68E6-05FE-4804-B52A-947A2CBB2ABA}" destId="{3BEFE750-071F-48B2-9DF4-A268A5F36143}" srcOrd="0" destOrd="0" presId="urn:microsoft.com/office/officeart/2005/8/layout/radial4"/>
    <dgm:cxn modelId="{4A4F2BF7-98FE-4BCB-9199-17C1DF39D38E}" type="presOf" srcId="{6829CF61-E90D-4AE6-9385-B0907F4B52ED}" destId="{B177CF10-E052-4475-B897-C21C7C4431F6}" srcOrd="0" destOrd="0" presId="urn:microsoft.com/office/officeart/2005/8/layout/radial4"/>
    <dgm:cxn modelId="{6CE0BB8E-774E-4EFC-ACBD-EEB89F6E4F1D}" srcId="{6829CF61-E90D-4AE6-9385-B0907F4B52ED}" destId="{8585C26A-DFA2-4548-BA40-A23E326EE7B0}" srcOrd="0" destOrd="0" parTransId="{29D7ED96-1032-4D4D-9903-CD83A8C9A686}" sibTransId="{89760AC0-8031-4E0C-AC28-AA3F3D359113}"/>
    <dgm:cxn modelId="{E566B6AD-A458-4CED-983F-926F1FD89E52}" type="presOf" srcId="{8585C26A-DFA2-4548-BA40-A23E326EE7B0}" destId="{C135B276-58C5-43C9-88DC-EC70CA705FDC}" srcOrd="0" destOrd="0" presId="urn:microsoft.com/office/officeart/2005/8/layout/radial4"/>
    <dgm:cxn modelId="{28BB2BEE-5E75-4D40-AFDE-954A1B1E8FAD}" type="presOf" srcId="{29D7ED96-1032-4D4D-9903-CD83A8C9A686}" destId="{D4B64172-ED45-495C-A4AE-B068ABA90817}" srcOrd="0" destOrd="0" presId="urn:microsoft.com/office/officeart/2005/8/layout/radial4"/>
    <dgm:cxn modelId="{B3DC0095-4A73-41AC-B35F-44C7B857257A}" srcId="{2399F54D-29AD-4067-BCED-BD26CD891F9D}" destId="{8913D04D-5AF4-4A81-B17C-26DEE11D8666}" srcOrd="1" destOrd="0" parTransId="{7F617927-5C8A-45A7-B9D1-A55D1A94D715}" sibTransId="{F59E2AA7-A14A-473A-82C5-36B6284AF707}"/>
    <dgm:cxn modelId="{8B7CBBF7-3D2F-4369-8446-C3B7BD44A916}" type="presOf" srcId="{34B877C9-FA1C-4470-BEAC-CC9D7DCA3E9A}" destId="{8F71E665-4483-4E66-AEC2-D321D58B674E}" srcOrd="0" destOrd="0" presId="urn:microsoft.com/office/officeart/2005/8/layout/radial4"/>
    <dgm:cxn modelId="{E34476DE-0209-457D-8A2D-F09F385FEB47}" type="presOf" srcId="{C006EAD8-86AB-46C7-8AA4-FAF035D05EE7}" destId="{22BFC77F-0725-4E93-8542-E4C7CDCCEBED}" srcOrd="0" destOrd="0" presId="urn:microsoft.com/office/officeart/2005/8/layout/radial4"/>
    <dgm:cxn modelId="{90C123B8-FECA-4711-8228-CE8877200149}" srcId="{2399F54D-29AD-4067-BCED-BD26CD891F9D}" destId="{6829CF61-E90D-4AE6-9385-B0907F4B52ED}" srcOrd="0" destOrd="0" parTransId="{19456EC4-3AF5-4FC8-880F-6785403E60B8}" sibTransId="{9EAD815F-42E3-47E4-BB41-365A83F8C1AE}"/>
    <dgm:cxn modelId="{1DAC7B54-932C-4FDD-BB87-8B16808AE9F1}" srcId="{6829CF61-E90D-4AE6-9385-B0907F4B52ED}" destId="{3C8D68E6-05FE-4804-B52A-947A2CBB2ABA}" srcOrd="1" destOrd="0" parTransId="{23A0B024-F850-45A1-97F0-FD43C0387B7E}" sibTransId="{BAC8BC7E-6094-4B1D-A617-C9D639A5907B}"/>
    <dgm:cxn modelId="{3F7BDE96-6EC5-468F-8403-CEA85976091F}" srcId="{6829CF61-E90D-4AE6-9385-B0907F4B52ED}" destId="{34B877C9-FA1C-4470-BEAC-CC9D7DCA3E9A}" srcOrd="2" destOrd="0" parTransId="{C006EAD8-86AB-46C7-8AA4-FAF035D05EE7}" sibTransId="{CF2E9911-0B11-41DE-9CCF-751C8A87A43E}"/>
    <dgm:cxn modelId="{4FA47E36-65D3-4976-85C6-79F66B05F00C}" type="presOf" srcId="{2399F54D-29AD-4067-BCED-BD26CD891F9D}" destId="{9C372ECB-36F0-4BC3-BEC0-3AA7C5F41CFA}" srcOrd="0" destOrd="0" presId="urn:microsoft.com/office/officeart/2005/8/layout/radial4"/>
    <dgm:cxn modelId="{1D89EF84-AC66-4D6F-AAA9-B5AD856935E1}" type="presParOf" srcId="{9C372ECB-36F0-4BC3-BEC0-3AA7C5F41CFA}" destId="{B177CF10-E052-4475-B897-C21C7C4431F6}" srcOrd="0" destOrd="0" presId="urn:microsoft.com/office/officeart/2005/8/layout/radial4"/>
    <dgm:cxn modelId="{E4EE1F38-D12E-4814-9517-15BA6A972D08}" type="presParOf" srcId="{9C372ECB-36F0-4BC3-BEC0-3AA7C5F41CFA}" destId="{D4B64172-ED45-495C-A4AE-B068ABA90817}" srcOrd="1" destOrd="0" presId="urn:microsoft.com/office/officeart/2005/8/layout/radial4"/>
    <dgm:cxn modelId="{25ECB6C6-5028-43BE-BB47-BE983258BDEC}" type="presParOf" srcId="{9C372ECB-36F0-4BC3-BEC0-3AA7C5F41CFA}" destId="{C135B276-58C5-43C9-88DC-EC70CA705FDC}" srcOrd="2" destOrd="0" presId="urn:microsoft.com/office/officeart/2005/8/layout/radial4"/>
    <dgm:cxn modelId="{AA41FEE8-7581-42A5-9113-37CEE4545422}" type="presParOf" srcId="{9C372ECB-36F0-4BC3-BEC0-3AA7C5F41CFA}" destId="{B3A98E3A-786A-474D-93D4-9403701871FA}" srcOrd="3" destOrd="0" presId="urn:microsoft.com/office/officeart/2005/8/layout/radial4"/>
    <dgm:cxn modelId="{4F2085F9-B5CA-42DE-8A5C-565CD0A11654}" type="presParOf" srcId="{9C372ECB-36F0-4BC3-BEC0-3AA7C5F41CFA}" destId="{3BEFE750-071F-48B2-9DF4-A268A5F36143}" srcOrd="4" destOrd="0" presId="urn:microsoft.com/office/officeart/2005/8/layout/radial4"/>
    <dgm:cxn modelId="{DCB03DA0-0C8E-466A-8C41-2CE620E5C1D9}" type="presParOf" srcId="{9C372ECB-36F0-4BC3-BEC0-3AA7C5F41CFA}" destId="{22BFC77F-0725-4E93-8542-E4C7CDCCEBED}" srcOrd="5" destOrd="0" presId="urn:microsoft.com/office/officeart/2005/8/layout/radial4"/>
    <dgm:cxn modelId="{CFF474BD-D276-4A77-8391-846D5ED58799}" type="presParOf" srcId="{9C372ECB-36F0-4BC3-BEC0-3AA7C5F41CFA}" destId="{8F71E665-4483-4E66-AEC2-D321D58B674E}"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628A28-F373-4B8A-A125-F4D15DA9DFFE}"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DF70B48A-1987-4248-AE3B-D1D83BB1E7C3}">
      <dgm:prSet/>
      <dgm:spPr/>
      <dgm:t>
        <a:bodyPr/>
        <a:lstStyle/>
        <a:p>
          <a:pPr rtl="0"/>
          <a:r>
            <a:rPr lang="en-US" b="0" smtClean="0"/>
            <a:t>Title VI of the Civil Rights Act of 1964</a:t>
          </a:r>
          <a:endParaRPr lang="en-US"/>
        </a:p>
      </dgm:t>
    </dgm:pt>
    <dgm:pt modelId="{705F4BE7-7DCE-4548-AB30-822556B4B4FC}" type="parTrans" cxnId="{2341D153-9CAF-49D3-B8E0-FF7B577E9CFC}">
      <dgm:prSet/>
      <dgm:spPr/>
      <dgm:t>
        <a:bodyPr/>
        <a:lstStyle/>
        <a:p>
          <a:endParaRPr lang="en-US"/>
        </a:p>
      </dgm:t>
    </dgm:pt>
    <dgm:pt modelId="{A77F6D29-1639-4EBC-B4FF-1E03B2611AF5}" type="sibTrans" cxnId="{2341D153-9CAF-49D3-B8E0-FF7B577E9CFC}">
      <dgm:prSet/>
      <dgm:spPr/>
      <dgm:t>
        <a:bodyPr/>
        <a:lstStyle/>
        <a:p>
          <a:endParaRPr lang="en-US"/>
        </a:p>
      </dgm:t>
    </dgm:pt>
    <dgm:pt modelId="{B964C0A8-480F-4E01-98E5-75D0273D4784}">
      <dgm:prSet/>
      <dgm:spPr/>
      <dgm:t>
        <a:bodyPr/>
        <a:lstStyle/>
        <a:p>
          <a:pPr rtl="0"/>
          <a:r>
            <a:rPr lang="en-US" b="0" smtClean="0"/>
            <a:t>Executive Order 13166</a:t>
          </a:r>
          <a:endParaRPr lang="en-US"/>
        </a:p>
      </dgm:t>
    </dgm:pt>
    <dgm:pt modelId="{DA8BDDFE-FFFA-4DE6-BC9B-42F8725F3B6C}" type="parTrans" cxnId="{1A065DD9-4797-49B4-9731-A5DDB1BD613B}">
      <dgm:prSet/>
      <dgm:spPr/>
      <dgm:t>
        <a:bodyPr/>
        <a:lstStyle/>
        <a:p>
          <a:endParaRPr lang="en-US"/>
        </a:p>
      </dgm:t>
    </dgm:pt>
    <dgm:pt modelId="{AC67431A-6A37-44E8-82A8-9D4C2F2BD948}" type="sibTrans" cxnId="{1A065DD9-4797-49B4-9731-A5DDB1BD613B}">
      <dgm:prSet/>
      <dgm:spPr/>
      <dgm:t>
        <a:bodyPr/>
        <a:lstStyle/>
        <a:p>
          <a:endParaRPr lang="en-US"/>
        </a:p>
      </dgm:t>
    </dgm:pt>
    <dgm:pt modelId="{28A93151-B1EE-4FFA-A09D-B46B56C65104}">
      <dgm:prSet custT="1"/>
      <dgm:spPr/>
      <dgm:t>
        <a:bodyPr/>
        <a:lstStyle/>
        <a:p>
          <a:pPr rtl="0"/>
          <a:r>
            <a:rPr lang="en-US" sz="1800" dirty="0" smtClean="0"/>
            <a:t>Holds Federal Agencies to same standard as recipients and requires that Federal agencies work to ensure that recipients of </a:t>
          </a:r>
          <a:r>
            <a:rPr lang="en-US" sz="1800" dirty="0" err="1" smtClean="0"/>
            <a:t>FFA</a:t>
          </a:r>
          <a:r>
            <a:rPr lang="en-US" sz="1800" dirty="0" smtClean="0"/>
            <a:t> provide meaningful access to their </a:t>
          </a:r>
          <a:r>
            <a:rPr lang="en-US" sz="1800" dirty="0" err="1" smtClean="0"/>
            <a:t>LEP</a:t>
          </a:r>
          <a:r>
            <a:rPr lang="en-US" sz="1800" dirty="0" smtClean="0"/>
            <a:t> applicants and beneficiaries.</a:t>
          </a:r>
          <a:endParaRPr lang="en-US" sz="1800" dirty="0"/>
        </a:p>
      </dgm:t>
    </dgm:pt>
    <dgm:pt modelId="{F91A6952-7E2A-4D95-A883-81D1A244C05B}" type="parTrans" cxnId="{7E312D7A-AC34-4D4B-9AAA-4CB7EA7A6606}">
      <dgm:prSet/>
      <dgm:spPr/>
      <dgm:t>
        <a:bodyPr/>
        <a:lstStyle/>
        <a:p>
          <a:endParaRPr lang="en-US"/>
        </a:p>
      </dgm:t>
    </dgm:pt>
    <dgm:pt modelId="{CA602E03-9C84-4A23-A64E-6CA5B0304235}" type="sibTrans" cxnId="{7E312D7A-AC34-4D4B-9AAA-4CB7EA7A6606}">
      <dgm:prSet/>
      <dgm:spPr/>
      <dgm:t>
        <a:bodyPr/>
        <a:lstStyle/>
        <a:p>
          <a:endParaRPr lang="en-US"/>
        </a:p>
      </dgm:t>
    </dgm:pt>
    <dgm:pt modelId="{1F2FD561-DB2D-4A52-B8B8-6A289162B383}">
      <dgm:prSet/>
      <dgm:spPr/>
      <dgm:t>
        <a:bodyPr/>
        <a:lstStyle/>
        <a:p>
          <a:pPr rtl="0"/>
          <a:r>
            <a:rPr lang="en-US" b="0" smtClean="0"/>
            <a:t>Section 1557 of the Affordable Care Act</a:t>
          </a:r>
          <a:endParaRPr lang="en-US"/>
        </a:p>
      </dgm:t>
    </dgm:pt>
    <dgm:pt modelId="{3779996A-F66D-40FB-81B9-4B61B42F8281}" type="parTrans" cxnId="{274C1A05-2B7F-4109-8DCC-08D2AAB454E8}">
      <dgm:prSet/>
      <dgm:spPr/>
      <dgm:t>
        <a:bodyPr/>
        <a:lstStyle/>
        <a:p>
          <a:endParaRPr lang="en-US"/>
        </a:p>
      </dgm:t>
    </dgm:pt>
    <dgm:pt modelId="{F5636F2B-52E3-41C4-BBAB-81D2429D361B}" type="sibTrans" cxnId="{274C1A05-2B7F-4109-8DCC-08D2AAB454E8}">
      <dgm:prSet/>
      <dgm:spPr/>
      <dgm:t>
        <a:bodyPr/>
        <a:lstStyle/>
        <a:p>
          <a:endParaRPr lang="en-US"/>
        </a:p>
      </dgm:t>
    </dgm:pt>
    <dgm:pt modelId="{5E2797A8-51E6-40A2-B4BF-69DBE3334EB5}">
      <dgm:prSet custT="1"/>
      <dgm:spPr/>
      <dgm:t>
        <a:bodyPr/>
        <a:lstStyle/>
        <a:p>
          <a:pPr rtl="0"/>
          <a:r>
            <a:rPr lang="en-US" sz="1800" dirty="0" smtClean="0"/>
            <a:t>Prohibits discrimination on the basis of race, color, national origin, sex, age, or disability in health programs or activities, any part of which received funding from </a:t>
          </a:r>
          <a:r>
            <a:rPr lang="en-US" sz="1800" dirty="0" err="1" smtClean="0"/>
            <a:t>HHS</a:t>
          </a:r>
          <a:endParaRPr lang="en-US" sz="1800" dirty="0"/>
        </a:p>
      </dgm:t>
    </dgm:pt>
    <dgm:pt modelId="{C1ED197D-1C65-405F-AC3D-1DCFDB28B3F1}" type="parTrans" cxnId="{E92F4D8A-5CAE-476F-AF2C-44857EC3A4BC}">
      <dgm:prSet/>
      <dgm:spPr/>
      <dgm:t>
        <a:bodyPr/>
        <a:lstStyle/>
        <a:p>
          <a:endParaRPr lang="en-US"/>
        </a:p>
      </dgm:t>
    </dgm:pt>
    <dgm:pt modelId="{7F8BD6BF-F9E6-4287-9167-353F6819315D}" type="sibTrans" cxnId="{E92F4D8A-5CAE-476F-AF2C-44857EC3A4BC}">
      <dgm:prSet/>
      <dgm:spPr/>
      <dgm:t>
        <a:bodyPr/>
        <a:lstStyle/>
        <a:p>
          <a:endParaRPr lang="en-US"/>
        </a:p>
      </dgm:t>
    </dgm:pt>
    <dgm:pt modelId="{1D435E0C-7A11-46D1-92F8-0CFB4AD01091}">
      <dgm:prSet custT="1"/>
      <dgm:spPr/>
      <dgm:t>
        <a:bodyPr/>
        <a:lstStyle/>
        <a:p>
          <a:pPr rtl="0"/>
          <a:r>
            <a:rPr lang="en-US" sz="1800" dirty="0" smtClean="0"/>
            <a:t>Prohibits discrimination on the basis of race, color, or national origin in any program or activity that receives </a:t>
          </a:r>
          <a:r>
            <a:rPr lang="en-US" sz="1800" dirty="0" err="1" smtClean="0"/>
            <a:t>FFA</a:t>
          </a:r>
          <a:endParaRPr lang="en-US" sz="1800" dirty="0"/>
        </a:p>
      </dgm:t>
    </dgm:pt>
    <dgm:pt modelId="{F4EC489F-1160-4DB1-8D43-C784991F4FCF}" type="sibTrans" cxnId="{DDBFF6AB-D818-4177-83AC-856B17654961}">
      <dgm:prSet/>
      <dgm:spPr/>
      <dgm:t>
        <a:bodyPr/>
        <a:lstStyle/>
        <a:p>
          <a:endParaRPr lang="en-US"/>
        </a:p>
      </dgm:t>
    </dgm:pt>
    <dgm:pt modelId="{4961171D-284F-4E82-B533-EA50A7F22557}" type="parTrans" cxnId="{DDBFF6AB-D818-4177-83AC-856B17654961}">
      <dgm:prSet/>
      <dgm:spPr/>
      <dgm:t>
        <a:bodyPr/>
        <a:lstStyle/>
        <a:p>
          <a:endParaRPr lang="en-US"/>
        </a:p>
      </dgm:t>
    </dgm:pt>
    <dgm:pt modelId="{3C1D4953-E8ED-420B-BEB5-C5C312B2199F}">
      <dgm:prSet custT="1"/>
      <dgm:spPr/>
      <dgm:t>
        <a:bodyPr/>
        <a:lstStyle/>
        <a:p>
          <a:pPr rtl="0"/>
          <a:r>
            <a:rPr lang="en-US" sz="1800" i="1" dirty="0" smtClean="0"/>
            <a:t>Lau v. Nichols:</a:t>
          </a:r>
          <a:r>
            <a:rPr lang="en-US" sz="1800" dirty="0" smtClean="0"/>
            <a:t> </a:t>
          </a:r>
          <a:r>
            <a:rPr lang="en-US" sz="1800" dirty="0" err="1" smtClean="0"/>
            <a:t>LEP</a:t>
          </a:r>
          <a:r>
            <a:rPr lang="en-US" sz="1800" dirty="0" smtClean="0"/>
            <a:t> status is connected to one’s national origin</a:t>
          </a:r>
          <a:endParaRPr lang="en-US" sz="1800" dirty="0"/>
        </a:p>
      </dgm:t>
    </dgm:pt>
    <dgm:pt modelId="{AA10C4C4-C87D-4AAD-A85A-833393D107FE}" type="sibTrans" cxnId="{CFBDAF1E-0146-42CB-9705-74DB1340805B}">
      <dgm:prSet/>
      <dgm:spPr/>
      <dgm:t>
        <a:bodyPr/>
        <a:lstStyle/>
        <a:p>
          <a:endParaRPr lang="en-US"/>
        </a:p>
      </dgm:t>
    </dgm:pt>
    <dgm:pt modelId="{39A25927-B3FB-4395-B281-4AE393F4BA23}" type="parTrans" cxnId="{CFBDAF1E-0146-42CB-9705-74DB1340805B}">
      <dgm:prSet/>
      <dgm:spPr/>
      <dgm:t>
        <a:bodyPr/>
        <a:lstStyle/>
        <a:p>
          <a:endParaRPr lang="en-US"/>
        </a:p>
      </dgm:t>
    </dgm:pt>
    <dgm:pt modelId="{522D4539-46BD-4C8F-902C-AD6C9BD1B171}" type="pres">
      <dgm:prSet presAssocID="{08628A28-F373-4B8A-A125-F4D15DA9DFFE}" presName="Name0" presStyleCnt="0">
        <dgm:presLayoutVars>
          <dgm:dir/>
          <dgm:animLvl val="lvl"/>
          <dgm:resizeHandles val="exact"/>
        </dgm:presLayoutVars>
      </dgm:prSet>
      <dgm:spPr/>
      <dgm:t>
        <a:bodyPr/>
        <a:lstStyle/>
        <a:p>
          <a:endParaRPr lang="en-US"/>
        </a:p>
      </dgm:t>
    </dgm:pt>
    <dgm:pt modelId="{BE1B336B-5BC6-47DE-B67A-2B68C2120C02}" type="pres">
      <dgm:prSet presAssocID="{DF70B48A-1987-4248-AE3B-D1D83BB1E7C3}" presName="linNode" presStyleCnt="0"/>
      <dgm:spPr/>
    </dgm:pt>
    <dgm:pt modelId="{77E6DB81-653E-4DBE-B4AC-F7FC43E7509C}" type="pres">
      <dgm:prSet presAssocID="{DF70B48A-1987-4248-AE3B-D1D83BB1E7C3}" presName="parentText" presStyleLbl="node1" presStyleIdx="0" presStyleCnt="3">
        <dgm:presLayoutVars>
          <dgm:chMax val="1"/>
          <dgm:bulletEnabled val="1"/>
        </dgm:presLayoutVars>
      </dgm:prSet>
      <dgm:spPr/>
      <dgm:t>
        <a:bodyPr/>
        <a:lstStyle/>
        <a:p>
          <a:endParaRPr lang="en-US"/>
        </a:p>
      </dgm:t>
    </dgm:pt>
    <dgm:pt modelId="{D1D08A61-CF11-4D1D-9847-8CB9D02574D1}" type="pres">
      <dgm:prSet presAssocID="{DF70B48A-1987-4248-AE3B-D1D83BB1E7C3}" presName="descendantText" presStyleLbl="alignAccFollowNode1" presStyleIdx="0" presStyleCnt="3">
        <dgm:presLayoutVars>
          <dgm:bulletEnabled val="1"/>
        </dgm:presLayoutVars>
      </dgm:prSet>
      <dgm:spPr/>
      <dgm:t>
        <a:bodyPr/>
        <a:lstStyle/>
        <a:p>
          <a:endParaRPr lang="en-US"/>
        </a:p>
      </dgm:t>
    </dgm:pt>
    <dgm:pt modelId="{13C2C0E0-FC53-4777-A901-936BD4687952}" type="pres">
      <dgm:prSet presAssocID="{A77F6D29-1639-4EBC-B4FF-1E03B2611AF5}" presName="sp" presStyleCnt="0"/>
      <dgm:spPr/>
    </dgm:pt>
    <dgm:pt modelId="{00F0AD2E-B94C-4297-B663-0839DE6AFDE6}" type="pres">
      <dgm:prSet presAssocID="{B964C0A8-480F-4E01-98E5-75D0273D4784}" presName="linNode" presStyleCnt="0"/>
      <dgm:spPr/>
    </dgm:pt>
    <dgm:pt modelId="{3839DD71-D87E-444E-BC18-1EA0B7EC1063}" type="pres">
      <dgm:prSet presAssocID="{B964C0A8-480F-4E01-98E5-75D0273D4784}" presName="parentText" presStyleLbl="node1" presStyleIdx="1" presStyleCnt="3">
        <dgm:presLayoutVars>
          <dgm:chMax val="1"/>
          <dgm:bulletEnabled val="1"/>
        </dgm:presLayoutVars>
      </dgm:prSet>
      <dgm:spPr/>
      <dgm:t>
        <a:bodyPr/>
        <a:lstStyle/>
        <a:p>
          <a:endParaRPr lang="en-US"/>
        </a:p>
      </dgm:t>
    </dgm:pt>
    <dgm:pt modelId="{160F8FCE-9913-4673-9ACD-1BAB5A3DDB8C}" type="pres">
      <dgm:prSet presAssocID="{B964C0A8-480F-4E01-98E5-75D0273D4784}" presName="descendantText" presStyleLbl="alignAccFollowNode1" presStyleIdx="1" presStyleCnt="3">
        <dgm:presLayoutVars>
          <dgm:bulletEnabled val="1"/>
        </dgm:presLayoutVars>
      </dgm:prSet>
      <dgm:spPr/>
      <dgm:t>
        <a:bodyPr/>
        <a:lstStyle/>
        <a:p>
          <a:endParaRPr lang="en-US"/>
        </a:p>
      </dgm:t>
    </dgm:pt>
    <dgm:pt modelId="{E9792662-F288-4DEB-A36A-9AE146495705}" type="pres">
      <dgm:prSet presAssocID="{AC67431A-6A37-44E8-82A8-9D4C2F2BD948}" presName="sp" presStyleCnt="0"/>
      <dgm:spPr/>
    </dgm:pt>
    <dgm:pt modelId="{76B47BF8-A833-40E0-A199-75D3F5A99E29}" type="pres">
      <dgm:prSet presAssocID="{1F2FD561-DB2D-4A52-B8B8-6A289162B383}" presName="linNode" presStyleCnt="0"/>
      <dgm:spPr/>
    </dgm:pt>
    <dgm:pt modelId="{2FE1735A-35C7-4994-8794-7D6337FEA47C}" type="pres">
      <dgm:prSet presAssocID="{1F2FD561-DB2D-4A52-B8B8-6A289162B383}" presName="parentText" presStyleLbl="node1" presStyleIdx="2" presStyleCnt="3">
        <dgm:presLayoutVars>
          <dgm:chMax val="1"/>
          <dgm:bulletEnabled val="1"/>
        </dgm:presLayoutVars>
      </dgm:prSet>
      <dgm:spPr/>
      <dgm:t>
        <a:bodyPr/>
        <a:lstStyle/>
        <a:p>
          <a:endParaRPr lang="en-US"/>
        </a:p>
      </dgm:t>
    </dgm:pt>
    <dgm:pt modelId="{E982041A-578F-4A63-A623-2693D9EE797C}" type="pres">
      <dgm:prSet presAssocID="{1F2FD561-DB2D-4A52-B8B8-6A289162B383}" presName="descendantText" presStyleLbl="alignAccFollowNode1" presStyleIdx="2" presStyleCnt="3">
        <dgm:presLayoutVars>
          <dgm:bulletEnabled val="1"/>
        </dgm:presLayoutVars>
      </dgm:prSet>
      <dgm:spPr/>
      <dgm:t>
        <a:bodyPr/>
        <a:lstStyle/>
        <a:p>
          <a:endParaRPr lang="en-US"/>
        </a:p>
      </dgm:t>
    </dgm:pt>
  </dgm:ptLst>
  <dgm:cxnLst>
    <dgm:cxn modelId="{6B8D9AD7-07D8-49A0-B40E-A5CF3FAF9EC8}" type="presOf" srcId="{1D435E0C-7A11-46D1-92F8-0CFB4AD01091}" destId="{D1D08A61-CF11-4D1D-9847-8CB9D02574D1}" srcOrd="0" destOrd="0" presId="urn:microsoft.com/office/officeart/2005/8/layout/vList5"/>
    <dgm:cxn modelId="{88F0AFE3-73D8-475F-AD49-F276CC7924E1}" type="presOf" srcId="{DF70B48A-1987-4248-AE3B-D1D83BB1E7C3}" destId="{77E6DB81-653E-4DBE-B4AC-F7FC43E7509C}" srcOrd="0" destOrd="0" presId="urn:microsoft.com/office/officeart/2005/8/layout/vList5"/>
    <dgm:cxn modelId="{DDBFF6AB-D818-4177-83AC-856B17654961}" srcId="{DF70B48A-1987-4248-AE3B-D1D83BB1E7C3}" destId="{1D435E0C-7A11-46D1-92F8-0CFB4AD01091}" srcOrd="0" destOrd="0" parTransId="{4961171D-284F-4E82-B533-EA50A7F22557}" sibTransId="{F4EC489F-1160-4DB1-8D43-C784991F4FCF}"/>
    <dgm:cxn modelId="{741F3B20-6252-437D-A040-9F4BDEFACD53}" type="presOf" srcId="{08628A28-F373-4B8A-A125-F4D15DA9DFFE}" destId="{522D4539-46BD-4C8F-902C-AD6C9BD1B171}" srcOrd="0" destOrd="0" presId="urn:microsoft.com/office/officeart/2005/8/layout/vList5"/>
    <dgm:cxn modelId="{1A065DD9-4797-49B4-9731-A5DDB1BD613B}" srcId="{08628A28-F373-4B8A-A125-F4D15DA9DFFE}" destId="{B964C0A8-480F-4E01-98E5-75D0273D4784}" srcOrd="1" destOrd="0" parTransId="{DA8BDDFE-FFFA-4DE6-BC9B-42F8725F3B6C}" sibTransId="{AC67431A-6A37-44E8-82A8-9D4C2F2BD948}"/>
    <dgm:cxn modelId="{CFBDAF1E-0146-42CB-9705-74DB1340805B}" srcId="{DF70B48A-1987-4248-AE3B-D1D83BB1E7C3}" destId="{3C1D4953-E8ED-420B-BEB5-C5C312B2199F}" srcOrd="1" destOrd="0" parTransId="{39A25927-B3FB-4395-B281-4AE393F4BA23}" sibTransId="{AA10C4C4-C87D-4AAD-A85A-833393D107FE}"/>
    <dgm:cxn modelId="{42D2F39F-AD27-4E89-9B99-C6A0E0A47CB6}" type="presOf" srcId="{5E2797A8-51E6-40A2-B4BF-69DBE3334EB5}" destId="{E982041A-578F-4A63-A623-2693D9EE797C}" srcOrd="0" destOrd="0" presId="urn:microsoft.com/office/officeart/2005/8/layout/vList5"/>
    <dgm:cxn modelId="{E92F4D8A-5CAE-476F-AF2C-44857EC3A4BC}" srcId="{1F2FD561-DB2D-4A52-B8B8-6A289162B383}" destId="{5E2797A8-51E6-40A2-B4BF-69DBE3334EB5}" srcOrd="0" destOrd="0" parTransId="{C1ED197D-1C65-405F-AC3D-1DCFDB28B3F1}" sibTransId="{7F8BD6BF-F9E6-4287-9167-353F6819315D}"/>
    <dgm:cxn modelId="{B843B631-743D-4301-A30E-A85A730CA012}" type="presOf" srcId="{28A93151-B1EE-4FFA-A09D-B46B56C65104}" destId="{160F8FCE-9913-4673-9ACD-1BAB5A3DDB8C}" srcOrd="0" destOrd="0" presId="urn:microsoft.com/office/officeart/2005/8/layout/vList5"/>
    <dgm:cxn modelId="{291C1243-D195-4526-A2A3-C0944700061D}" type="presOf" srcId="{3C1D4953-E8ED-420B-BEB5-C5C312B2199F}" destId="{D1D08A61-CF11-4D1D-9847-8CB9D02574D1}" srcOrd="0" destOrd="1" presId="urn:microsoft.com/office/officeart/2005/8/layout/vList5"/>
    <dgm:cxn modelId="{274C1A05-2B7F-4109-8DCC-08D2AAB454E8}" srcId="{08628A28-F373-4B8A-A125-F4D15DA9DFFE}" destId="{1F2FD561-DB2D-4A52-B8B8-6A289162B383}" srcOrd="2" destOrd="0" parTransId="{3779996A-F66D-40FB-81B9-4B61B42F8281}" sibTransId="{F5636F2B-52E3-41C4-BBAB-81D2429D361B}"/>
    <dgm:cxn modelId="{2341D153-9CAF-49D3-B8E0-FF7B577E9CFC}" srcId="{08628A28-F373-4B8A-A125-F4D15DA9DFFE}" destId="{DF70B48A-1987-4248-AE3B-D1D83BB1E7C3}" srcOrd="0" destOrd="0" parTransId="{705F4BE7-7DCE-4548-AB30-822556B4B4FC}" sibTransId="{A77F6D29-1639-4EBC-B4FF-1E03B2611AF5}"/>
    <dgm:cxn modelId="{162AA952-1637-4073-91CE-C6A01C0E041D}" type="presOf" srcId="{1F2FD561-DB2D-4A52-B8B8-6A289162B383}" destId="{2FE1735A-35C7-4994-8794-7D6337FEA47C}" srcOrd="0" destOrd="0" presId="urn:microsoft.com/office/officeart/2005/8/layout/vList5"/>
    <dgm:cxn modelId="{7E312D7A-AC34-4D4B-9AAA-4CB7EA7A6606}" srcId="{B964C0A8-480F-4E01-98E5-75D0273D4784}" destId="{28A93151-B1EE-4FFA-A09D-B46B56C65104}" srcOrd="0" destOrd="0" parTransId="{F91A6952-7E2A-4D95-A883-81D1A244C05B}" sibTransId="{CA602E03-9C84-4A23-A64E-6CA5B0304235}"/>
    <dgm:cxn modelId="{6C4FE02D-81B3-4785-97BD-21A02964E24A}" type="presOf" srcId="{B964C0A8-480F-4E01-98E5-75D0273D4784}" destId="{3839DD71-D87E-444E-BC18-1EA0B7EC1063}" srcOrd="0" destOrd="0" presId="urn:microsoft.com/office/officeart/2005/8/layout/vList5"/>
    <dgm:cxn modelId="{09EA494D-0368-4C2E-BC4F-A4BFE36F1B88}" type="presParOf" srcId="{522D4539-46BD-4C8F-902C-AD6C9BD1B171}" destId="{BE1B336B-5BC6-47DE-B67A-2B68C2120C02}" srcOrd="0" destOrd="0" presId="urn:microsoft.com/office/officeart/2005/8/layout/vList5"/>
    <dgm:cxn modelId="{8062C780-FA94-4A31-BE00-A18602C69143}" type="presParOf" srcId="{BE1B336B-5BC6-47DE-B67A-2B68C2120C02}" destId="{77E6DB81-653E-4DBE-B4AC-F7FC43E7509C}" srcOrd="0" destOrd="0" presId="urn:microsoft.com/office/officeart/2005/8/layout/vList5"/>
    <dgm:cxn modelId="{C79871F0-FB74-44ED-A953-6DB57657E14C}" type="presParOf" srcId="{BE1B336B-5BC6-47DE-B67A-2B68C2120C02}" destId="{D1D08A61-CF11-4D1D-9847-8CB9D02574D1}" srcOrd="1" destOrd="0" presId="urn:microsoft.com/office/officeart/2005/8/layout/vList5"/>
    <dgm:cxn modelId="{C787BEF7-358D-44F3-9574-00B8465C5AFE}" type="presParOf" srcId="{522D4539-46BD-4C8F-902C-AD6C9BD1B171}" destId="{13C2C0E0-FC53-4777-A901-936BD4687952}" srcOrd="1" destOrd="0" presId="urn:microsoft.com/office/officeart/2005/8/layout/vList5"/>
    <dgm:cxn modelId="{C5EBF2F0-FC2A-4A10-97D5-C929E2147FAC}" type="presParOf" srcId="{522D4539-46BD-4C8F-902C-AD6C9BD1B171}" destId="{00F0AD2E-B94C-4297-B663-0839DE6AFDE6}" srcOrd="2" destOrd="0" presId="urn:microsoft.com/office/officeart/2005/8/layout/vList5"/>
    <dgm:cxn modelId="{AC883272-B282-46DD-B6E9-9289F2A0FDCC}" type="presParOf" srcId="{00F0AD2E-B94C-4297-B663-0839DE6AFDE6}" destId="{3839DD71-D87E-444E-BC18-1EA0B7EC1063}" srcOrd="0" destOrd="0" presId="urn:microsoft.com/office/officeart/2005/8/layout/vList5"/>
    <dgm:cxn modelId="{E85AA3E2-11D0-45C3-BE91-6654045E3A9A}" type="presParOf" srcId="{00F0AD2E-B94C-4297-B663-0839DE6AFDE6}" destId="{160F8FCE-9913-4673-9ACD-1BAB5A3DDB8C}" srcOrd="1" destOrd="0" presId="urn:microsoft.com/office/officeart/2005/8/layout/vList5"/>
    <dgm:cxn modelId="{704EF078-2D58-4E56-AB50-6935E7B7A3C7}" type="presParOf" srcId="{522D4539-46BD-4C8F-902C-AD6C9BD1B171}" destId="{E9792662-F288-4DEB-A36A-9AE146495705}" srcOrd="3" destOrd="0" presId="urn:microsoft.com/office/officeart/2005/8/layout/vList5"/>
    <dgm:cxn modelId="{DA79DA46-DDC0-4BDE-B039-396CF68A9F64}" type="presParOf" srcId="{522D4539-46BD-4C8F-902C-AD6C9BD1B171}" destId="{76B47BF8-A833-40E0-A199-75D3F5A99E29}" srcOrd="4" destOrd="0" presId="urn:microsoft.com/office/officeart/2005/8/layout/vList5"/>
    <dgm:cxn modelId="{1D00AC23-80E8-4B21-B203-A9FDCC2BA285}" type="presParOf" srcId="{76B47BF8-A833-40E0-A199-75D3F5A99E29}" destId="{2FE1735A-35C7-4994-8794-7D6337FEA47C}" srcOrd="0" destOrd="0" presId="urn:microsoft.com/office/officeart/2005/8/layout/vList5"/>
    <dgm:cxn modelId="{3487E4BE-2209-44E4-89F9-535FE250D615}" type="presParOf" srcId="{76B47BF8-A833-40E0-A199-75D3F5A99E29}" destId="{E982041A-578F-4A63-A623-2693D9EE797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3EBD24E-F033-4F76-8DDE-355E30C33777}"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en-US"/>
        </a:p>
      </dgm:t>
    </dgm:pt>
    <dgm:pt modelId="{AED1CF21-1963-4B53-9364-7759F6BEC2DD}">
      <dgm:prSet phldrT="[Text]"/>
      <dgm:spPr>
        <a:solidFill>
          <a:schemeClr val="accent4">
            <a:lumMod val="20000"/>
            <a:lumOff val="80000"/>
          </a:schemeClr>
        </a:solidFill>
      </dgm:spPr>
      <dgm:t>
        <a:bodyPr/>
        <a:lstStyle/>
        <a:p>
          <a:r>
            <a:rPr lang="en-US" b="1" dirty="0" err="1" smtClean="0"/>
            <a:t>HHS</a:t>
          </a:r>
          <a:r>
            <a:rPr lang="en-US" b="1" dirty="0" smtClean="0"/>
            <a:t> Office for Civil Rights </a:t>
          </a:r>
        </a:p>
        <a:p>
          <a:r>
            <a:rPr lang="en-US" b="1" dirty="0" smtClean="0"/>
            <a:t>(OCR)</a:t>
          </a:r>
          <a:endParaRPr lang="en-US" b="1" dirty="0"/>
        </a:p>
      </dgm:t>
    </dgm:pt>
    <dgm:pt modelId="{46339C82-FD1A-448F-B3BB-D5EEA723DB3E}" type="parTrans" cxnId="{AFBBBB76-52D7-4173-8357-FBAF9A59C4CC}">
      <dgm:prSet/>
      <dgm:spPr/>
      <dgm:t>
        <a:bodyPr/>
        <a:lstStyle/>
        <a:p>
          <a:endParaRPr lang="en-US"/>
        </a:p>
      </dgm:t>
    </dgm:pt>
    <dgm:pt modelId="{D6C55204-497F-4E23-9AC4-5C239FEDD1D7}" type="sibTrans" cxnId="{AFBBBB76-52D7-4173-8357-FBAF9A59C4CC}">
      <dgm:prSet/>
      <dgm:spPr/>
      <dgm:t>
        <a:bodyPr/>
        <a:lstStyle/>
        <a:p>
          <a:endParaRPr lang="en-US"/>
        </a:p>
      </dgm:t>
    </dgm:pt>
    <dgm:pt modelId="{8923F295-2A25-4900-9A57-2945BE2CB59A}">
      <dgm:prSet phldrT="[Text]" custT="1"/>
      <dgm:spPr>
        <a:solidFill>
          <a:schemeClr val="accent4"/>
        </a:solidFill>
      </dgm:spPr>
      <dgm:t>
        <a:bodyPr/>
        <a:lstStyle/>
        <a:p>
          <a:r>
            <a:rPr lang="en-US" sz="3600" dirty="0" smtClean="0"/>
            <a:t>Enforcement Agency</a:t>
          </a:r>
          <a:endParaRPr lang="en-US" sz="3600" dirty="0"/>
        </a:p>
      </dgm:t>
    </dgm:pt>
    <dgm:pt modelId="{6549AA04-3ABC-4551-9E26-57E0A306CF88}" type="parTrans" cxnId="{EA146A14-7C60-43B1-B331-54B2326C404A}">
      <dgm:prSet/>
      <dgm:spPr/>
      <dgm:t>
        <a:bodyPr/>
        <a:lstStyle/>
        <a:p>
          <a:endParaRPr lang="en-US"/>
        </a:p>
      </dgm:t>
    </dgm:pt>
    <dgm:pt modelId="{8D3D3162-16ED-4E67-9A97-EA16F969F673}" type="sibTrans" cxnId="{EA146A14-7C60-43B1-B331-54B2326C404A}">
      <dgm:prSet/>
      <dgm:spPr/>
      <dgm:t>
        <a:bodyPr/>
        <a:lstStyle/>
        <a:p>
          <a:endParaRPr lang="en-US"/>
        </a:p>
      </dgm:t>
    </dgm:pt>
    <dgm:pt modelId="{234BCD8F-E061-4AE1-BDB0-772C6DA3E1CE}">
      <dgm:prSet phldrT="[Text]" custT="1"/>
      <dgm:spPr>
        <a:solidFill>
          <a:schemeClr val="accent5"/>
        </a:solidFill>
      </dgm:spPr>
      <dgm:t>
        <a:bodyPr/>
        <a:lstStyle/>
        <a:p>
          <a:r>
            <a:rPr lang="en-US" sz="3600" dirty="0" smtClean="0"/>
            <a:t>Reactive</a:t>
          </a:r>
          <a:endParaRPr lang="en-US" sz="3600" dirty="0"/>
        </a:p>
      </dgm:t>
    </dgm:pt>
    <dgm:pt modelId="{FD61B61B-CD2D-4044-BF5E-9175061AC09D}" type="parTrans" cxnId="{183D9408-8923-4A29-9E71-1347FA1F1196}">
      <dgm:prSet/>
      <dgm:spPr/>
      <dgm:t>
        <a:bodyPr/>
        <a:lstStyle/>
        <a:p>
          <a:endParaRPr lang="en-US"/>
        </a:p>
      </dgm:t>
    </dgm:pt>
    <dgm:pt modelId="{47305CD0-3878-47BE-8DA5-53133500394F}" type="sibTrans" cxnId="{183D9408-8923-4A29-9E71-1347FA1F1196}">
      <dgm:prSet/>
      <dgm:spPr/>
      <dgm:t>
        <a:bodyPr/>
        <a:lstStyle/>
        <a:p>
          <a:endParaRPr lang="en-US"/>
        </a:p>
      </dgm:t>
    </dgm:pt>
    <dgm:pt modelId="{08BF8759-3067-46CC-AC93-60C16F0F2315}">
      <dgm:prSet phldrT="[Text]" custT="1"/>
      <dgm:spPr>
        <a:solidFill>
          <a:schemeClr val="accent4">
            <a:lumMod val="20000"/>
            <a:lumOff val="80000"/>
          </a:schemeClr>
        </a:solidFill>
      </dgm:spPr>
      <dgm:t>
        <a:bodyPr/>
        <a:lstStyle/>
        <a:p>
          <a:r>
            <a:rPr lang="en-US" sz="4000" b="1" dirty="0" smtClean="0"/>
            <a:t>HRSA</a:t>
          </a:r>
          <a:endParaRPr lang="en-US" sz="3800" b="1" dirty="0"/>
        </a:p>
      </dgm:t>
    </dgm:pt>
    <dgm:pt modelId="{17FD284D-687C-4E58-BE10-D37C25749305}" type="parTrans" cxnId="{6A13B52B-E0BD-4535-89E3-584E899D34ED}">
      <dgm:prSet/>
      <dgm:spPr/>
      <dgm:t>
        <a:bodyPr/>
        <a:lstStyle/>
        <a:p>
          <a:endParaRPr lang="en-US"/>
        </a:p>
      </dgm:t>
    </dgm:pt>
    <dgm:pt modelId="{ACC8A2CB-9F89-4D90-B3E6-98D0F3C5E0D1}" type="sibTrans" cxnId="{6A13B52B-E0BD-4535-89E3-584E899D34ED}">
      <dgm:prSet/>
      <dgm:spPr/>
      <dgm:t>
        <a:bodyPr/>
        <a:lstStyle/>
        <a:p>
          <a:endParaRPr lang="en-US"/>
        </a:p>
      </dgm:t>
    </dgm:pt>
    <dgm:pt modelId="{0F29D78A-9CE2-460A-A1C4-8A9892A5081C}">
      <dgm:prSet phldrT="[Text]" custT="1"/>
      <dgm:spPr/>
      <dgm:t>
        <a:bodyPr/>
        <a:lstStyle/>
        <a:p>
          <a:r>
            <a:rPr lang="en-US" sz="3600" dirty="0" smtClean="0"/>
            <a:t>Funding Agency</a:t>
          </a:r>
          <a:endParaRPr lang="en-US" sz="3600" dirty="0"/>
        </a:p>
      </dgm:t>
    </dgm:pt>
    <dgm:pt modelId="{7E1F8C4A-EFC1-4B8B-B134-B24BBBF6D066}" type="parTrans" cxnId="{60ED5EE0-5B0E-437C-AE37-F7A5A44AFBBE}">
      <dgm:prSet/>
      <dgm:spPr/>
      <dgm:t>
        <a:bodyPr/>
        <a:lstStyle/>
        <a:p>
          <a:endParaRPr lang="en-US"/>
        </a:p>
      </dgm:t>
    </dgm:pt>
    <dgm:pt modelId="{D6D25F4F-D526-4E27-B77B-4D4E982A189B}" type="sibTrans" cxnId="{60ED5EE0-5B0E-437C-AE37-F7A5A44AFBBE}">
      <dgm:prSet/>
      <dgm:spPr/>
      <dgm:t>
        <a:bodyPr/>
        <a:lstStyle/>
        <a:p>
          <a:endParaRPr lang="en-US"/>
        </a:p>
      </dgm:t>
    </dgm:pt>
    <dgm:pt modelId="{29FC4AA4-BAA7-4A29-8311-982AC308B7D0}">
      <dgm:prSet phldrT="[Text]" custT="1"/>
      <dgm:spPr>
        <a:solidFill>
          <a:schemeClr val="accent2"/>
        </a:solidFill>
      </dgm:spPr>
      <dgm:t>
        <a:bodyPr/>
        <a:lstStyle/>
        <a:p>
          <a:r>
            <a:rPr lang="en-US" sz="3600" dirty="0" smtClean="0"/>
            <a:t>Proactive</a:t>
          </a:r>
          <a:endParaRPr lang="en-US" sz="3600" dirty="0"/>
        </a:p>
      </dgm:t>
    </dgm:pt>
    <dgm:pt modelId="{DFD5D9E0-AFA9-4CB5-80B5-7C3A7D35FFE4}" type="parTrans" cxnId="{B17C635B-EAEC-4455-AC18-074BC9D3BA0A}">
      <dgm:prSet/>
      <dgm:spPr/>
      <dgm:t>
        <a:bodyPr/>
        <a:lstStyle/>
        <a:p>
          <a:endParaRPr lang="en-US"/>
        </a:p>
      </dgm:t>
    </dgm:pt>
    <dgm:pt modelId="{A86D478B-7F10-4977-BAD4-3BA7158A98CD}" type="sibTrans" cxnId="{B17C635B-EAEC-4455-AC18-074BC9D3BA0A}">
      <dgm:prSet/>
      <dgm:spPr/>
      <dgm:t>
        <a:bodyPr/>
        <a:lstStyle/>
        <a:p>
          <a:endParaRPr lang="en-US"/>
        </a:p>
      </dgm:t>
    </dgm:pt>
    <dgm:pt modelId="{FE236CB2-0E07-4973-BE0E-B03EC3E6A46A}" type="pres">
      <dgm:prSet presAssocID="{53EBD24E-F033-4F76-8DDE-355E30C33777}" presName="theList" presStyleCnt="0">
        <dgm:presLayoutVars>
          <dgm:dir/>
          <dgm:animLvl val="lvl"/>
          <dgm:resizeHandles val="exact"/>
        </dgm:presLayoutVars>
      </dgm:prSet>
      <dgm:spPr/>
      <dgm:t>
        <a:bodyPr/>
        <a:lstStyle/>
        <a:p>
          <a:endParaRPr lang="en-US"/>
        </a:p>
      </dgm:t>
    </dgm:pt>
    <dgm:pt modelId="{74862A9E-6D22-4927-B0FF-ECAF46826DA6}" type="pres">
      <dgm:prSet presAssocID="{AED1CF21-1963-4B53-9364-7759F6BEC2DD}" presName="compNode" presStyleCnt="0"/>
      <dgm:spPr/>
    </dgm:pt>
    <dgm:pt modelId="{5FC69710-8ABA-4398-9B0B-562125CA216A}" type="pres">
      <dgm:prSet presAssocID="{AED1CF21-1963-4B53-9364-7759F6BEC2DD}" presName="aNode" presStyleLbl="bgShp" presStyleIdx="0" presStyleCnt="2"/>
      <dgm:spPr/>
      <dgm:t>
        <a:bodyPr/>
        <a:lstStyle/>
        <a:p>
          <a:endParaRPr lang="en-US"/>
        </a:p>
      </dgm:t>
    </dgm:pt>
    <dgm:pt modelId="{A886E15B-C2A8-4454-9BAE-BBD64CBC65EB}" type="pres">
      <dgm:prSet presAssocID="{AED1CF21-1963-4B53-9364-7759F6BEC2DD}" presName="textNode" presStyleLbl="bgShp" presStyleIdx="0" presStyleCnt="2"/>
      <dgm:spPr/>
      <dgm:t>
        <a:bodyPr/>
        <a:lstStyle/>
        <a:p>
          <a:endParaRPr lang="en-US"/>
        </a:p>
      </dgm:t>
    </dgm:pt>
    <dgm:pt modelId="{1554B49A-9682-4196-93B6-689A4740B74F}" type="pres">
      <dgm:prSet presAssocID="{AED1CF21-1963-4B53-9364-7759F6BEC2DD}" presName="compChildNode" presStyleCnt="0"/>
      <dgm:spPr/>
    </dgm:pt>
    <dgm:pt modelId="{B4CE23F0-2D86-4F6B-92DA-2A5C3D72979E}" type="pres">
      <dgm:prSet presAssocID="{AED1CF21-1963-4B53-9364-7759F6BEC2DD}" presName="theInnerList" presStyleCnt="0"/>
      <dgm:spPr/>
    </dgm:pt>
    <dgm:pt modelId="{CD8F0ABE-9FEB-41DC-B80A-1E1ACB09A004}" type="pres">
      <dgm:prSet presAssocID="{8923F295-2A25-4900-9A57-2945BE2CB59A}" presName="childNode" presStyleLbl="node1" presStyleIdx="0" presStyleCnt="4">
        <dgm:presLayoutVars>
          <dgm:bulletEnabled val="1"/>
        </dgm:presLayoutVars>
      </dgm:prSet>
      <dgm:spPr/>
      <dgm:t>
        <a:bodyPr/>
        <a:lstStyle/>
        <a:p>
          <a:endParaRPr lang="en-US"/>
        </a:p>
      </dgm:t>
    </dgm:pt>
    <dgm:pt modelId="{181F2F9A-7C37-426F-B4A3-A46C73616127}" type="pres">
      <dgm:prSet presAssocID="{8923F295-2A25-4900-9A57-2945BE2CB59A}" presName="aSpace2" presStyleCnt="0"/>
      <dgm:spPr/>
    </dgm:pt>
    <dgm:pt modelId="{5F0C0B00-B1E2-4AF1-9C2B-D8A928A6A6A9}" type="pres">
      <dgm:prSet presAssocID="{234BCD8F-E061-4AE1-BDB0-772C6DA3E1CE}" presName="childNode" presStyleLbl="node1" presStyleIdx="1" presStyleCnt="4">
        <dgm:presLayoutVars>
          <dgm:bulletEnabled val="1"/>
        </dgm:presLayoutVars>
      </dgm:prSet>
      <dgm:spPr/>
      <dgm:t>
        <a:bodyPr/>
        <a:lstStyle/>
        <a:p>
          <a:endParaRPr lang="en-US"/>
        </a:p>
      </dgm:t>
    </dgm:pt>
    <dgm:pt modelId="{125555FF-AB96-4435-8576-713CAEEAA7AC}" type="pres">
      <dgm:prSet presAssocID="{AED1CF21-1963-4B53-9364-7759F6BEC2DD}" presName="aSpace" presStyleCnt="0"/>
      <dgm:spPr/>
    </dgm:pt>
    <dgm:pt modelId="{5E4BFDF5-6CBB-47CA-A4EE-8F36A3D9A37C}" type="pres">
      <dgm:prSet presAssocID="{08BF8759-3067-46CC-AC93-60C16F0F2315}" presName="compNode" presStyleCnt="0"/>
      <dgm:spPr/>
    </dgm:pt>
    <dgm:pt modelId="{D356E83E-1855-4E12-9B15-DABDF1D31ABB}" type="pres">
      <dgm:prSet presAssocID="{08BF8759-3067-46CC-AC93-60C16F0F2315}" presName="aNode" presStyleLbl="bgShp" presStyleIdx="1" presStyleCnt="2"/>
      <dgm:spPr/>
      <dgm:t>
        <a:bodyPr/>
        <a:lstStyle/>
        <a:p>
          <a:endParaRPr lang="en-US"/>
        </a:p>
      </dgm:t>
    </dgm:pt>
    <dgm:pt modelId="{D257FAB3-7533-4EEF-889A-01F6BEBCCCCD}" type="pres">
      <dgm:prSet presAssocID="{08BF8759-3067-46CC-AC93-60C16F0F2315}" presName="textNode" presStyleLbl="bgShp" presStyleIdx="1" presStyleCnt="2"/>
      <dgm:spPr/>
      <dgm:t>
        <a:bodyPr/>
        <a:lstStyle/>
        <a:p>
          <a:endParaRPr lang="en-US"/>
        </a:p>
      </dgm:t>
    </dgm:pt>
    <dgm:pt modelId="{059A7280-A0AF-4371-B97D-D3B21CB5804E}" type="pres">
      <dgm:prSet presAssocID="{08BF8759-3067-46CC-AC93-60C16F0F2315}" presName="compChildNode" presStyleCnt="0"/>
      <dgm:spPr/>
    </dgm:pt>
    <dgm:pt modelId="{C5D32C98-2588-4592-8359-291792823AC8}" type="pres">
      <dgm:prSet presAssocID="{08BF8759-3067-46CC-AC93-60C16F0F2315}" presName="theInnerList" presStyleCnt="0"/>
      <dgm:spPr/>
    </dgm:pt>
    <dgm:pt modelId="{379FC244-0344-4DFC-8B82-F3EEB91B2108}" type="pres">
      <dgm:prSet presAssocID="{0F29D78A-9CE2-460A-A1C4-8A9892A5081C}" presName="childNode" presStyleLbl="node1" presStyleIdx="2" presStyleCnt="4">
        <dgm:presLayoutVars>
          <dgm:bulletEnabled val="1"/>
        </dgm:presLayoutVars>
      </dgm:prSet>
      <dgm:spPr/>
      <dgm:t>
        <a:bodyPr/>
        <a:lstStyle/>
        <a:p>
          <a:endParaRPr lang="en-US"/>
        </a:p>
      </dgm:t>
    </dgm:pt>
    <dgm:pt modelId="{E2F83071-2D63-4883-ADE2-973D57DEECF2}" type="pres">
      <dgm:prSet presAssocID="{0F29D78A-9CE2-460A-A1C4-8A9892A5081C}" presName="aSpace2" presStyleCnt="0"/>
      <dgm:spPr/>
    </dgm:pt>
    <dgm:pt modelId="{E51905C2-F626-473B-9C7B-2382821E2DB7}" type="pres">
      <dgm:prSet presAssocID="{29FC4AA4-BAA7-4A29-8311-982AC308B7D0}" presName="childNode" presStyleLbl="node1" presStyleIdx="3" presStyleCnt="4">
        <dgm:presLayoutVars>
          <dgm:bulletEnabled val="1"/>
        </dgm:presLayoutVars>
      </dgm:prSet>
      <dgm:spPr/>
      <dgm:t>
        <a:bodyPr/>
        <a:lstStyle/>
        <a:p>
          <a:endParaRPr lang="en-US"/>
        </a:p>
      </dgm:t>
    </dgm:pt>
  </dgm:ptLst>
  <dgm:cxnLst>
    <dgm:cxn modelId="{60ED5EE0-5B0E-437C-AE37-F7A5A44AFBBE}" srcId="{08BF8759-3067-46CC-AC93-60C16F0F2315}" destId="{0F29D78A-9CE2-460A-A1C4-8A9892A5081C}" srcOrd="0" destOrd="0" parTransId="{7E1F8C4A-EFC1-4B8B-B134-B24BBBF6D066}" sibTransId="{D6D25F4F-D526-4E27-B77B-4D4E982A189B}"/>
    <dgm:cxn modelId="{3F267F6D-8FE2-421C-B291-36CB440F3746}" type="presOf" srcId="{8923F295-2A25-4900-9A57-2945BE2CB59A}" destId="{CD8F0ABE-9FEB-41DC-B80A-1E1ACB09A004}" srcOrd="0" destOrd="0" presId="urn:microsoft.com/office/officeart/2005/8/layout/lProcess2"/>
    <dgm:cxn modelId="{A080DFD6-9CC3-46A5-BD3A-AE395A7BA259}" type="presOf" srcId="{29FC4AA4-BAA7-4A29-8311-982AC308B7D0}" destId="{E51905C2-F626-473B-9C7B-2382821E2DB7}" srcOrd="0" destOrd="0" presId="urn:microsoft.com/office/officeart/2005/8/layout/lProcess2"/>
    <dgm:cxn modelId="{6A13B52B-E0BD-4535-89E3-584E899D34ED}" srcId="{53EBD24E-F033-4F76-8DDE-355E30C33777}" destId="{08BF8759-3067-46CC-AC93-60C16F0F2315}" srcOrd="1" destOrd="0" parTransId="{17FD284D-687C-4E58-BE10-D37C25749305}" sibTransId="{ACC8A2CB-9F89-4D90-B3E6-98D0F3C5E0D1}"/>
    <dgm:cxn modelId="{183D9408-8923-4A29-9E71-1347FA1F1196}" srcId="{AED1CF21-1963-4B53-9364-7759F6BEC2DD}" destId="{234BCD8F-E061-4AE1-BDB0-772C6DA3E1CE}" srcOrd="1" destOrd="0" parTransId="{FD61B61B-CD2D-4044-BF5E-9175061AC09D}" sibTransId="{47305CD0-3878-47BE-8DA5-53133500394F}"/>
    <dgm:cxn modelId="{AFBBBB76-52D7-4173-8357-FBAF9A59C4CC}" srcId="{53EBD24E-F033-4F76-8DDE-355E30C33777}" destId="{AED1CF21-1963-4B53-9364-7759F6BEC2DD}" srcOrd="0" destOrd="0" parTransId="{46339C82-FD1A-448F-B3BB-D5EEA723DB3E}" sibTransId="{D6C55204-497F-4E23-9AC4-5C239FEDD1D7}"/>
    <dgm:cxn modelId="{97F1B76C-6233-4604-BA9B-4FF1C31A3827}" type="presOf" srcId="{53EBD24E-F033-4F76-8DDE-355E30C33777}" destId="{FE236CB2-0E07-4973-BE0E-B03EC3E6A46A}" srcOrd="0" destOrd="0" presId="urn:microsoft.com/office/officeart/2005/8/layout/lProcess2"/>
    <dgm:cxn modelId="{EA146A14-7C60-43B1-B331-54B2326C404A}" srcId="{AED1CF21-1963-4B53-9364-7759F6BEC2DD}" destId="{8923F295-2A25-4900-9A57-2945BE2CB59A}" srcOrd="0" destOrd="0" parTransId="{6549AA04-3ABC-4551-9E26-57E0A306CF88}" sibTransId="{8D3D3162-16ED-4E67-9A97-EA16F969F673}"/>
    <dgm:cxn modelId="{C73B9FE9-7F71-4C86-BA17-A0E1724A52C4}" type="presOf" srcId="{08BF8759-3067-46CC-AC93-60C16F0F2315}" destId="{D257FAB3-7533-4EEF-889A-01F6BEBCCCCD}" srcOrd="1" destOrd="0" presId="urn:microsoft.com/office/officeart/2005/8/layout/lProcess2"/>
    <dgm:cxn modelId="{707C1D7D-82C3-4591-9B26-CB7E8D183D4B}" type="presOf" srcId="{AED1CF21-1963-4B53-9364-7759F6BEC2DD}" destId="{5FC69710-8ABA-4398-9B0B-562125CA216A}" srcOrd="0" destOrd="0" presId="urn:microsoft.com/office/officeart/2005/8/layout/lProcess2"/>
    <dgm:cxn modelId="{DBA7C9CB-F20C-404B-AD91-A29782833F66}" type="presOf" srcId="{234BCD8F-E061-4AE1-BDB0-772C6DA3E1CE}" destId="{5F0C0B00-B1E2-4AF1-9C2B-D8A928A6A6A9}" srcOrd="0" destOrd="0" presId="urn:microsoft.com/office/officeart/2005/8/layout/lProcess2"/>
    <dgm:cxn modelId="{AC0E80CE-FBC2-4968-A2BE-9FF8F549F12B}" type="presOf" srcId="{AED1CF21-1963-4B53-9364-7759F6BEC2DD}" destId="{A886E15B-C2A8-4454-9BAE-BBD64CBC65EB}" srcOrd="1" destOrd="0" presId="urn:microsoft.com/office/officeart/2005/8/layout/lProcess2"/>
    <dgm:cxn modelId="{EB0C5C80-704B-4327-9062-A557FDE24164}" type="presOf" srcId="{08BF8759-3067-46CC-AC93-60C16F0F2315}" destId="{D356E83E-1855-4E12-9B15-DABDF1D31ABB}" srcOrd="0" destOrd="0" presId="urn:microsoft.com/office/officeart/2005/8/layout/lProcess2"/>
    <dgm:cxn modelId="{B17C635B-EAEC-4455-AC18-074BC9D3BA0A}" srcId="{08BF8759-3067-46CC-AC93-60C16F0F2315}" destId="{29FC4AA4-BAA7-4A29-8311-982AC308B7D0}" srcOrd="1" destOrd="0" parTransId="{DFD5D9E0-AFA9-4CB5-80B5-7C3A7D35FFE4}" sibTransId="{A86D478B-7F10-4977-BAD4-3BA7158A98CD}"/>
    <dgm:cxn modelId="{84CE532D-2D08-4E66-8581-138BC0D83167}" type="presOf" srcId="{0F29D78A-9CE2-460A-A1C4-8A9892A5081C}" destId="{379FC244-0344-4DFC-8B82-F3EEB91B2108}" srcOrd="0" destOrd="0" presId="urn:microsoft.com/office/officeart/2005/8/layout/lProcess2"/>
    <dgm:cxn modelId="{35A8D866-83D9-484E-8D58-98CAFE18F481}" type="presParOf" srcId="{FE236CB2-0E07-4973-BE0E-B03EC3E6A46A}" destId="{74862A9E-6D22-4927-B0FF-ECAF46826DA6}" srcOrd="0" destOrd="0" presId="urn:microsoft.com/office/officeart/2005/8/layout/lProcess2"/>
    <dgm:cxn modelId="{79A33547-005A-47CA-8330-1E4D208A7FA7}" type="presParOf" srcId="{74862A9E-6D22-4927-B0FF-ECAF46826DA6}" destId="{5FC69710-8ABA-4398-9B0B-562125CA216A}" srcOrd="0" destOrd="0" presId="urn:microsoft.com/office/officeart/2005/8/layout/lProcess2"/>
    <dgm:cxn modelId="{22AC8F5A-5EDA-4025-81CA-A057547F18B2}" type="presParOf" srcId="{74862A9E-6D22-4927-B0FF-ECAF46826DA6}" destId="{A886E15B-C2A8-4454-9BAE-BBD64CBC65EB}" srcOrd="1" destOrd="0" presId="urn:microsoft.com/office/officeart/2005/8/layout/lProcess2"/>
    <dgm:cxn modelId="{F6BAB51A-DF67-4E91-89C6-06449C64791A}" type="presParOf" srcId="{74862A9E-6D22-4927-B0FF-ECAF46826DA6}" destId="{1554B49A-9682-4196-93B6-689A4740B74F}" srcOrd="2" destOrd="0" presId="urn:microsoft.com/office/officeart/2005/8/layout/lProcess2"/>
    <dgm:cxn modelId="{0D4EC91B-5893-4201-970C-9C4DCE41EAA2}" type="presParOf" srcId="{1554B49A-9682-4196-93B6-689A4740B74F}" destId="{B4CE23F0-2D86-4F6B-92DA-2A5C3D72979E}" srcOrd="0" destOrd="0" presId="urn:microsoft.com/office/officeart/2005/8/layout/lProcess2"/>
    <dgm:cxn modelId="{A7F38044-AE9E-4418-920F-D6C5BA207FF6}" type="presParOf" srcId="{B4CE23F0-2D86-4F6B-92DA-2A5C3D72979E}" destId="{CD8F0ABE-9FEB-41DC-B80A-1E1ACB09A004}" srcOrd="0" destOrd="0" presId="urn:microsoft.com/office/officeart/2005/8/layout/lProcess2"/>
    <dgm:cxn modelId="{70E7BE53-3B4C-448A-AB9F-68DF79A947C7}" type="presParOf" srcId="{B4CE23F0-2D86-4F6B-92DA-2A5C3D72979E}" destId="{181F2F9A-7C37-426F-B4A3-A46C73616127}" srcOrd="1" destOrd="0" presId="urn:microsoft.com/office/officeart/2005/8/layout/lProcess2"/>
    <dgm:cxn modelId="{97E00B17-A6C2-402B-9200-2B97CFE092ED}" type="presParOf" srcId="{B4CE23F0-2D86-4F6B-92DA-2A5C3D72979E}" destId="{5F0C0B00-B1E2-4AF1-9C2B-D8A928A6A6A9}" srcOrd="2" destOrd="0" presId="urn:microsoft.com/office/officeart/2005/8/layout/lProcess2"/>
    <dgm:cxn modelId="{98874249-EDDC-4F29-A769-66F10C3FFBB1}" type="presParOf" srcId="{FE236CB2-0E07-4973-BE0E-B03EC3E6A46A}" destId="{125555FF-AB96-4435-8576-713CAEEAA7AC}" srcOrd="1" destOrd="0" presId="urn:microsoft.com/office/officeart/2005/8/layout/lProcess2"/>
    <dgm:cxn modelId="{1A217B97-05C1-4FA4-9064-6DAB18E58CAC}" type="presParOf" srcId="{FE236CB2-0E07-4973-BE0E-B03EC3E6A46A}" destId="{5E4BFDF5-6CBB-47CA-A4EE-8F36A3D9A37C}" srcOrd="2" destOrd="0" presId="urn:microsoft.com/office/officeart/2005/8/layout/lProcess2"/>
    <dgm:cxn modelId="{DE50103E-B5AA-4729-BA2A-0D223CBE2450}" type="presParOf" srcId="{5E4BFDF5-6CBB-47CA-A4EE-8F36A3D9A37C}" destId="{D356E83E-1855-4E12-9B15-DABDF1D31ABB}" srcOrd="0" destOrd="0" presId="urn:microsoft.com/office/officeart/2005/8/layout/lProcess2"/>
    <dgm:cxn modelId="{689F0F73-1D37-4438-8B70-E331DA768ECC}" type="presParOf" srcId="{5E4BFDF5-6CBB-47CA-A4EE-8F36A3D9A37C}" destId="{D257FAB3-7533-4EEF-889A-01F6BEBCCCCD}" srcOrd="1" destOrd="0" presId="urn:microsoft.com/office/officeart/2005/8/layout/lProcess2"/>
    <dgm:cxn modelId="{9E1C8ABB-E1AD-4066-9E86-F6E264DF4DEF}" type="presParOf" srcId="{5E4BFDF5-6CBB-47CA-A4EE-8F36A3D9A37C}" destId="{059A7280-A0AF-4371-B97D-D3B21CB5804E}" srcOrd="2" destOrd="0" presId="urn:microsoft.com/office/officeart/2005/8/layout/lProcess2"/>
    <dgm:cxn modelId="{E0E6661E-35EA-4114-B80F-191A6FE28A41}" type="presParOf" srcId="{059A7280-A0AF-4371-B97D-D3B21CB5804E}" destId="{C5D32C98-2588-4592-8359-291792823AC8}" srcOrd="0" destOrd="0" presId="urn:microsoft.com/office/officeart/2005/8/layout/lProcess2"/>
    <dgm:cxn modelId="{E4026A41-A3BE-4010-B623-5248A5374BC5}" type="presParOf" srcId="{C5D32C98-2588-4592-8359-291792823AC8}" destId="{379FC244-0344-4DFC-8B82-F3EEB91B2108}" srcOrd="0" destOrd="0" presId="urn:microsoft.com/office/officeart/2005/8/layout/lProcess2"/>
    <dgm:cxn modelId="{5740AC8E-3C9B-4AE7-95A8-22C44A06238A}" type="presParOf" srcId="{C5D32C98-2588-4592-8359-291792823AC8}" destId="{E2F83071-2D63-4883-ADE2-973D57DEECF2}" srcOrd="1" destOrd="0" presId="urn:microsoft.com/office/officeart/2005/8/layout/lProcess2"/>
    <dgm:cxn modelId="{25054520-F8D1-4CD9-B3AC-7CDAC32FBF5F}" type="presParOf" srcId="{C5D32C98-2588-4592-8359-291792823AC8}" destId="{E51905C2-F626-473B-9C7B-2382821E2DB7}"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1A92D6C-E2E1-4FCD-82D0-BAC93C818B60}" type="doc">
      <dgm:prSet loTypeId="urn:microsoft.com/office/officeart/2005/8/layout/venn3" loCatId="relationship" qsTypeId="urn:microsoft.com/office/officeart/2005/8/quickstyle/simple1" qsCatId="simple" csTypeId="urn:microsoft.com/office/officeart/2005/8/colors/colorful1" csCatId="colorful" phldr="1"/>
      <dgm:spPr/>
      <dgm:t>
        <a:bodyPr/>
        <a:lstStyle/>
        <a:p>
          <a:endParaRPr lang="en-US"/>
        </a:p>
      </dgm:t>
    </dgm:pt>
    <dgm:pt modelId="{0122CE79-3B76-46E4-9E36-0A1A6AFB6BCB}">
      <dgm:prSet/>
      <dgm:spPr/>
      <dgm:t>
        <a:bodyPr/>
        <a:lstStyle/>
        <a:p>
          <a:pPr rtl="0"/>
          <a:r>
            <a:rPr lang="en-US" dirty="0" smtClean="0"/>
            <a:t>The </a:t>
          </a:r>
          <a:r>
            <a:rPr lang="en-US" b="1" dirty="0" smtClean="0"/>
            <a:t>number or proportion </a:t>
          </a:r>
          <a:r>
            <a:rPr lang="en-US" dirty="0" smtClean="0"/>
            <a:t>of </a:t>
          </a:r>
          <a:r>
            <a:rPr lang="en-US" dirty="0" err="1" smtClean="0"/>
            <a:t>LEP</a:t>
          </a:r>
          <a:r>
            <a:rPr lang="en-US" dirty="0" smtClean="0"/>
            <a:t> persons eligible to be serviced or likely to be encountered by the program or recipient.</a:t>
          </a:r>
          <a:endParaRPr lang="en-US" dirty="0"/>
        </a:p>
      </dgm:t>
    </dgm:pt>
    <dgm:pt modelId="{86F686F6-E395-4156-9513-4C511A805903}" type="parTrans" cxnId="{1A69522B-4182-458F-9F08-8D9DF9537884}">
      <dgm:prSet/>
      <dgm:spPr/>
      <dgm:t>
        <a:bodyPr/>
        <a:lstStyle/>
        <a:p>
          <a:endParaRPr lang="en-US"/>
        </a:p>
      </dgm:t>
    </dgm:pt>
    <dgm:pt modelId="{E825DA37-C126-4959-A731-6CDD060D9E5A}" type="sibTrans" cxnId="{1A69522B-4182-458F-9F08-8D9DF9537884}">
      <dgm:prSet/>
      <dgm:spPr/>
      <dgm:t>
        <a:bodyPr/>
        <a:lstStyle/>
        <a:p>
          <a:endParaRPr lang="en-US"/>
        </a:p>
      </dgm:t>
    </dgm:pt>
    <dgm:pt modelId="{2D04B39B-A8CB-47F1-AE6A-1ABF70FA0210}">
      <dgm:prSet/>
      <dgm:spPr/>
      <dgm:t>
        <a:bodyPr/>
        <a:lstStyle/>
        <a:p>
          <a:pPr rtl="0"/>
          <a:r>
            <a:rPr lang="en-US" dirty="0" smtClean="0"/>
            <a:t>The </a:t>
          </a:r>
          <a:r>
            <a:rPr lang="en-US" b="1" dirty="0" smtClean="0"/>
            <a:t>frequency</a:t>
          </a:r>
          <a:r>
            <a:rPr lang="en-US" dirty="0" smtClean="0"/>
            <a:t> with which </a:t>
          </a:r>
          <a:r>
            <a:rPr lang="en-US" dirty="0" err="1" smtClean="0"/>
            <a:t>LEP</a:t>
          </a:r>
          <a:r>
            <a:rPr lang="en-US" dirty="0" smtClean="0"/>
            <a:t> individuals come in contact with the program.</a:t>
          </a:r>
          <a:endParaRPr lang="en-US" dirty="0"/>
        </a:p>
      </dgm:t>
    </dgm:pt>
    <dgm:pt modelId="{8089163E-AABC-4195-88E2-7322E5D9041F}" type="parTrans" cxnId="{9F48CE40-F546-46BE-822F-84C7FAE78628}">
      <dgm:prSet/>
      <dgm:spPr/>
      <dgm:t>
        <a:bodyPr/>
        <a:lstStyle/>
        <a:p>
          <a:endParaRPr lang="en-US"/>
        </a:p>
      </dgm:t>
    </dgm:pt>
    <dgm:pt modelId="{A5CF799E-C0AF-45DF-80CF-5DAFBF9932E6}" type="sibTrans" cxnId="{9F48CE40-F546-46BE-822F-84C7FAE78628}">
      <dgm:prSet/>
      <dgm:spPr/>
      <dgm:t>
        <a:bodyPr/>
        <a:lstStyle/>
        <a:p>
          <a:endParaRPr lang="en-US"/>
        </a:p>
      </dgm:t>
    </dgm:pt>
    <dgm:pt modelId="{E9776C84-CF31-4411-8A81-01557FEE9931}">
      <dgm:prSet/>
      <dgm:spPr>
        <a:solidFill>
          <a:schemeClr val="accent5">
            <a:alpha val="50000"/>
          </a:schemeClr>
        </a:solidFill>
      </dgm:spPr>
      <dgm:t>
        <a:bodyPr/>
        <a:lstStyle/>
        <a:p>
          <a:pPr rtl="0"/>
          <a:r>
            <a:rPr lang="en-US" dirty="0" smtClean="0"/>
            <a:t>The </a:t>
          </a:r>
          <a:r>
            <a:rPr lang="en-US" b="1" dirty="0" smtClean="0"/>
            <a:t>nature and importance </a:t>
          </a:r>
          <a:r>
            <a:rPr lang="en-US" dirty="0" smtClean="0"/>
            <a:t>of the program, activity, or service provided by the program to people’s lives.</a:t>
          </a:r>
          <a:endParaRPr lang="en-US" dirty="0"/>
        </a:p>
      </dgm:t>
    </dgm:pt>
    <dgm:pt modelId="{FDE1B91E-7F1D-43F7-81A4-83937CC3A971}" type="parTrans" cxnId="{85DF0947-A3B2-44A6-98FA-7AF66CA6B932}">
      <dgm:prSet/>
      <dgm:spPr/>
      <dgm:t>
        <a:bodyPr/>
        <a:lstStyle/>
        <a:p>
          <a:endParaRPr lang="en-US"/>
        </a:p>
      </dgm:t>
    </dgm:pt>
    <dgm:pt modelId="{9BEB25DF-5140-4B54-88CD-50B55DC84CD1}" type="sibTrans" cxnId="{85DF0947-A3B2-44A6-98FA-7AF66CA6B932}">
      <dgm:prSet/>
      <dgm:spPr/>
      <dgm:t>
        <a:bodyPr/>
        <a:lstStyle/>
        <a:p>
          <a:endParaRPr lang="en-US"/>
        </a:p>
      </dgm:t>
    </dgm:pt>
    <dgm:pt modelId="{B8DB064D-290E-4E49-99B2-22BB44977D3C}">
      <dgm:prSet/>
      <dgm:spPr>
        <a:solidFill>
          <a:schemeClr val="accent4">
            <a:alpha val="50000"/>
          </a:schemeClr>
        </a:solidFill>
      </dgm:spPr>
      <dgm:t>
        <a:bodyPr/>
        <a:lstStyle/>
        <a:p>
          <a:pPr rtl="0"/>
          <a:r>
            <a:rPr lang="en-US" dirty="0" smtClean="0"/>
            <a:t>The </a:t>
          </a:r>
          <a:r>
            <a:rPr lang="en-US" b="1" dirty="0" smtClean="0"/>
            <a:t>resources</a:t>
          </a:r>
          <a:r>
            <a:rPr lang="en-US" dirty="0" smtClean="0"/>
            <a:t> available to the recipient.</a:t>
          </a:r>
          <a:endParaRPr lang="en-US" dirty="0"/>
        </a:p>
      </dgm:t>
    </dgm:pt>
    <dgm:pt modelId="{3FE2E649-CEA6-4B28-A48E-9FEFC3933A7C}" type="parTrans" cxnId="{B6EC5F8C-4167-4C23-8D32-DEE208FE6C6B}">
      <dgm:prSet/>
      <dgm:spPr/>
      <dgm:t>
        <a:bodyPr/>
        <a:lstStyle/>
        <a:p>
          <a:endParaRPr lang="en-US"/>
        </a:p>
      </dgm:t>
    </dgm:pt>
    <dgm:pt modelId="{45BCC91B-427D-4DE1-9251-73CEA73676A2}" type="sibTrans" cxnId="{B6EC5F8C-4167-4C23-8D32-DEE208FE6C6B}">
      <dgm:prSet/>
      <dgm:spPr/>
      <dgm:t>
        <a:bodyPr/>
        <a:lstStyle/>
        <a:p>
          <a:endParaRPr lang="en-US"/>
        </a:p>
      </dgm:t>
    </dgm:pt>
    <dgm:pt modelId="{F7A57A4D-0CF7-4E9D-86E9-5350238C389C}" type="pres">
      <dgm:prSet presAssocID="{F1A92D6C-E2E1-4FCD-82D0-BAC93C818B60}" presName="Name0" presStyleCnt="0">
        <dgm:presLayoutVars>
          <dgm:dir/>
          <dgm:resizeHandles val="exact"/>
        </dgm:presLayoutVars>
      </dgm:prSet>
      <dgm:spPr/>
      <dgm:t>
        <a:bodyPr/>
        <a:lstStyle/>
        <a:p>
          <a:endParaRPr lang="en-US"/>
        </a:p>
      </dgm:t>
    </dgm:pt>
    <dgm:pt modelId="{D3217FF6-47B4-4579-9297-D63FFC7754AF}" type="pres">
      <dgm:prSet presAssocID="{0122CE79-3B76-46E4-9E36-0A1A6AFB6BCB}" presName="Name5" presStyleLbl="vennNode1" presStyleIdx="0" presStyleCnt="4">
        <dgm:presLayoutVars>
          <dgm:bulletEnabled val="1"/>
        </dgm:presLayoutVars>
      </dgm:prSet>
      <dgm:spPr/>
      <dgm:t>
        <a:bodyPr/>
        <a:lstStyle/>
        <a:p>
          <a:endParaRPr lang="en-US"/>
        </a:p>
      </dgm:t>
    </dgm:pt>
    <dgm:pt modelId="{320A3B03-898A-4E89-9845-AB0C5C7150B4}" type="pres">
      <dgm:prSet presAssocID="{E825DA37-C126-4959-A731-6CDD060D9E5A}" presName="space" presStyleCnt="0"/>
      <dgm:spPr/>
    </dgm:pt>
    <dgm:pt modelId="{97C754FD-8719-4433-831A-3DFFCB70D76F}" type="pres">
      <dgm:prSet presAssocID="{2D04B39B-A8CB-47F1-AE6A-1ABF70FA0210}" presName="Name5" presStyleLbl="vennNode1" presStyleIdx="1" presStyleCnt="4">
        <dgm:presLayoutVars>
          <dgm:bulletEnabled val="1"/>
        </dgm:presLayoutVars>
      </dgm:prSet>
      <dgm:spPr/>
      <dgm:t>
        <a:bodyPr/>
        <a:lstStyle/>
        <a:p>
          <a:endParaRPr lang="en-US"/>
        </a:p>
      </dgm:t>
    </dgm:pt>
    <dgm:pt modelId="{47B0BABD-0B52-4308-8225-27BC51EE14FD}" type="pres">
      <dgm:prSet presAssocID="{A5CF799E-C0AF-45DF-80CF-5DAFBF9932E6}" presName="space" presStyleCnt="0"/>
      <dgm:spPr/>
    </dgm:pt>
    <dgm:pt modelId="{BAC505B7-6890-4029-8B48-6217353B7FA2}" type="pres">
      <dgm:prSet presAssocID="{E9776C84-CF31-4411-8A81-01557FEE9931}" presName="Name5" presStyleLbl="vennNode1" presStyleIdx="2" presStyleCnt="4">
        <dgm:presLayoutVars>
          <dgm:bulletEnabled val="1"/>
        </dgm:presLayoutVars>
      </dgm:prSet>
      <dgm:spPr/>
      <dgm:t>
        <a:bodyPr/>
        <a:lstStyle/>
        <a:p>
          <a:endParaRPr lang="en-US"/>
        </a:p>
      </dgm:t>
    </dgm:pt>
    <dgm:pt modelId="{D657F578-9386-4DDB-A7CA-D2D866E09931}" type="pres">
      <dgm:prSet presAssocID="{9BEB25DF-5140-4B54-88CD-50B55DC84CD1}" presName="space" presStyleCnt="0"/>
      <dgm:spPr/>
    </dgm:pt>
    <dgm:pt modelId="{2FEC36C7-0BD5-45A2-87CB-EEEC05B73087}" type="pres">
      <dgm:prSet presAssocID="{B8DB064D-290E-4E49-99B2-22BB44977D3C}" presName="Name5" presStyleLbl="vennNode1" presStyleIdx="3" presStyleCnt="4">
        <dgm:presLayoutVars>
          <dgm:bulletEnabled val="1"/>
        </dgm:presLayoutVars>
      </dgm:prSet>
      <dgm:spPr/>
      <dgm:t>
        <a:bodyPr/>
        <a:lstStyle/>
        <a:p>
          <a:endParaRPr lang="en-US"/>
        </a:p>
      </dgm:t>
    </dgm:pt>
  </dgm:ptLst>
  <dgm:cxnLst>
    <dgm:cxn modelId="{9F48CE40-F546-46BE-822F-84C7FAE78628}" srcId="{F1A92D6C-E2E1-4FCD-82D0-BAC93C818B60}" destId="{2D04B39B-A8CB-47F1-AE6A-1ABF70FA0210}" srcOrd="1" destOrd="0" parTransId="{8089163E-AABC-4195-88E2-7322E5D9041F}" sibTransId="{A5CF799E-C0AF-45DF-80CF-5DAFBF9932E6}"/>
    <dgm:cxn modelId="{5281EDBA-DC1B-4ADE-9FDC-FCF8046D5344}" type="presOf" srcId="{2D04B39B-A8CB-47F1-AE6A-1ABF70FA0210}" destId="{97C754FD-8719-4433-831A-3DFFCB70D76F}" srcOrd="0" destOrd="0" presId="urn:microsoft.com/office/officeart/2005/8/layout/venn3"/>
    <dgm:cxn modelId="{1A69522B-4182-458F-9F08-8D9DF9537884}" srcId="{F1A92D6C-E2E1-4FCD-82D0-BAC93C818B60}" destId="{0122CE79-3B76-46E4-9E36-0A1A6AFB6BCB}" srcOrd="0" destOrd="0" parTransId="{86F686F6-E395-4156-9513-4C511A805903}" sibTransId="{E825DA37-C126-4959-A731-6CDD060D9E5A}"/>
    <dgm:cxn modelId="{0C44815B-B41E-4989-85D3-6F3CF1BB1794}" type="presOf" srcId="{E9776C84-CF31-4411-8A81-01557FEE9931}" destId="{BAC505B7-6890-4029-8B48-6217353B7FA2}" srcOrd="0" destOrd="0" presId="urn:microsoft.com/office/officeart/2005/8/layout/venn3"/>
    <dgm:cxn modelId="{85DF0947-A3B2-44A6-98FA-7AF66CA6B932}" srcId="{F1A92D6C-E2E1-4FCD-82D0-BAC93C818B60}" destId="{E9776C84-CF31-4411-8A81-01557FEE9931}" srcOrd="2" destOrd="0" parTransId="{FDE1B91E-7F1D-43F7-81A4-83937CC3A971}" sibTransId="{9BEB25DF-5140-4B54-88CD-50B55DC84CD1}"/>
    <dgm:cxn modelId="{E5599BFB-3C5B-4C1F-9361-06A79AA054F9}" type="presOf" srcId="{0122CE79-3B76-46E4-9E36-0A1A6AFB6BCB}" destId="{D3217FF6-47B4-4579-9297-D63FFC7754AF}" srcOrd="0" destOrd="0" presId="urn:microsoft.com/office/officeart/2005/8/layout/venn3"/>
    <dgm:cxn modelId="{C6C02813-1A56-4387-82C9-75BCBE1FC117}" type="presOf" srcId="{F1A92D6C-E2E1-4FCD-82D0-BAC93C818B60}" destId="{F7A57A4D-0CF7-4E9D-86E9-5350238C389C}" srcOrd="0" destOrd="0" presId="urn:microsoft.com/office/officeart/2005/8/layout/venn3"/>
    <dgm:cxn modelId="{48AF51ED-6E7F-448F-86E1-0A29F0744A63}" type="presOf" srcId="{B8DB064D-290E-4E49-99B2-22BB44977D3C}" destId="{2FEC36C7-0BD5-45A2-87CB-EEEC05B73087}" srcOrd="0" destOrd="0" presId="urn:microsoft.com/office/officeart/2005/8/layout/venn3"/>
    <dgm:cxn modelId="{B6EC5F8C-4167-4C23-8D32-DEE208FE6C6B}" srcId="{F1A92D6C-E2E1-4FCD-82D0-BAC93C818B60}" destId="{B8DB064D-290E-4E49-99B2-22BB44977D3C}" srcOrd="3" destOrd="0" parTransId="{3FE2E649-CEA6-4B28-A48E-9FEFC3933A7C}" sibTransId="{45BCC91B-427D-4DE1-9251-73CEA73676A2}"/>
    <dgm:cxn modelId="{8F2BC2AC-28D5-426B-BCA1-0038BF360B3C}" type="presParOf" srcId="{F7A57A4D-0CF7-4E9D-86E9-5350238C389C}" destId="{D3217FF6-47B4-4579-9297-D63FFC7754AF}" srcOrd="0" destOrd="0" presId="urn:microsoft.com/office/officeart/2005/8/layout/venn3"/>
    <dgm:cxn modelId="{5CE85BE4-3CBD-47BF-B932-3A56804CA364}" type="presParOf" srcId="{F7A57A4D-0CF7-4E9D-86E9-5350238C389C}" destId="{320A3B03-898A-4E89-9845-AB0C5C7150B4}" srcOrd="1" destOrd="0" presId="urn:microsoft.com/office/officeart/2005/8/layout/venn3"/>
    <dgm:cxn modelId="{8F6615D6-6D09-45F0-B306-F9CF24264DA4}" type="presParOf" srcId="{F7A57A4D-0CF7-4E9D-86E9-5350238C389C}" destId="{97C754FD-8719-4433-831A-3DFFCB70D76F}" srcOrd="2" destOrd="0" presId="urn:microsoft.com/office/officeart/2005/8/layout/venn3"/>
    <dgm:cxn modelId="{2F4B9B10-ABE5-4F92-AFDB-19F34638E38F}" type="presParOf" srcId="{F7A57A4D-0CF7-4E9D-86E9-5350238C389C}" destId="{47B0BABD-0B52-4308-8225-27BC51EE14FD}" srcOrd="3" destOrd="0" presId="urn:microsoft.com/office/officeart/2005/8/layout/venn3"/>
    <dgm:cxn modelId="{605ABA79-6116-49F6-B782-0048E9D826B0}" type="presParOf" srcId="{F7A57A4D-0CF7-4E9D-86E9-5350238C389C}" destId="{BAC505B7-6890-4029-8B48-6217353B7FA2}" srcOrd="4" destOrd="0" presId="urn:microsoft.com/office/officeart/2005/8/layout/venn3"/>
    <dgm:cxn modelId="{5E4AEBD1-7C4D-49AA-992C-D49E550180F6}" type="presParOf" srcId="{F7A57A4D-0CF7-4E9D-86E9-5350238C389C}" destId="{D657F578-9386-4DDB-A7CA-D2D866E09931}" srcOrd="5" destOrd="0" presId="urn:microsoft.com/office/officeart/2005/8/layout/venn3"/>
    <dgm:cxn modelId="{78A0277B-C62F-40A8-B3A5-B0A386B3D682}" type="presParOf" srcId="{F7A57A4D-0CF7-4E9D-86E9-5350238C389C}" destId="{2FEC36C7-0BD5-45A2-87CB-EEEC05B73087}"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4110A00-F3CC-413E-816A-6E3B6B188DC0}"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0522E0B8-6F55-4E85-9372-D0CDE9477C56}">
      <dgm:prSet/>
      <dgm:spPr/>
      <dgm:t>
        <a:bodyPr/>
        <a:lstStyle/>
        <a:p>
          <a:pPr rtl="0"/>
          <a:r>
            <a:rPr lang="en-US" b="1" smtClean="0"/>
            <a:t>Identifying LEP Individuals who need language assistance</a:t>
          </a:r>
          <a:endParaRPr lang="en-US"/>
        </a:p>
      </dgm:t>
    </dgm:pt>
    <dgm:pt modelId="{EE1A3A2E-072D-4856-BE2D-47890BF895AF}" type="parTrans" cxnId="{4DB9249E-4A68-4553-99C7-BF6308A8A623}">
      <dgm:prSet/>
      <dgm:spPr/>
      <dgm:t>
        <a:bodyPr/>
        <a:lstStyle/>
        <a:p>
          <a:endParaRPr lang="en-US"/>
        </a:p>
      </dgm:t>
    </dgm:pt>
    <dgm:pt modelId="{E2E347E4-8B24-41BB-8942-F0F48A07DB76}" type="sibTrans" cxnId="{4DB9249E-4A68-4553-99C7-BF6308A8A623}">
      <dgm:prSet/>
      <dgm:spPr/>
      <dgm:t>
        <a:bodyPr/>
        <a:lstStyle/>
        <a:p>
          <a:endParaRPr lang="en-US"/>
        </a:p>
      </dgm:t>
    </dgm:pt>
    <dgm:pt modelId="{3D74B660-0F48-4532-9C40-022640CDCC4D}">
      <dgm:prSet/>
      <dgm:spPr/>
      <dgm:t>
        <a:bodyPr/>
        <a:lstStyle/>
        <a:p>
          <a:pPr rtl="0"/>
          <a:r>
            <a:rPr lang="en-US" b="1" smtClean="0"/>
            <a:t>Language Assistance Services</a:t>
          </a:r>
          <a:endParaRPr lang="en-US"/>
        </a:p>
      </dgm:t>
    </dgm:pt>
    <dgm:pt modelId="{117E0860-B41C-4A40-ABF7-56955C8DB1CC}" type="parTrans" cxnId="{F23E2715-BB28-44B6-8F1A-1A372FCA53A8}">
      <dgm:prSet/>
      <dgm:spPr/>
      <dgm:t>
        <a:bodyPr/>
        <a:lstStyle/>
        <a:p>
          <a:endParaRPr lang="en-US"/>
        </a:p>
      </dgm:t>
    </dgm:pt>
    <dgm:pt modelId="{CFAB944E-D7A3-4678-AFBE-D6EF771F35BF}" type="sibTrans" cxnId="{F23E2715-BB28-44B6-8F1A-1A372FCA53A8}">
      <dgm:prSet/>
      <dgm:spPr/>
      <dgm:t>
        <a:bodyPr/>
        <a:lstStyle/>
        <a:p>
          <a:endParaRPr lang="en-US"/>
        </a:p>
      </dgm:t>
    </dgm:pt>
    <dgm:pt modelId="{A1F7336B-BBFF-4B01-AB3D-3A8CD8B45C9F}">
      <dgm:prSet/>
      <dgm:spPr/>
      <dgm:t>
        <a:bodyPr/>
        <a:lstStyle/>
        <a:p>
          <a:pPr rtl="0"/>
          <a:r>
            <a:rPr lang="en-US" b="1" smtClean="0"/>
            <a:t>Staff Training</a:t>
          </a:r>
          <a:endParaRPr lang="en-US"/>
        </a:p>
      </dgm:t>
    </dgm:pt>
    <dgm:pt modelId="{14F8CEBB-B37E-4F1E-8324-A2E93E716FCF}" type="parTrans" cxnId="{86595471-15FE-4C0E-AADB-E811100DCB0D}">
      <dgm:prSet/>
      <dgm:spPr/>
      <dgm:t>
        <a:bodyPr/>
        <a:lstStyle/>
        <a:p>
          <a:endParaRPr lang="en-US"/>
        </a:p>
      </dgm:t>
    </dgm:pt>
    <dgm:pt modelId="{E294FEC2-D9AE-4618-9CD6-ABF546550E59}" type="sibTrans" cxnId="{86595471-15FE-4C0E-AADB-E811100DCB0D}">
      <dgm:prSet/>
      <dgm:spPr/>
      <dgm:t>
        <a:bodyPr/>
        <a:lstStyle/>
        <a:p>
          <a:endParaRPr lang="en-US"/>
        </a:p>
      </dgm:t>
    </dgm:pt>
    <dgm:pt modelId="{2CD710FF-A3E8-41BB-9D21-DF21085B3502}">
      <dgm:prSet/>
      <dgm:spPr/>
      <dgm:t>
        <a:bodyPr/>
        <a:lstStyle/>
        <a:p>
          <a:pPr rtl="0"/>
          <a:r>
            <a:rPr lang="en-US" b="1" smtClean="0"/>
            <a:t>Notice to LEP Individuals</a:t>
          </a:r>
          <a:endParaRPr lang="en-US"/>
        </a:p>
      </dgm:t>
    </dgm:pt>
    <dgm:pt modelId="{A4185AB1-FBF6-4AD5-A0F8-EAAD024FC5C7}" type="parTrans" cxnId="{83573551-BBDF-4641-89E3-998951689626}">
      <dgm:prSet/>
      <dgm:spPr/>
      <dgm:t>
        <a:bodyPr/>
        <a:lstStyle/>
        <a:p>
          <a:endParaRPr lang="en-US"/>
        </a:p>
      </dgm:t>
    </dgm:pt>
    <dgm:pt modelId="{92F577F9-551C-4AD8-8BD5-C9240D38408D}" type="sibTrans" cxnId="{83573551-BBDF-4641-89E3-998951689626}">
      <dgm:prSet/>
      <dgm:spPr/>
      <dgm:t>
        <a:bodyPr/>
        <a:lstStyle/>
        <a:p>
          <a:endParaRPr lang="en-US"/>
        </a:p>
      </dgm:t>
    </dgm:pt>
    <dgm:pt modelId="{3F5AA11B-194C-47E5-B74B-D736B3C2C3EC}">
      <dgm:prSet/>
      <dgm:spPr/>
      <dgm:t>
        <a:bodyPr/>
        <a:lstStyle/>
        <a:p>
          <a:pPr rtl="0"/>
          <a:r>
            <a:rPr lang="en-US" b="1" dirty="0" smtClean="0"/>
            <a:t>Monitoring and Updating the Language Access Plan</a:t>
          </a:r>
          <a:endParaRPr lang="en-US" dirty="0"/>
        </a:p>
      </dgm:t>
    </dgm:pt>
    <dgm:pt modelId="{2E40C278-83A0-40D8-B01D-DFF4330B1851}" type="parTrans" cxnId="{7313B1F1-628B-4281-B0D3-A40EE5DC80B8}">
      <dgm:prSet/>
      <dgm:spPr/>
      <dgm:t>
        <a:bodyPr/>
        <a:lstStyle/>
        <a:p>
          <a:endParaRPr lang="en-US"/>
        </a:p>
      </dgm:t>
    </dgm:pt>
    <dgm:pt modelId="{4A97D4A4-1E55-47EE-B36A-461BD2F8A22C}" type="sibTrans" cxnId="{7313B1F1-628B-4281-B0D3-A40EE5DC80B8}">
      <dgm:prSet/>
      <dgm:spPr/>
      <dgm:t>
        <a:bodyPr/>
        <a:lstStyle/>
        <a:p>
          <a:endParaRPr lang="en-US"/>
        </a:p>
      </dgm:t>
    </dgm:pt>
    <dgm:pt modelId="{082DAFDB-C4E4-4B8E-8291-EEA3352D56AD}" type="pres">
      <dgm:prSet presAssocID="{14110A00-F3CC-413E-816A-6E3B6B188DC0}" presName="linear" presStyleCnt="0">
        <dgm:presLayoutVars>
          <dgm:animLvl val="lvl"/>
          <dgm:resizeHandles val="exact"/>
        </dgm:presLayoutVars>
      </dgm:prSet>
      <dgm:spPr/>
      <dgm:t>
        <a:bodyPr/>
        <a:lstStyle/>
        <a:p>
          <a:endParaRPr lang="en-US"/>
        </a:p>
      </dgm:t>
    </dgm:pt>
    <dgm:pt modelId="{6BC43211-4341-47A7-9640-47A700669E6C}" type="pres">
      <dgm:prSet presAssocID="{0522E0B8-6F55-4E85-9372-D0CDE9477C56}" presName="parentText" presStyleLbl="node1" presStyleIdx="0" presStyleCnt="5">
        <dgm:presLayoutVars>
          <dgm:chMax val="0"/>
          <dgm:bulletEnabled val="1"/>
        </dgm:presLayoutVars>
      </dgm:prSet>
      <dgm:spPr/>
      <dgm:t>
        <a:bodyPr/>
        <a:lstStyle/>
        <a:p>
          <a:endParaRPr lang="en-US"/>
        </a:p>
      </dgm:t>
    </dgm:pt>
    <dgm:pt modelId="{E8638FA9-2857-4237-A54C-440C49F937AE}" type="pres">
      <dgm:prSet presAssocID="{E2E347E4-8B24-41BB-8942-F0F48A07DB76}" presName="spacer" presStyleCnt="0"/>
      <dgm:spPr/>
    </dgm:pt>
    <dgm:pt modelId="{761CC8E9-5F26-473D-B8E0-936C0E2466F2}" type="pres">
      <dgm:prSet presAssocID="{3D74B660-0F48-4532-9C40-022640CDCC4D}" presName="parentText" presStyleLbl="node1" presStyleIdx="1" presStyleCnt="5">
        <dgm:presLayoutVars>
          <dgm:chMax val="0"/>
          <dgm:bulletEnabled val="1"/>
        </dgm:presLayoutVars>
      </dgm:prSet>
      <dgm:spPr/>
      <dgm:t>
        <a:bodyPr/>
        <a:lstStyle/>
        <a:p>
          <a:endParaRPr lang="en-US"/>
        </a:p>
      </dgm:t>
    </dgm:pt>
    <dgm:pt modelId="{436A63DB-31C1-4554-A0B2-E769E0264393}" type="pres">
      <dgm:prSet presAssocID="{CFAB944E-D7A3-4678-AFBE-D6EF771F35BF}" presName="spacer" presStyleCnt="0"/>
      <dgm:spPr/>
    </dgm:pt>
    <dgm:pt modelId="{587C5905-409A-462A-8C6F-EA51F39B6638}" type="pres">
      <dgm:prSet presAssocID="{A1F7336B-BBFF-4B01-AB3D-3A8CD8B45C9F}" presName="parentText" presStyleLbl="node1" presStyleIdx="2" presStyleCnt="5">
        <dgm:presLayoutVars>
          <dgm:chMax val="0"/>
          <dgm:bulletEnabled val="1"/>
        </dgm:presLayoutVars>
      </dgm:prSet>
      <dgm:spPr/>
      <dgm:t>
        <a:bodyPr/>
        <a:lstStyle/>
        <a:p>
          <a:endParaRPr lang="en-US"/>
        </a:p>
      </dgm:t>
    </dgm:pt>
    <dgm:pt modelId="{376B0A53-A548-43F8-B48E-85EC2871FFFE}" type="pres">
      <dgm:prSet presAssocID="{E294FEC2-D9AE-4618-9CD6-ABF546550E59}" presName="spacer" presStyleCnt="0"/>
      <dgm:spPr/>
    </dgm:pt>
    <dgm:pt modelId="{E759440D-F748-4BD7-8D71-C6802F769398}" type="pres">
      <dgm:prSet presAssocID="{2CD710FF-A3E8-41BB-9D21-DF21085B3502}" presName="parentText" presStyleLbl="node1" presStyleIdx="3" presStyleCnt="5">
        <dgm:presLayoutVars>
          <dgm:chMax val="0"/>
          <dgm:bulletEnabled val="1"/>
        </dgm:presLayoutVars>
      </dgm:prSet>
      <dgm:spPr/>
      <dgm:t>
        <a:bodyPr/>
        <a:lstStyle/>
        <a:p>
          <a:endParaRPr lang="en-US"/>
        </a:p>
      </dgm:t>
    </dgm:pt>
    <dgm:pt modelId="{9ABF7800-9CE3-4C0B-854A-D60557BE6852}" type="pres">
      <dgm:prSet presAssocID="{92F577F9-551C-4AD8-8BD5-C9240D38408D}" presName="spacer" presStyleCnt="0"/>
      <dgm:spPr/>
    </dgm:pt>
    <dgm:pt modelId="{54FBFD07-97A3-46FD-BC72-842F9B1C6052}" type="pres">
      <dgm:prSet presAssocID="{3F5AA11B-194C-47E5-B74B-D736B3C2C3EC}" presName="parentText" presStyleLbl="node1" presStyleIdx="4" presStyleCnt="5">
        <dgm:presLayoutVars>
          <dgm:chMax val="0"/>
          <dgm:bulletEnabled val="1"/>
        </dgm:presLayoutVars>
      </dgm:prSet>
      <dgm:spPr/>
      <dgm:t>
        <a:bodyPr/>
        <a:lstStyle/>
        <a:p>
          <a:endParaRPr lang="en-US"/>
        </a:p>
      </dgm:t>
    </dgm:pt>
  </dgm:ptLst>
  <dgm:cxnLst>
    <dgm:cxn modelId="{AD5E51C0-AE0D-4918-ACCF-2A3BB7B1358C}" type="presOf" srcId="{2CD710FF-A3E8-41BB-9D21-DF21085B3502}" destId="{E759440D-F748-4BD7-8D71-C6802F769398}" srcOrd="0" destOrd="0" presId="urn:microsoft.com/office/officeart/2005/8/layout/vList2"/>
    <dgm:cxn modelId="{83573551-BBDF-4641-89E3-998951689626}" srcId="{14110A00-F3CC-413E-816A-6E3B6B188DC0}" destId="{2CD710FF-A3E8-41BB-9D21-DF21085B3502}" srcOrd="3" destOrd="0" parTransId="{A4185AB1-FBF6-4AD5-A0F8-EAAD024FC5C7}" sibTransId="{92F577F9-551C-4AD8-8BD5-C9240D38408D}"/>
    <dgm:cxn modelId="{A52E36B2-33F7-4A51-8B20-23A8CE3B8F7E}" type="presOf" srcId="{3D74B660-0F48-4532-9C40-022640CDCC4D}" destId="{761CC8E9-5F26-473D-B8E0-936C0E2466F2}" srcOrd="0" destOrd="0" presId="urn:microsoft.com/office/officeart/2005/8/layout/vList2"/>
    <dgm:cxn modelId="{ED2E7819-BFCA-4BA4-A7D9-654370CAD8A5}" type="presOf" srcId="{A1F7336B-BBFF-4B01-AB3D-3A8CD8B45C9F}" destId="{587C5905-409A-462A-8C6F-EA51F39B6638}" srcOrd="0" destOrd="0" presId="urn:microsoft.com/office/officeart/2005/8/layout/vList2"/>
    <dgm:cxn modelId="{F23E2715-BB28-44B6-8F1A-1A372FCA53A8}" srcId="{14110A00-F3CC-413E-816A-6E3B6B188DC0}" destId="{3D74B660-0F48-4532-9C40-022640CDCC4D}" srcOrd="1" destOrd="0" parTransId="{117E0860-B41C-4A40-ABF7-56955C8DB1CC}" sibTransId="{CFAB944E-D7A3-4678-AFBE-D6EF771F35BF}"/>
    <dgm:cxn modelId="{7313B1F1-628B-4281-B0D3-A40EE5DC80B8}" srcId="{14110A00-F3CC-413E-816A-6E3B6B188DC0}" destId="{3F5AA11B-194C-47E5-B74B-D736B3C2C3EC}" srcOrd="4" destOrd="0" parTransId="{2E40C278-83A0-40D8-B01D-DFF4330B1851}" sibTransId="{4A97D4A4-1E55-47EE-B36A-461BD2F8A22C}"/>
    <dgm:cxn modelId="{5003B46D-3C6F-4FDC-92EE-A69D0BFB3423}" type="presOf" srcId="{3F5AA11B-194C-47E5-B74B-D736B3C2C3EC}" destId="{54FBFD07-97A3-46FD-BC72-842F9B1C6052}" srcOrd="0" destOrd="0" presId="urn:microsoft.com/office/officeart/2005/8/layout/vList2"/>
    <dgm:cxn modelId="{86595471-15FE-4C0E-AADB-E811100DCB0D}" srcId="{14110A00-F3CC-413E-816A-6E3B6B188DC0}" destId="{A1F7336B-BBFF-4B01-AB3D-3A8CD8B45C9F}" srcOrd="2" destOrd="0" parTransId="{14F8CEBB-B37E-4F1E-8324-A2E93E716FCF}" sibTransId="{E294FEC2-D9AE-4618-9CD6-ABF546550E59}"/>
    <dgm:cxn modelId="{1CDC0A2B-DBBC-4E33-94BD-E54B860A77F1}" type="presOf" srcId="{0522E0B8-6F55-4E85-9372-D0CDE9477C56}" destId="{6BC43211-4341-47A7-9640-47A700669E6C}" srcOrd="0" destOrd="0" presId="urn:microsoft.com/office/officeart/2005/8/layout/vList2"/>
    <dgm:cxn modelId="{4163E10C-8ADE-422C-A75A-E71B7FA22C8A}" type="presOf" srcId="{14110A00-F3CC-413E-816A-6E3B6B188DC0}" destId="{082DAFDB-C4E4-4B8E-8291-EEA3352D56AD}" srcOrd="0" destOrd="0" presId="urn:microsoft.com/office/officeart/2005/8/layout/vList2"/>
    <dgm:cxn modelId="{4DB9249E-4A68-4553-99C7-BF6308A8A623}" srcId="{14110A00-F3CC-413E-816A-6E3B6B188DC0}" destId="{0522E0B8-6F55-4E85-9372-D0CDE9477C56}" srcOrd="0" destOrd="0" parTransId="{EE1A3A2E-072D-4856-BE2D-47890BF895AF}" sibTransId="{E2E347E4-8B24-41BB-8942-F0F48A07DB76}"/>
    <dgm:cxn modelId="{A86BAAD6-4B5D-425A-9833-37C52E8EA4AE}" type="presParOf" srcId="{082DAFDB-C4E4-4B8E-8291-EEA3352D56AD}" destId="{6BC43211-4341-47A7-9640-47A700669E6C}" srcOrd="0" destOrd="0" presId="urn:microsoft.com/office/officeart/2005/8/layout/vList2"/>
    <dgm:cxn modelId="{408A2499-D9AF-4B24-9542-00E94B632D06}" type="presParOf" srcId="{082DAFDB-C4E4-4B8E-8291-EEA3352D56AD}" destId="{E8638FA9-2857-4237-A54C-440C49F937AE}" srcOrd="1" destOrd="0" presId="urn:microsoft.com/office/officeart/2005/8/layout/vList2"/>
    <dgm:cxn modelId="{F1E1DDBB-02C3-4484-A49E-B950A7201323}" type="presParOf" srcId="{082DAFDB-C4E4-4B8E-8291-EEA3352D56AD}" destId="{761CC8E9-5F26-473D-B8E0-936C0E2466F2}" srcOrd="2" destOrd="0" presId="urn:microsoft.com/office/officeart/2005/8/layout/vList2"/>
    <dgm:cxn modelId="{68B3D948-18B7-45FA-84E3-1709D49F1C20}" type="presParOf" srcId="{082DAFDB-C4E4-4B8E-8291-EEA3352D56AD}" destId="{436A63DB-31C1-4554-A0B2-E769E0264393}" srcOrd="3" destOrd="0" presId="urn:microsoft.com/office/officeart/2005/8/layout/vList2"/>
    <dgm:cxn modelId="{83511F0D-BC1E-4285-9AC3-95A7DEA48268}" type="presParOf" srcId="{082DAFDB-C4E4-4B8E-8291-EEA3352D56AD}" destId="{587C5905-409A-462A-8C6F-EA51F39B6638}" srcOrd="4" destOrd="0" presId="urn:microsoft.com/office/officeart/2005/8/layout/vList2"/>
    <dgm:cxn modelId="{276227CC-3AA7-45A5-ABF4-8B951A4A6ADD}" type="presParOf" srcId="{082DAFDB-C4E4-4B8E-8291-EEA3352D56AD}" destId="{376B0A53-A548-43F8-B48E-85EC2871FFFE}" srcOrd="5" destOrd="0" presId="urn:microsoft.com/office/officeart/2005/8/layout/vList2"/>
    <dgm:cxn modelId="{9B9A0CFF-2D91-46DE-BDB1-5F861D16FEB8}" type="presParOf" srcId="{082DAFDB-C4E4-4B8E-8291-EEA3352D56AD}" destId="{E759440D-F748-4BD7-8D71-C6802F769398}" srcOrd="6" destOrd="0" presId="urn:microsoft.com/office/officeart/2005/8/layout/vList2"/>
    <dgm:cxn modelId="{8082E539-FE52-4FE7-8247-637716831DA4}" type="presParOf" srcId="{082DAFDB-C4E4-4B8E-8291-EEA3352D56AD}" destId="{9ABF7800-9CE3-4C0B-854A-D60557BE6852}" srcOrd="7" destOrd="0" presId="urn:microsoft.com/office/officeart/2005/8/layout/vList2"/>
    <dgm:cxn modelId="{52C5FAA3-2599-4DAD-9664-F526E4363579}" type="presParOf" srcId="{082DAFDB-C4E4-4B8E-8291-EEA3352D56AD}" destId="{54FBFD07-97A3-46FD-BC72-842F9B1C6052}"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98754-301E-4501-B0E2-D9A3DA1BF17D}">
      <dsp:nvSpPr>
        <dsp:cNvPr id="0" name=""/>
        <dsp:cNvSpPr/>
      </dsp:nvSpPr>
      <dsp:spPr>
        <a:xfrm>
          <a:off x="0" y="24821"/>
          <a:ext cx="7886700" cy="115202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b="0" kern="1200" smtClean="0"/>
            <a:t>Understand the importance of language access</a:t>
          </a:r>
          <a:endParaRPr lang="en-US" sz="2900" kern="1200"/>
        </a:p>
      </dsp:txBody>
      <dsp:txXfrm>
        <a:off x="56237" y="81058"/>
        <a:ext cx="7774226" cy="1039555"/>
      </dsp:txXfrm>
    </dsp:sp>
    <dsp:sp modelId="{B1DA26FB-3B04-465B-A9CD-151F9B4966F5}">
      <dsp:nvSpPr>
        <dsp:cNvPr id="0" name=""/>
        <dsp:cNvSpPr/>
      </dsp:nvSpPr>
      <dsp:spPr>
        <a:xfrm>
          <a:off x="0" y="1260371"/>
          <a:ext cx="7886700" cy="115202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b="0" kern="1200" smtClean="0"/>
            <a:t>Understand your language access obligations</a:t>
          </a:r>
          <a:endParaRPr lang="en-US" sz="2900" kern="1200"/>
        </a:p>
      </dsp:txBody>
      <dsp:txXfrm>
        <a:off x="56237" y="1316608"/>
        <a:ext cx="7774226" cy="1039555"/>
      </dsp:txXfrm>
    </dsp:sp>
    <dsp:sp modelId="{49B2436A-77CB-4062-8002-336EEAD13DB9}">
      <dsp:nvSpPr>
        <dsp:cNvPr id="0" name=""/>
        <dsp:cNvSpPr/>
      </dsp:nvSpPr>
      <dsp:spPr>
        <a:xfrm>
          <a:off x="0" y="2495921"/>
          <a:ext cx="7886700" cy="115202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b="0" kern="1200" dirty="0" smtClean="0"/>
            <a:t>Identify practical solutions for meeting your language access obligations</a:t>
          </a:r>
          <a:endParaRPr lang="en-US" sz="2900" kern="1200" dirty="0"/>
        </a:p>
      </dsp:txBody>
      <dsp:txXfrm>
        <a:off x="56237" y="2552158"/>
        <a:ext cx="7774226" cy="1039555"/>
      </dsp:txXfrm>
    </dsp:sp>
    <dsp:sp modelId="{724A9382-6362-4A83-8D86-2FAED22EEF07}">
      <dsp:nvSpPr>
        <dsp:cNvPr id="0" name=""/>
        <dsp:cNvSpPr/>
      </dsp:nvSpPr>
      <dsp:spPr>
        <a:xfrm>
          <a:off x="0" y="3731470"/>
          <a:ext cx="7886700" cy="115202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b="0" kern="1200" smtClean="0"/>
            <a:t>Obtain language access resources</a:t>
          </a:r>
          <a:endParaRPr lang="en-US" sz="2900" kern="1200"/>
        </a:p>
      </dsp:txBody>
      <dsp:txXfrm>
        <a:off x="56237" y="3787707"/>
        <a:ext cx="7774226" cy="10395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FF1647-138F-45D9-A33D-8F6538BA4ACE}">
      <dsp:nvSpPr>
        <dsp:cNvPr id="0" name=""/>
        <dsp:cNvSpPr/>
      </dsp:nvSpPr>
      <dsp:spPr>
        <a:xfrm>
          <a:off x="0" y="279869"/>
          <a:ext cx="9579428" cy="8883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3470" tIns="249936" rIns="743470" bIns="128016" numCol="1" spcCol="1270" anchor="t" anchorCtr="0">
          <a:noAutofit/>
        </a:bodyPr>
        <a:lstStyle/>
        <a:p>
          <a:pPr marL="171450" lvl="1" indent="-171450" algn="l" defTabSz="800100">
            <a:lnSpc>
              <a:spcPct val="90000"/>
            </a:lnSpc>
            <a:spcBef>
              <a:spcPct val="0"/>
            </a:spcBef>
            <a:spcAft>
              <a:spcPct val="15000"/>
            </a:spcAft>
            <a:buChar char="••"/>
          </a:pPr>
          <a:r>
            <a:rPr lang="en-US" altLang="en-US" sz="1800" kern="1200" dirty="0" smtClean="0">
              <a:sym typeface="Arial" pitchFamily="34" charset="0"/>
            </a:rPr>
            <a:t>Describes individuals who do not speak English as their primary language and who have a limited ability to read, speak, write, or understand English.</a:t>
          </a:r>
          <a:endParaRPr lang="en-US" sz="1800" kern="1200" dirty="0"/>
        </a:p>
      </dsp:txBody>
      <dsp:txXfrm>
        <a:off x="0" y="279869"/>
        <a:ext cx="9579428" cy="888300"/>
      </dsp:txXfrm>
    </dsp:sp>
    <dsp:sp modelId="{C75C0241-36AE-4C05-876E-EF9F9D86DFD3}">
      <dsp:nvSpPr>
        <dsp:cNvPr id="0" name=""/>
        <dsp:cNvSpPr/>
      </dsp:nvSpPr>
      <dsp:spPr>
        <a:xfrm>
          <a:off x="478971" y="102749"/>
          <a:ext cx="6705599" cy="3542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3456" tIns="0" rIns="253456" bIns="0" numCol="1" spcCol="1270" anchor="ctr" anchorCtr="0">
          <a:noAutofit/>
        </a:bodyPr>
        <a:lstStyle/>
        <a:p>
          <a:pPr lvl="0" algn="l" defTabSz="800100">
            <a:lnSpc>
              <a:spcPct val="90000"/>
            </a:lnSpc>
            <a:spcBef>
              <a:spcPct val="0"/>
            </a:spcBef>
            <a:spcAft>
              <a:spcPct val="35000"/>
            </a:spcAft>
          </a:pPr>
          <a:r>
            <a:rPr lang="en-US" altLang="en-US" sz="1800" b="1" kern="1200" dirty="0" smtClean="0">
              <a:sym typeface="Arial Bold" pitchFamily="34" charset="0"/>
            </a:rPr>
            <a:t>Limited English Proficient (LEP)</a:t>
          </a:r>
          <a:endParaRPr lang="en-US" sz="1800" b="1" kern="1200" dirty="0"/>
        </a:p>
      </dsp:txBody>
      <dsp:txXfrm>
        <a:off x="496264" y="120042"/>
        <a:ext cx="6671013" cy="319654"/>
      </dsp:txXfrm>
    </dsp:sp>
    <dsp:sp modelId="{00C444F0-8382-4DC8-B7B4-00299E473BBB}">
      <dsp:nvSpPr>
        <dsp:cNvPr id="0" name=""/>
        <dsp:cNvSpPr/>
      </dsp:nvSpPr>
      <dsp:spPr>
        <a:xfrm>
          <a:off x="0" y="1419257"/>
          <a:ext cx="9579428" cy="8883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3470" tIns="249936" rIns="743470"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Examples include: Recipients (grantees), sub-recipients, cooperative agreement recipients</a:t>
          </a:r>
          <a:endParaRPr lang="en-US" sz="1800" kern="1200" dirty="0"/>
        </a:p>
      </dsp:txBody>
      <dsp:txXfrm>
        <a:off x="0" y="1419257"/>
        <a:ext cx="9579428" cy="888300"/>
      </dsp:txXfrm>
    </dsp:sp>
    <dsp:sp modelId="{D7BFDA21-13A7-4CE0-B6B8-C21C672E61A4}">
      <dsp:nvSpPr>
        <dsp:cNvPr id="0" name=""/>
        <dsp:cNvSpPr/>
      </dsp:nvSpPr>
      <dsp:spPr>
        <a:xfrm>
          <a:off x="478971" y="1232970"/>
          <a:ext cx="6705599" cy="3542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3456" tIns="0" rIns="253456" bIns="0" numCol="1" spcCol="1270" anchor="ctr" anchorCtr="0">
          <a:noAutofit/>
        </a:bodyPr>
        <a:lstStyle/>
        <a:p>
          <a:pPr lvl="0" algn="l" defTabSz="800100">
            <a:lnSpc>
              <a:spcPct val="90000"/>
            </a:lnSpc>
            <a:spcBef>
              <a:spcPct val="0"/>
            </a:spcBef>
            <a:spcAft>
              <a:spcPct val="35000"/>
            </a:spcAft>
          </a:pPr>
          <a:r>
            <a:rPr lang="en-US" sz="1800" b="1" kern="1200" dirty="0" smtClean="0"/>
            <a:t>R</a:t>
          </a:r>
          <a:r>
            <a:rPr lang="en-US" altLang="en-US" sz="1800" b="1" kern="1200" dirty="0" smtClean="0">
              <a:sym typeface="Arial" pitchFamily="34" charset="0"/>
            </a:rPr>
            <a:t>ecipients of Federal Financial Assistance (</a:t>
          </a:r>
          <a:r>
            <a:rPr lang="en-US" altLang="en-US" sz="1800" b="1" kern="1200" dirty="0" err="1" smtClean="0">
              <a:sym typeface="Arial" pitchFamily="34" charset="0"/>
            </a:rPr>
            <a:t>FFA</a:t>
          </a:r>
          <a:r>
            <a:rPr lang="en-US" altLang="en-US" sz="1800" b="1" kern="1200" dirty="0" smtClean="0">
              <a:sym typeface="Arial" pitchFamily="34" charset="0"/>
            </a:rPr>
            <a:t>)</a:t>
          </a:r>
          <a:endParaRPr lang="en-US" sz="1800" b="1" kern="1200" dirty="0"/>
        </a:p>
      </dsp:txBody>
      <dsp:txXfrm>
        <a:off x="496264" y="1250263"/>
        <a:ext cx="6671013" cy="319654"/>
      </dsp:txXfrm>
    </dsp:sp>
    <dsp:sp modelId="{D0CD175D-B1E3-48FF-A826-058F5674DA6D}">
      <dsp:nvSpPr>
        <dsp:cNvPr id="0" name=""/>
        <dsp:cNvSpPr/>
      </dsp:nvSpPr>
      <dsp:spPr>
        <a:xfrm>
          <a:off x="0" y="2540310"/>
          <a:ext cx="9579428" cy="8883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3470" tIns="249936" rIns="743470" bIns="128016" numCol="1" spcCol="1270" anchor="t" anchorCtr="0">
          <a:noAutofit/>
        </a:bodyPr>
        <a:lstStyle/>
        <a:p>
          <a:pPr marL="171450" lvl="1" indent="-171450" algn="l" defTabSz="800100">
            <a:lnSpc>
              <a:spcPct val="90000"/>
            </a:lnSpc>
            <a:spcBef>
              <a:spcPct val="0"/>
            </a:spcBef>
            <a:spcAft>
              <a:spcPct val="15000"/>
            </a:spcAft>
            <a:buChar char="••"/>
          </a:pPr>
          <a:r>
            <a:rPr lang="en-US" altLang="en-US" sz="1800" kern="1200" dirty="0" smtClean="0">
              <a:sym typeface="Arial" pitchFamily="34" charset="0"/>
            </a:rPr>
            <a:t>A plan that establishes a strategy for ensuring meaningful access by LEP individuals to your programs and activities.</a:t>
          </a:r>
          <a:endParaRPr lang="en-US" sz="1800" kern="1200" dirty="0"/>
        </a:p>
      </dsp:txBody>
      <dsp:txXfrm>
        <a:off x="0" y="2540310"/>
        <a:ext cx="9579428" cy="888300"/>
      </dsp:txXfrm>
    </dsp:sp>
    <dsp:sp modelId="{C85475CE-97DC-43EB-80F3-938C29240DB6}">
      <dsp:nvSpPr>
        <dsp:cNvPr id="0" name=""/>
        <dsp:cNvSpPr/>
      </dsp:nvSpPr>
      <dsp:spPr>
        <a:xfrm>
          <a:off x="478971" y="2363190"/>
          <a:ext cx="6705599" cy="35424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3456" tIns="0" rIns="253456" bIns="0" numCol="1" spcCol="1270" anchor="ctr" anchorCtr="0">
          <a:noAutofit/>
        </a:bodyPr>
        <a:lstStyle/>
        <a:p>
          <a:pPr lvl="0" algn="l" defTabSz="800100">
            <a:lnSpc>
              <a:spcPct val="90000"/>
            </a:lnSpc>
            <a:spcBef>
              <a:spcPct val="0"/>
            </a:spcBef>
            <a:spcAft>
              <a:spcPct val="35000"/>
            </a:spcAft>
          </a:pPr>
          <a:r>
            <a:rPr lang="en-US" sz="1800" b="1" kern="1200" dirty="0" smtClean="0"/>
            <a:t>Language Access Plan</a:t>
          </a:r>
          <a:endParaRPr lang="en-US" sz="1800" b="1" kern="1200" dirty="0"/>
        </a:p>
      </dsp:txBody>
      <dsp:txXfrm>
        <a:off x="496264" y="2380483"/>
        <a:ext cx="6671013" cy="319654"/>
      </dsp:txXfrm>
    </dsp:sp>
    <dsp:sp modelId="{E6C242E6-3E18-4F19-90C9-6134609A38E8}">
      <dsp:nvSpPr>
        <dsp:cNvPr id="0" name=""/>
        <dsp:cNvSpPr/>
      </dsp:nvSpPr>
      <dsp:spPr>
        <a:xfrm>
          <a:off x="0" y="3670530"/>
          <a:ext cx="9579428" cy="8883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3470" tIns="249936" rIns="743470"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Anything an organization does, especially regarding interactions with the general public</a:t>
          </a:r>
          <a:endParaRPr lang="en-US" sz="1800" kern="1200" dirty="0"/>
        </a:p>
      </dsp:txBody>
      <dsp:txXfrm>
        <a:off x="0" y="3670530"/>
        <a:ext cx="9579428" cy="888300"/>
      </dsp:txXfrm>
    </dsp:sp>
    <dsp:sp modelId="{1AA6D770-2AB6-4248-933F-DC465E61D8CD}">
      <dsp:nvSpPr>
        <dsp:cNvPr id="0" name=""/>
        <dsp:cNvSpPr/>
      </dsp:nvSpPr>
      <dsp:spPr>
        <a:xfrm>
          <a:off x="478971" y="3493410"/>
          <a:ext cx="6705599" cy="3542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3456" tIns="0" rIns="253456" bIns="0" numCol="1" spcCol="1270" anchor="ctr" anchorCtr="0">
          <a:noAutofit/>
        </a:bodyPr>
        <a:lstStyle/>
        <a:p>
          <a:pPr lvl="0" algn="l" defTabSz="800100">
            <a:lnSpc>
              <a:spcPct val="90000"/>
            </a:lnSpc>
            <a:spcBef>
              <a:spcPct val="0"/>
            </a:spcBef>
            <a:spcAft>
              <a:spcPct val="35000"/>
            </a:spcAft>
          </a:pPr>
          <a:r>
            <a:rPr lang="en-US" sz="1800" b="1" kern="1200" dirty="0" smtClean="0"/>
            <a:t>Programs and Activities</a:t>
          </a:r>
          <a:endParaRPr lang="en-US" sz="1800" kern="1200" dirty="0"/>
        </a:p>
      </dsp:txBody>
      <dsp:txXfrm>
        <a:off x="496264" y="3510703"/>
        <a:ext cx="6671013" cy="3196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77CF10-E052-4475-B897-C21C7C4431F6}">
      <dsp:nvSpPr>
        <dsp:cNvPr id="0" name=""/>
        <dsp:cNvSpPr/>
      </dsp:nvSpPr>
      <dsp:spPr>
        <a:xfrm>
          <a:off x="4097662" y="2353600"/>
          <a:ext cx="2268979" cy="221060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Legal Obligations</a:t>
          </a:r>
          <a:endParaRPr lang="en-US" sz="2700" kern="1200" dirty="0"/>
        </a:p>
      </dsp:txBody>
      <dsp:txXfrm>
        <a:off x="4429946" y="2677335"/>
        <a:ext cx="1604411" cy="1563134"/>
      </dsp:txXfrm>
    </dsp:sp>
    <dsp:sp modelId="{D4B64172-ED45-495C-A4AE-B068ABA90817}">
      <dsp:nvSpPr>
        <dsp:cNvPr id="0" name=""/>
        <dsp:cNvSpPr/>
      </dsp:nvSpPr>
      <dsp:spPr>
        <a:xfrm rot="11530380">
          <a:off x="1471210" y="2626941"/>
          <a:ext cx="2537442" cy="588706"/>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35B276-58C5-43C9-88DC-EC70CA705FDC}">
      <dsp:nvSpPr>
        <dsp:cNvPr id="0" name=""/>
        <dsp:cNvSpPr/>
      </dsp:nvSpPr>
      <dsp:spPr>
        <a:xfrm>
          <a:off x="300316" y="1328839"/>
          <a:ext cx="2398842" cy="264985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A significant and increasing LEP population</a:t>
          </a:r>
          <a:endParaRPr lang="en-US" sz="2400" kern="1200" dirty="0"/>
        </a:p>
      </dsp:txBody>
      <dsp:txXfrm>
        <a:off x="370576" y="1399099"/>
        <a:ext cx="2258322" cy="2509335"/>
      </dsp:txXfrm>
    </dsp:sp>
    <dsp:sp modelId="{B3A98E3A-786A-474D-93D4-9403701871FA}">
      <dsp:nvSpPr>
        <dsp:cNvPr id="0" name=""/>
        <dsp:cNvSpPr/>
      </dsp:nvSpPr>
      <dsp:spPr>
        <a:xfrm rot="16200000">
          <a:off x="4474500" y="1213403"/>
          <a:ext cx="1515303" cy="588706"/>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EFE750-071F-48B2-9DF4-A268A5F36143}">
      <dsp:nvSpPr>
        <dsp:cNvPr id="0" name=""/>
        <dsp:cNvSpPr/>
      </dsp:nvSpPr>
      <dsp:spPr>
        <a:xfrm>
          <a:off x="3634578" y="-34836"/>
          <a:ext cx="3195146" cy="156988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Pressing need for language assistance services in health and human services settings</a:t>
          </a:r>
          <a:endParaRPr lang="en-US" sz="2400" kern="1200" dirty="0"/>
        </a:p>
      </dsp:txBody>
      <dsp:txXfrm>
        <a:off x="3680558" y="11144"/>
        <a:ext cx="3103186" cy="1477924"/>
      </dsp:txXfrm>
    </dsp:sp>
    <dsp:sp modelId="{22BFC77F-0725-4E93-8542-E4C7CDCCEBED}">
      <dsp:nvSpPr>
        <dsp:cNvPr id="0" name=""/>
        <dsp:cNvSpPr/>
      </dsp:nvSpPr>
      <dsp:spPr>
        <a:xfrm rot="20897448">
          <a:off x="6459726" y="2647822"/>
          <a:ext cx="2531179" cy="588706"/>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71E665-4483-4E66-AEC2-D321D58B674E}">
      <dsp:nvSpPr>
        <dsp:cNvPr id="0" name=""/>
        <dsp:cNvSpPr/>
      </dsp:nvSpPr>
      <dsp:spPr>
        <a:xfrm>
          <a:off x="7713851" y="1336462"/>
          <a:ext cx="2501434" cy="269773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t>Lack of meaningful access impacts health outcomes</a:t>
          </a:r>
          <a:endParaRPr lang="en-US" sz="2400" kern="1200" dirty="0"/>
        </a:p>
      </dsp:txBody>
      <dsp:txXfrm>
        <a:off x="7787116" y="1409727"/>
        <a:ext cx="2354904" cy="25512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D08A61-CF11-4D1D-9847-8CB9D02574D1}">
      <dsp:nvSpPr>
        <dsp:cNvPr id="0" name=""/>
        <dsp:cNvSpPr/>
      </dsp:nvSpPr>
      <dsp:spPr>
        <a:xfrm rot="5400000">
          <a:off x="6383744" y="-2549604"/>
          <a:ext cx="1160651" cy="6554419"/>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en-US" sz="1800" kern="1200" dirty="0" smtClean="0"/>
            <a:t>Prohibits discrimination on the basis of race, color, or national origin in any program or activity that receives </a:t>
          </a:r>
          <a:r>
            <a:rPr lang="en-US" sz="1800" kern="1200" dirty="0" err="1" smtClean="0"/>
            <a:t>FFA</a:t>
          </a:r>
          <a:endParaRPr lang="en-US" sz="1800" kern="1200" dirty="0"/>
        </a:p>
        <a:p>
          <a:pPr marL="171450" lvl="1" indent="-171450" algn="l" defTabSz="800100" rtl="0">
            <a:lnSpc>
              <a:spcPct val="90000"/>
            </a:lnSpc>
            <a:spcBef>
              <a:spcPct val="0"/>
            </a:spcBef>
            <a:spcAft>
              <a:spcPct val="15000"/>
            </a:spcAft>
            <a:buChar char="••"/>
          </a:pPr>
          <a:r>
            <a:rPr lang="en-US" sz="1800" i="1" kern="1200" dirty="0" smtClean="0"/>
            <a:t>Lau v. Nichols:</a:t>
          </a:r>
          <a:r>
            <a:rPr lang="en-US" sz="1800" kern="1200" dirty="0" smtClean="0"/>
            <a:t> </a:t>
          </a:r>
          <a:r>
            <a:rPr lang="en-US" sz="1800" kern="1200" dirty="0" err="1" smtClean="0"/>
            <a:t>LEP</a:t>
          </a:r>
          <a:r>
            <a:rPr lang="en-US" sz="1800" kern="1200" dirty="0" smtClean="0"/>
            <a:t> status is connected to one’s national origin</a:t>
          </a:r>
          <a:endParaRPr lang="en-US" sz="1800" kern="1200" dirty="0"/>
        </a:p>
      </dsp:txBody>
      <dsp:txXfrm rot="-5400000">
        <a:off x="3686860" y="203938"/>
        <a:ext cx="6497761" cy="1047335"/>
      </dsp:txXfrm>
    </dsp:sp>
    <dsp:sp modelId="{77E6DB81-653E-4DBE-B4AC-F7FC43E7509C}">
      <dsp:nvSpPr>
        <dsp:cNvPr id="0" name=""/>
        <dsp:cNvSpPr/>
      </dsp:nvSpPr>
      <dsp:spPr>
        <a:xfrm>
          <a:off x="0" y="2198"/>
          <a:ext cx="3686860" cy="145081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US" sz="3200" b="0" kern="1200" smtClean="0"/>
            <a:t>Title VI of the Civil Rights Act of 1964</a:t>
          </a:r>
          <a:endParaRPr lang="en-US" sz="3200" kern="1200"/>
        </a:p>
      </dsp:txBody>
      <dsp:txXfrm>
        <a:off x="70823" y="73021"/>
        <a:ext cx="3545214" cy="1309168"/>
      </dsp:txXfrm>
    </dsp:sp>
    <dsp:sp modelId="{160F8FCE-9913-4673-9ACD-1BAB5A3DDB8C}">
      <dsp:nvSpPr>
        <dsp:cNvPr id="0" name=""/>
        <dsp:cNvSpPr/>
      </dsp:nvSpPr>
      <dsp:spPr>
        <a:xfrm rot="5400000">
          <a:off x="6383744" y="-1026249"/>
          <a:ext cx="1160651" cy="6554419"/>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en-US" sz="1800" kern="1200" dirty="0" smtClean="0"/>
            <a:t>Holds Federal Agencies to same standard as recipients and requires that Federal agencies work to ensure that recipients of </a:t>
          </a:r>
          <a:r>
            <a:rPr lang="en-US" sz="1800" kern="1200" dirty="0" err="1" smtClean="0"/>
            <a:t>FFA</a:t>
          </a:r>
          <a:r>
            <a:rPr lang="en-US" sz="1800" kern="1200" dirty="0" smtClean="0"/>
            <a:t> provide meaningful access to their </a:t>
          </a:r>
          <a:r>
            <a:rPr lang="en-US" sz="1800" kern="1200" dirty="0" err="1" smtClean="0"/>
            <a:t>LEP</a:t>
          </a:r>
          <a:r>
            <a:rPr lang="en-US" sz="1800" kern="1200" dirty="0" smtClean="0"/>
            <a:t> applicants and beneficiaries.</a:t>
          </a:r>
          <a:endParaRPr lang="en-US" sz="1800" kern="1200" dirty="0"/>
        </a:p>
      </dsp:txBody>
      <dsp:txXfrm rot="-5400000">
        <a:off x="3686860" y="1727293"/>
        <a:ext cx="6497761" cy="1047335"/>
      </dsp:txXfrm>
    </dsp:sp>
    <dsp:sp modelId="{3839DD71-D87E-444E-BC18-1EA0B7EC1063}">
      <dsp:nvSpPr>
        <dsp:cNvPr id="0" name=""/>
        <dsp:cNvSpPr/>
      </dsp:nvSpPr>
      <dsp:spPr>
        <a:xfrm>
          <a:off x="0" y="1525553"/>
          <a:ext cx="3686860" cy="1450814"/>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US" sz="3200" b="0" kern="1200" smtClean="0"/>
            <a:t>Executive Order 13166</a:t>
          </a:r>
          <a:endParaRPr lang="en-US" sz="3200" kern="1200"/>
        </a:p>
      </dsp:txBody>
      <dsp:txXfrm>
        <a:off x="70823" y="1596376"/>
        <a:ext cx="3545214" cy="1309168"/>
      </dsp:txXfrm>
    </dsp:sp>
    <dsp:sp modelId="{E982041A-578F-4A63-A623-2693D9EE797C}">
      <dsp:nvSpPr>
        <dsp:cNvPr id="0" name=""/>
        <dsp:cNvSpPr/>
      </dsp:nvSpPr>
      <dsp:spPr>
        <a:xfrm rot="5400000">
          <a:off x="6383744" y="497106"/>
          <a:ext cx="1160651" cy="6554419"/>
        </a:xfrm>
        <a:prstGeom prst="round2Same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en-US" sz="1800" kern="1200" dirty="0" smtClean="0"/>
            <a:t>Prohibits discrimination on the basis of race, color, national origin, sex, age, or disability in health programs or activities, any part of which received funding from </a:t>
          </a:r>
          <a:r>
            <a:rPr lang="en-US" sz="1800" kern="1200" dirty="0" err="1" smtClean="0"/>
            <a:t>HHS</a:t>
          </a:r>
          <a:endParaRPr lang="en-US" sz="1800" kern="1200" dirty="0"/>
        </a:p>
      </dsp:txBody>
      <dsp:txXfrm rot="-5400000">
        <a:off x="3686860" y="3250648"/>
        <a:ext cx="6497761" cy="1047335"/>
      </dsp:txXfrm>
    </dsp:sp>
    <dsp:sp modelId="{2FE1735A-35C7-4994-8794-7D6337FEA47C}">
      <dsp:nvSpPr>
        <dsp:cNvPr id="0" name=""/>
        <dsp:cNvSpPr/>
      </dsp:nvSpPr>
      <dsp:spPr>
        <a:xfrm>
          <a:off x="0" y="3048908"/>
          <a:ext cx="3686860" cy="145081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US" sz="3200" b="0" kern="1200" smtClean="0"/>
            <a:t>Section 1557 of the Affordable Care Act</a:t>
          </a:r>
          <a:endParaRPr lang="en-US" sz="3200" kern="1200"/>
        </a:p>
      </dsp:txBody>
      <dsp:txXfrm>
        <a:off x="70823" y="3119731"/>
        <a:ext cx="3545214" cy="13091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C69710-8ABA-4398-9B0B-562125CA216A}">
      <dsp:nvSpPr>
        <dsp:cNvPr id="0" name=""/>
        <dsp:cNvSpPr/>
      </dsp:nvSpPr>
      <dsp:spPr>
        <a:xfrm>
          <a:off x="5416" y="0"/>
          <a:ext cx="5210633" cy="4568070"/>
        </a:xfrm>
        <a:prstGeom prst="roundRect">
          <a:avLst>
            <a:gd name="adj" fmla="val 10000"/>
          </a:avLst>
        </a:prstGeom>
        <a:solidFill>
          <a:schemeClr val="accent4">
            <a:lumMod val="20000"/>
            <a:lumOff val="8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b="1" kern="1200" dirty="0" err="1" smtClean="0"/>
            <a:t>HHS</a:t>
          </a:r>
          <a:r>
            <a:rPr lang="en-US" sz="3300" b="1" kern="1200" dirty="0" smtClean="0"/>
            <a:t> Office for Civil Rights </a:t>
          </a:r>
        </a:p>
        <a:p>
          <a:pPr lvl="0" algn="ctr" defTabSz="1466850">
            <a:lnSpc>
              <a:spcPct val="90000"/>
            </a:lnSpc>
            <a:spcBef>
              <a:spcPct val="0"/>
            </a:spcBef>
            <a:spcAft>
              <a:spcPct val="35000"/>
            </a:spcAft>
          </a:pPr>
          <a:r>
            <a:rPr lang="en-US" sz="3300" b="1" kern="1200" dirty="0" smtClean="0"/>
            <a:t>(OCR)</a:t>
          </a:r>
          <a:endParaRPr lang="en-US" sz="3300" b="1" kern="1200" dirty="0"/>
        </a:p>
      </dsp:txBody>
      <dsp:txXfrm>
        <a:off x="5416" y="0"/>
        <a:ext cx="5210633" cy="1370421"/>
      </dsp:txXfrm>
    </dsp:sp>
    <dsp:sp modelId="{CD8F0ABE-9FEB-41DC-B80A-1E1ACB09A004}">
      <dsp:nvSpPr>
        <dsp:cNvPr id="0" name=""/>
        <dsp:cNvSpPr/>
      </dsp:nvSpPr>
      <dsp:spPr>
        <a:xfrm>
          <a:off x="526480" y="1371759"/>
          <a:ext cx="4168507" cy="1377335"/>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68580" rIns="91440" bIns="68580" numCol="1" spcCol="1270" anchor="ctr" anchorCtr="0">
          <a:noAutofit/>
        </a:bodyPr>
        <a:lstStyle/>
        <a:p>
          <a:pPr lvl="0" algn="ctr" defTabSz="1600200">
            <a:lnSpc>
              <a:spcPct val="90000"/>
            </a:lnSpc>
            <a:spcBef>
              <a:spcPct val="0"/>
            </a:spcBef>
            <a:spcAft>
              <a:spcPct val="35000"/>
            </a:spcAft>
          </a:pPr>
          <a:r>
            <a:rPr lang="en-US" sz="3600" kern="1200" dirty="0" smtClean="0"/>
            <a:t>Enforcement Agency</a:t>
          </a:r>
          <a:endParaRPr lang="en-US" sz="3600" kern="1200" dirty="0"/>
        </a:p>
      </dsp:txBody>
      <dsp:txXfrm>
        <a:off x="566821" y="1412100"/>
        <a:ext cx="4087825" cy="1296653"/>
      </dsp:txXfrm>
    </dsp:sp>
    <dsp:sp modelId="{5F0C0B00-B1E2-4AF1-9C2B-D8A928A6A6A9}">
      <dsp:nvSpPr>
        <dsp:cNvPr id="0" name=""/>
        <dsp:cNvSpPr/>
      </dsp:nvSpPr>
      <dsp:spPr>
        <a:xfrm>
          <a:off x="526480" y="2960992"/>
          <a:ext cx="4168507" cy="1377335"/>
        </a:xfrm>
        <a:prstGeom prst="roundRect">
          <a:avLst>
            <a:gd name="adj" fmla="val 10000"/>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68580" rIns="91440" bIns="68580" numCol="1" spcCol="1270" anchor="ctr" anchorCtr="0">
          <a:noAutofit/>
        </a:bodyPr>
        <a:lstStyle/>
        <a:p>
          <a:pPr lvl="0" algn="ctr" defTabSz="1600200">
            <a:lnSpc>
              <a:spcPct val="90000"/>
            </a:lnSpc>
            <a:spcBef>
              <a:spcPct val="0"/>
            </a:spcBef>
            <a:spcAft>
              <a:spcPct val="35000"/>
            </a:spcAft>
          </a:pPr>
          <a:r>
            <a:rPr lang="en-US" sz="3600" kern="1200" dirty="0" smtClean="0"/>
            <a:t>Reactive</a:t>
          </a:r>
          <a:endParaRPr lang="en-US" sz="3600" kern="1200" dirty="0"/>
        </a:p>
      </dsp:txBody>
      <dsp:txXfrm>
        <a:off x="566821" y="3001333"/>
        <a:ext cx="4087825" cy="1296653"/>
      </dsp:txXfrm>
    </dsp:sp>
    <dsp:sp modelId="{D356E83E-1855-4E12-9B15-DABDF1D31ABB}">
      <dsp:nvSpPr>
        <dsp:cNvPr id="0" name=""/>
        <dsp:cNvSpPr/>
      </dsp:nvSpPr>
      <dsp:spPr>
        <a:xfrm>
          <a:off x="5606848" y="0"/>
          <a:ext cx="5210633" cy="4568070"/>
        </a:xfrm>
        <a:prstGeom prst="roundRect">
          <a:avLst>
            <a:gd name="adj" fmla="val 10000"/>
          </a:avLst>
        </a:prstGeom>
        <a:solidFill>
          <a:schemeClr val="accent4">
            <a:lumMod val="20000"/>
            <a:lumOff val="8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b="1" kern="1200" dirty="0" smtClean="0"/>
            <a:t>HRSA</a:t>
          </a:r>
          <a:endParaRPr lang="en-US" sz="3800" b="1" kern="1200" dirty="0"/>
        </a:p>
      </dsp:txBody>
      <dsp:txXfrm>
        <a:off x="5606848" y="0"/>
        <a:ext cx="5210633" cy="1370421"/>
      </dsp:txXfrm>
    </dsp:sp>
    <dsp:sp modelId="{379FC244-0344-4DFC-8B82-F3EEB91B2108}">
      <dsp:nvSpPr>
        <dsp:cNvPr id="0" name=""/>
        <dsp:cNvSpPr/>
      </dsp:nvSpPr>
      <dsp:spPr>
        <a:xfrm>
          <a:off x="6127911" y="1371759"/>
          <a:ext cx="4168507" cy="137733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68580" rIns="91440" bIns="68580" numCol="1" spcCol="1270" anchor="ctr" anchorCtr="0">
          <a:noAutofit/>
        </a:bodyPr>
        <a:lstStyle/>
        <a:p>
          <a:pPr lvl="0" algn="ctr" defTabSz="1600200">
            <a:lnSpc>
              <a:spcPct val="90000"/>
            </a:lnSpc>
            <a:spcBef>
              <a:spcPct val="0"/>
            </a:spcBef>
            <a:spcAft>
              <a:spcPct val="35000"/>
            </a:spcAft>
          </a:pPr>
          <a:r>
            <a:rPr lang="en-US" sz="3600" kern="1200" dirty="0" smtClean="0"/>
            <a:t>Funding Agency</a:t>
          </a:r>
          <a:endParaRPr lang="en-US" sz="3600" kern="1200" dirty="0"/>
        </a:p>
      </dsp:txBody>
      <dsp:txXfrm>
        <a:off x="6168252" y="1412100"/>
        <a:ext cx="4087825" cy="1296653"/>
      </dsp:txXfrm>
    </dsp:sp>
    <dsp:sp modelId="{E51905C2-F626-473B-9C7B-2382821E2DB7}">
      <dsp:nvSpPr>
        <dsp:cNvPr id="0" name=""/>
        <dsp:cNvSpPr/>
      </dsp:nvSpPr>
      <dsp:spPr>
        <a:xfrm>
          <a:off x="6127911" y="2960992"/>
          <a:ext cx="4168507" cy="1377335"/>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68580" rIns="91440" bIns="68580" numCol="1" spcCol="1270" anchor="ctr" anchorCtr="0">
          <a:noAutofit/>
        </a:bodyPr>
        <a:lstStyle/>
        <a:p>
          <a:pPr lvl="0" algn="ctr" defTabSz="1600200">
            <a:lnSpc>
              <a:spcPct val="90000"/>
            </a:lnSpc>
            <a:spcBef>
              <a:spcPct val="0"/>
            </a:spcBef>
            <a:spcAft>
              <a:spcPct val="35000"/>
            </a:spcAft>
          </a:pPr>
          <a:r>
            <a:rPr lang="en-US" sz="3600" kern="1200" dirty="0" smtClean="0"/>
            <a:t>Proactive</a:t>
          </a:r>
          <a:endParaRPr lang="en-US" sz="3600" kern="1200" dirty="0"/>
        </a:p>
      </dsp:txBody>
      <dsp:txXfrm>
        <a:off x="6168252" y="3001333"/>
        <a:ext cx="4087825" cy="129665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217FF6-47B4-4579-9297-D63FFC7754AF}">
      <dsp:nvSpPr>
        <dsp:cNvPr id="0" name=""/>
        <dsp:cNvSpPr/>
      </dsp:nvSpPr>
      <dsp:spPr>
        <a:xfrm>
          <a:off x="3280" y="1569482"/>
          <a:ext cx="3291227" cy="3291227"/>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81127" tIns="25400" rIns="181127" bIns="25400" numCol="1" spcCol="1270" anchor="ctr" anchorCtr="0">
          <a:noAutofit/>
        </a:bodyPr>
        <a:lstStyle/>
        <a:p>
          <a:pPr lvl="0" algn="ctr" defTabSz="889000" rtl="0">
            <a:lnSpc>
              <a:spcPct val="90000"/>
            </a:lnSpc>
            <a:spcBef>
              <a:spcPct val="0"/>
            </a:spcBef>
            <a:spcAft>
              <a:spcPct val="35000"/>
            </a:spcAft>
          </a:pPr>
          <a:r>
            <a:rPr lang="en-US" sz="2000" kern="1200" dirty="0" smtClean="0"/>
            <a:t>The </a:t>
          </a:r>
          <a:r>
            <a:rPr lang="en-US" sz="2000" b="1" kern="1200" dirty="0" smtClean="0"/>
            <a:t>number or proportion </a:t>
          </a:r>
          <a:r>
            <a:rPr lang="en-US" sz="2000" kern="1200" dirty="0" smtClean="0"/>
            <a:t>of </a:t>
          </a:r>
          <a:r>
            <a:rPr lang="en-US" sz="2000" kern="1200" dirty="0" err="1" smtClean="0"/>
            <a:t>LEP</a:t>
          </a:r>
          <a:r>
            <a:rPr lang="en-US" sz="2000" kern="1200" dirty="0" smtClean="0"/>
            <a:t> persons eligible to be serviced or likely to be encountered by the program or recipient.</a:t>
          </a:r>
          <a:endParaRPr lang="en-US" sz="2000" kern="1200" dirty="0"/>
        </a:p>
      </dsp:txBody>
      <dsp:txXfrm>
        <a:off x="485269" y="2051471"/>
        <a:ext cx="2327249" cy="2327249"/>
      </dsp:txXfrm>
    </dsp:sp>
    <dsp:sp modelId="{97C754FD-8719-4433-831A-3DFFCB70D76F}">
      <dsp:nvSpPr>
        <dsp:cNvPr id="0" name=""/>
        <dsp:cNvSpPr/>
      </dsp:nvSpPr>
      <dsp:spPr>
        <a:xfrm>
          <a:off x="2636262" y="1569482"/>
          <a:ext cx="3291227" cy="3291227"/>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81127" tIns="25400" rIns="181127" bIns="25400" numCol="1" spcCol="1270" anchor="ctr" anchorCtr="0">
          <a:noAutofit/>
        </a:bodyPr>
        <a:lstStyle/>
        <a:p>
          <a:pPr lvl="0" algn="ctr" defTabSz="889000" rtl="0">
            <a:lnSpc>
              <a:spcPct val="90000"/>
            </a:lnSpc>
            <a:spcBef>
              <a:spcPct val="0"/>
            </a:spcBef>
            <a:spcAft>
              <a:spcPct val="35000"/>
            </a:spcAft>
          </a:pPr>
          <a:r>
            <a:rPr lang="en-US" sz="2000" kern="1200" dirty="0" smtClean="0"/>
            <a:t>The </a:t>
          </a:r>
          <a:r>
            <a:rPr lang="en-US" sz="2000" b="1" kern="1200" dirty="0" smtClean="0"/>
            <a:t>frequency</a:t>
          </a:r>
          <a:r>
            <a:rPr lang="en-US" sz="2000" kern="1200" dirty="0" smtClean="0"/>
            <a:t> with which </a:t>
          </a:r>
          <a:r>
            <a:rPr lang="en-US" sz="2000" kern="1200" dirty="0" err="1" smtClean="0"/>
            <a:t>LEP</a:t>
          </a:r>
          <a:r>
            <a:rPr lang="en-US" sz="2000" kern="1200" dirty="0" smtClean="0"/>
            <a:t> individuals come in contact with the program.</a:t>
          </a:r>
          <a:endParaRPr lang="en-US" sz="2000" kern="1200" dirty="0"/>
        </a:p>
      </dsp:txBody>
      <dsp:txXfrm>
        <a:off x="3118251" y="2051471"/>
        <a:ext cx="2327249" cy="2327249"/>
      </dsp:txXfrm>
    </dsp:sp>
    <dsp:sp modelId="{BAC505B7-6890-4029-8B48-6217353B7FA2}">
      <dsp:nvSpPr>
        <dsp:cNvPr id="0" name=""/>
        <dsp:cNvSpPr/>
      </dsp:nvSpPr>
      <dsp:spPr>
        <a:xfrm>
          <a:off x="5269244" y="1569482"/>
          <a:ext cx="3291227" cy="3291227"/>
        </a:xfrm>
        <a:prstGeom prst="ellipse">
          <a:avLst/>
        </a:prstGeom>
        <a:solidFill>
          <a:schemeClr val="accent5">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81127" tIns="25400" rIns="181127" bIns="25400" numCol="1" spcCol="1270" anchor="ctr" anchorCtr="0">
          <a:noAutofit/>
        </a:bodyPr>
        <a:lstStyle/>
        <a:p>
          <a:pPr lvl="0" algn="ctr" defTabSz="889000" rtl="0">
            <a:lnSpc>
              <a:spcPct val="90000"/>
            </a:lnSpc>
            <a:spcBef>
              <a:spcPct val="0"/>
            </a:spcBef>
            <a:spcAft>
              <a:spcPct val="35000"/>
            </a:spcAft>
          </a:pPr>
          <a:r>
            <a:rPr lang="en-US" sz="2000" kern="1200" dirty="0" smtClean="0"/>
            <a:t>The </a:t>
          </a:r>
          <a:r>
            <a:rPr lang="en-US" sz="2000" b="1" kern="1200" dirty="0" smtClean="0"/>
            <a:t>nature and importance </a:t>
          </a:r>
          <a:r>
            <a:rPr lang="en-US" sz="2000" kern="1200" dirty="0" smtClean="0"/>
            <a:t>of the program, activity, or service provided by the program to people’s lives.</a:t>
          </a:r>
          <a:endParaRPr lang="en-US" sz="2000" kern="1200" dirty="0"/>
        </a:p>
      </dsp:txBody>
      <dsp:txXfrm>
        <a:off x="5751233" y="2051471"/>
        <a:ext cx="2327249" cy="2327249"/>
      </dsp:txXfrm>
    </dsp:sp>
    <dsp:sp modelId="{2FEC36C7-0BD5-45A2-87CB-EEEC05B73087}">
      <dsp:nvSpPr>
        <dsp:cNvPr id="0" name=""/>
        <dsp:cNvSpPr/>
      </dsp:nvSpPr>
      <dsp:spPr>
        <a:xfrm>
          <a:off x="7902226" y="1569482"/>
          <a:ext cx="3291227" cy="3291227"/>
        </a:xfrm>
        <a:prstGeom prst="ellipse">
          <a:avLst/>
        </a:prstGeom>
        <a:solidFill>
          <a:schemeClr val="accent4">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81127" tIns="25400" rIns="181127" bIns="25400" numCol="1" spcCol="1270" anchor="ctr" anchorCtr="0">
          <a:noAutofit/>
        </a:bodyPr>
        <a:lstStyle/>
        <a:p>
          <a:pPr lvl="0" algn="ctr" defTabSz="889000" rtl="0">
            <a:lnSpc>
              <a:spcPct val="90000"/>
            </a:lnSpc>
            <a:spcBef>
              <a:spcPct val="0"/>
            </a:spcBef>
            <a:spcAft>
              <a:spcPct val="35000"/>
            </a:spcAft>
          </a:pPr>
          <a:r>
            <a:rPr lang="en-US" sz="2000" kern="1200" dirty="0" smtClean="0"/>
            <a:t>The </a:t>
          </a:r>
          <a:r>
            <a:rPr lang="en-US" sz="2000" b="1" kern="1200" dirty="0" smtClean="0"/>
            <a:t>resources</a:t>
          </a:r>
          <a:r>
            <a:rPr lang="en-US" sz="2000" kern="1200" dirty="0" smtClean="0"/>
            <a:t> available to the recipient.</a:t>
          </a:r>
          <a:endParaRPr lang="en-US" sz="2000" kern="1200" dirty="0"/>
        </a:p>
      </dsp:txBody>
      <dsp:txXfrm>
        <a:off x="8384215" y="2051471"/>
        <a:ext cx="2327249" cy="23272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43211-4341-47A7-9640-47A700669E6C}">
      <dsp:nvSpPr>
        <dsp:cNvPr id="0" name=""/>
        <dsp:cNvSpPr/>
      </dsp:nvSpPr>
      <dsp:spPr>
        <a:xfrm>
          <a:off x="0" y="292984"/>
          <a:ext cx="10149114" cy="7675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b="1" kern="1200" smtClean="0"/>
            <a:t>Identifying LEP Individuals who need language assistance</a:t>
          </a:r>
          <a:endParaRPr lang="en-US" sz="3200" kern="1200"/>
        </a:p>
      </dsp:txBody>
      <dsp:txXfrm>
        <a:off x="37467" y="330451"/>
        <a:ext cx="10074180" cy="692586"/>
      </dsp:txXfrm>
    </dsp:sp>
    <dsp:sp modelId="{761CC8E9-5F26-473D-B8E0-936C0E2466F2}">
      <dsp:nvSpPr>
        <dsp:cNvPr id="0" name=""/>
        <dsp:cNvSpPr/>
      </dsp:nvSpPr>
      <dsp:spPr>
        <a:xfrm>
          <a:off x="0" y="1152664"/>
          <a:ext cx="10149114" cy="7675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b="1" kern="1200" smtClean="0"/>
            <a:t>Language Assistance Services</a:t>
          </a:r>
          <a:endParaRPr lang="en-US" sz="3200" kern="1200"/>
        </a:p>
      </dsp:txBody>
      <dsp:txXfrm>
        <a:off x="37467" y="1190131"/>
        <a:ext cx="10074180" cy="692586"/>
      </dsp:txXfrm>
    </dsp:sp>
    <dsp:sp modelId="{587C5905-409A-462A-8C6F-EA51F39B6638}">
      <dsp:nvSpPr>
        <dsp:cNvPr id="0" name=""/>
        <dsp:cNvSpPr/>
      </dsp:nvSpPr>
      <dsp:spPr>
        <a:xfrm>
          <a:off x="0" y="2012344"/>
          <a:ext cx="10149114" cy="7675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b="1" kern="1200" smtClean="0"/>
            <a:t>Staff Training</a:t>
          </a:r>
          <a:endParaRPr lang="en-US" sz="3200" kern="1200"/>
        </a:p>
      </dsp:txBody>
      <dsp:txXfrm>
        <a:off x="37467" y="2049811"/>
        <a:ext cx="10074180" cy="692586"/>
      </dsp:txXfrm>
    </dsp:sp>
    <dsp:sp modelId="{E759440D-F748-4BD7-8D71-C6802F769398}">
      <dsp:nvSpPr>
        <dsp:cNvPr id="0" name=""/>
        <dsp:cNvSpPr/>
      </dsp:nvSpPr>
      <dsp:spPr>
        <a:xfrm>
          <a:off x="0" y="2872024"/>
          <a:ext cx="10149114" cy="7675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b="1" kern="1200" smtClean="0"/>
            <a:t>Notice to LEP Individuals</a:t>
          </a:r>
          <a:endParaRPr lang="en-US" sz="3200" kern="1200"/>
        </a:p>
      </dsp:txBody>
      <dsp:txXfrm>
        <a:off x="37467" y="2909491"/>
        <a:ext cx="10074180" cy="692586"/>
      </dsp:txXfrm>
    </dsp:sp>
    <dsp:sp modelId="{54FBFD07-97A3-46FD-BC72-842F9B1C6052}">
      <dsp:nvSpPr>
        <dsp:cNvPr id="0" name=""/>
        <dsp:cNvSpPr/>
      </dsp:nvSpPr>
      <dsp:spPr>
        <a:xfrm>
          <a:off x="0" y="3731704"/>
          <a:ext cx="10149114" cy="76752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b="1" kern="1200" dirty="0" smtClean="0"/>
            <a:t>Monitoring and Updating the Language Access Plan</a:t>
          </a:r>
          <a:endParaRPr lang="en-US" sz="3200" kern="1200" dirty="0"/>
        </a:p>
      </dsp:txBody>
      <dsp:txXfrm>
        <a:off x="37467" y="3769171"/>
        <a:ext cx="10074180" cy="69258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5F3F712D-F5ED-4B25-A575-134518D54164}" type="slidenum">
              <a:rPr lang="en-US" smtClean="0"/>
              <a:t>‹#›</a:t>
            </a:fld>
            <a:endParaRPr lang="en-US"/>
          </a:p>
        </p:txBody>
      </p:sp>
    </p:spTree>
    <p:extLst>
      <p:ext uri="{BB962C8B-B14F-4D97-AF65-F5344CB8AC3E}">
        <p14:creationId xmlns:p14="http://schemas.microsoft.com/office/powerpoint/2010/main" val="253072386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A078FAB-26C0-445A-B383-4650CB2DAA55}" type="slidenum">
              <a:rPr lang="en-US" smtClean="0"/>
              <a:t>‹#›</a:t>
            </a:fld>
            <a:endParaRPr lang="en-US"/>
          </a:p>
        </p:txBody>
      </p:sp>
    </p:spTree>
    <p:extLst>
      <p:ext uri="{BB962C8B-B14F-4D97-AF65-F5344CB8AC3E}">
        <p14:creationId xmlns:p14="http://schemas.microsoft.com/office/powerpoint/2010/main" val="396972620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endParaRPr lang="en-US" altLang="en-US" baseline="0" dirty="0" smtClean="0"/>
          </a:p>
        </p:txBody>
      </p:sp>
      <p:sp>
        <p:nvSpPr>
          <p:cNvPr id="2" name="Date Placeholder 1"/>
          <p:cNvSpPr>
            <a:spLocks noGrp="1"/>
          </p:cNvSpPr>
          <p:nvPr>
            <p:ph type="dt" idx="10"/>
          </p:nvPr>
        </p:nvSpPr>
        <p:spPr/>
        <p:txBody>
          <a:bodyPr/>
          <a:lstStyle/>
          <a:p>
            <a:endParaRPr lang="en-US"/>
          </a:p>
        </p:txBody>
      </p:sp>
      <p:sp>
        <p:nvSpPr>
          <p:cNvPr id="3" name="Slide Number Placeholder 2"/>
          <p:cNvSpPr>
            <a:spLocks noGrp="1"/>
          </p:cNvSpPr>
          <p:nvPr>
            <p:ph type="sldNum" sz="quarter" idx="11"/>
          </p:nvPr>
        </p:nvSpPr>
        <p:spPr/>
        <p:txBody>
          <a:bodyPr/>
          <a:lstStyle/>
          <a:p>
            <a:fld id="{4A078FAB-26C0-445A-B383-4650CB2DAA55}" type="slidenum">
              <a:rPr lang="en-US" smtClean="0"/>
              <a:t>1</a:t>
            </a:fld>
            <a:endParaRPr lang="en-US"/>
          </a:p>
        </p:txBody>
      </p:sp>
    </p:spTree>
    <p:extLst>
      <p:ext uri="{BB962C8B-B14F-4D97-AF65-F5344CB8AC3E}">
        <p14:creationId xmlns:p14="http://schemas.microsoft.com/office/powerpoint/2010/main" val="1249157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a:p>
            <a:endParaRPr lang="en-US" dirty="0"/>
          </a:p>
        </p:txBody>
      </p:sp>
      <p:sp>
        <p:nvSpPr>
          <p:cNvPr id="5" name="Date Placeholder 4"/>
          <p:cNvSpPr>
            <a:spLocks noGrp="1"/>
          </p:cNvSpPr>
          <p:nvPr>
            <p:ph type="dt" idx="10"/>
          </p:nvPr>
        </p:nvSpPr>
        <p:spPr/>
        <p:txBody>
          <a:bodyPr/>
          <a:lstStyle/>
          <a:p>
            <a:endParaRPr lang="en-US"/>
          </a:p>
        </p:txBody>
      </p:sp>
      <p:sp>
        <p:nvSpPr>
          <p:cNvPr id="6" name="Slide Number Placeholder 5"/>
          <p:cNvSpPr>
            <a:spLocks noGrp="1"/>
          </p:cNvSpPr>
          <p:nvPr>
            <p:ph type="sldNum" sz="quarter" idx="11"/>
          </p:nvPr>
        </p:nvSpPr>
        <p:spPr/>
        <p:txBody>
          <a:bodyPr/>
          <a:lstStyle/>
          <a:p>
            <a:fld id="{4A078FAB-26C0-445A-B383-4650CB2DAA55}" type="slidenum">
              <a:rPr lang="en-US" smtClean="0"/>
              <a:t>10</a:t>
            </a:fld>
            <a:endParaRPr lang="en-US"/>
          </a:p>
        </p:txBody>
      </p:sp>
    </p:spTree>
    <p:extLst>
      <p:ext uri="{BB962C8B-B14F-4D97-AF65-F5344CB8AC3E}">
        <p14:creationId xmlns:p14="http://schemas.microsoft.com/office/powerpoint/2010/main" val="3906207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0"/>
          </p:nvPr>
        </p:nvSpPr>
        <p:spPr/>
        <p:txBody>
          <a:bodyPr/>
          <a:lstStyle/>
          <a:p>
            <a:endParaRPr lang="en-US"/>
          </a:p>
        </p:txBody>
      </p:sp>
      <p:sp>
        <p:nvSpPr>
          <p:cNvPr id="6" name="Slide Number Placeholder 5"/>
          <p:cNvSpPr>
            <a:spLocks noGrp="1"/>
          </p:cNvSpPr>
          <p:nvPr>
            <p:ph type="sldNum" sz="quarter" idx="11"/>
          </p:nvPr>
        </p:nvSpPr>
        <p:spPr/>
        <p:txBody>
          <a:bodyPr/>
          <a:lstStyle/>
          <a:p>
            <a:fld id="{4A078FAB-26C0-445A-B383-4650CB2DAA55}" type="slidenum">
              <a:rPr lang="en-US" smtClean="0"/>
              <a:t>11</a:t>
            </a:fld>
            <a:endParaRPr lang="en-US"/>
          </a:p>
        </p:txBody>
      </p:sp>
    </p:spTree>
    <p:extLst>
      <p:ext uri="{BB962C8B-B14F-4D97-AF65-F5344CB8AC3E}">
        <p14:creationId xmlns:p14="http://schemas.microsoft.com/office/powerpoint/2010/main" val="1514618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a:p>
            <a:pPr defTabSz="931774">
              <a:defRPr/>
            </a:pPr>
            <a:endParaRPr lang="en-US" dirty="0"/>
          </a:p>
          <a:p>
            <a:endParaRPr lang="en-US" dirty="0"/>
          </a:p>
        </p:txBody>
      </p:sp>
      <p:sp>
        <p:nvSpPr>
          <p:cNvPr id="5" name="Date Placeholder 4"/>
          <p:cNvSpPr>
            <a:spLocks noGrp="1"/>
          </p:cNvSpPr>
          <p:nvPr>
            <p:ph type="dt" idx="10"/>
          </p:nvPr>
        </p:nvSpPr>
        <p:spPr/>
        <p:txBody>
          <a:bodyPr/>
          <a:lstStyle/>
          <a:p>
            <a:endParaRPr lang="en-US"/>
          </a:p>
        </p:txBody>
      </p:sp>
      <p:sp>
        <p:nvSpPr>
          <p:cNvPr id="6" name="Slide Number Placeholder 5"/>
          <p:cNvSpPr>
            <a:spLocks noGrp="1"/>
          </p:cNvSpPr>
          <p:nvPr>
            <p:ph type="sldNum" sz="quarter" idx="11"/>
          </p:nvPr>
        </p:nvSpPr>
        <p:spPr/>
        <p:txBody>
          <a:bodyPr/>
          <a:lstStyle/>
          <a:p>
            <a:fld id="{4A078FAB-26C0-445A-B383-4650CB2DAA55}" type="slidenum">
              <a:rPr lang="en-US" smtClean="0"/>
              <a:t>12</a:t>
            </a:fld>
            <a:endParaRPr lang="en-US"/>
          </a:p>
        </p:txBody>
      </p:sp>
    </p:spTree>
    <p:extLst>
      <p:ext uri="{BB962C8B-B14F-4D97-AF65-F5344CB8AC3E}">
        <p14:creationId xmlns:p14="http://schemas.microsoft.com/office/powerpoint/2010/main" val="1126723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0"/>
          </p:nvPr>
        </p:nvSpPr>
        <p:spPr/>
        <p:txBody>
          <a:bodyPr/>
          <a:lstStyle/>
          <a:p>
            <a:endParaRPr lang="en-US"/>
          </a:p>
        </p:txBody>
      </p:sp>
      <p:sp>
        <p:nvSpPr>
          <p:cNvPr id="6" name="Slide Number Placeholder 5"/>
          <p:cNvSpPr>
            <a:spLocks noGrp="1"/>
          </p:cNvSpPr>
          <p:nvPr>
            <p:ph type="sldNum" sz="quarter" idx="11"/>
          </p:nvPr>
        </p:nvSpPr>
        <p:spPr/>
        <p:txBody>
          <a:bodyPr/>
          <a:lstStyle/>
          <a:p>
            <a:fld id="{4A078FAB-26C0-445A-B383-4650CB2DAA55}" type="slidenum">
              <a:rPr lang="en-US" smtClean="0"/>
              <a:t>13</a:t>
            </a:fld>
            <a:endParaRPr lang="en-US"/>
          </a:p>
        </p:txBody>
      </p:sp>
    </p:spTree>
    <p:extLst>
      <p:ext uri="{BB962C8B-B14F-4D97-AF65-F5344CB8AC3E}">
        <p14:creationId xmlns:p14="http://schemas.microsoft.com/office/powerpoint/2010/main" val="3673495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endParaRPr lang="en-US" dirty="0"/>
          </a:p>
        </p:txBody>
      </p:sp>
      <p:sp>
        <p:nvSpPr>
          <p:cNvPr id="5" name="Date Placeholder 4"/>
          <p:cNvSpPr>
            <a:spLocks noGrp="1"/>
          </p:cNvSpPr>
          <p:nvPr>
            <p:ph type="dt" idx="10"/>
          </p:nvPr>
        </p:nvSpPr>
        <p:spPr/>
        <p:txBody>
          <a:bodyPr/>
          <a:lstStyle/>
          <a:p>
            <a:endParaRPr lang="en-US"/>
          </a:p>
        </p:txBody>
      </p:sp>
      <p:sp>
        <p:nvSpPr>
          <p:cNvPr id="6" name="Slide Number Placeholder 5"/>
          <p:cNvSpPr>
            <a:spLocks noGrp="1"/>
          </p:cNvSpPr>
          <p:nvPr>
            <p:ph type="sldNum" sz="quarter" idx="11"/>
          </p:nvPr>
        </p:nvSpPr>
        <p:spPr/>
        <p:txBody>
          <a:bodyPr/>
          <a:lstStyle/>
          <a:p>
            <a:fld id="{4A078FAB-26C0-445A-B383-4650CB2DAA55}" type="slidenum">
              <a:rPr lang="en-US" smtClean="0"/>
              <a:t>14</a:t>
            </a:fld>
            <a:endParaRPr lang="en-US"/>
          </a:p>
        </p:txBody>
      </p:sp>
    </p:spTree>
    <p:extLst>
      <p:ext uri="{BB962C8B-B14F-4D97-AF65-F5344CB8AC3E}">
        <p14:creationId xmlns:p14="http://schemas.microsoft.com/office/powerpoint/2010/main" val="17903755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0"/>
          </p:nvPr>
        </p:nvSpPr>
        <p:spPr/>
        <p:txBody>
          <a:bodyPr/>
          <a:lstStyle/>
          <a:p>
            <a:endParaRPr lang="en-US"/>
          </a:p>
        </p:txBody>
      </p:sp>
      <p:sp>
        <p:nvSpPr>
          <p:cNvPr id="6" name="Slide Number Placeholder 5"/>
          <p:cNvSpPr>
            <a:spLocks noGrp="1"/>
          </p:cNvSpPr>
          <p:nvPr>
            <p:ph type="sldNum" sz="quarter" idx="11"/>
          </p:nvPr>
        </p:nvSpPr>
        <p:spPr/>
        <p:txBody>
          <a:bodyPr/>
          <a:lstStyle/>
          <a:p>
            <a:fld id="{4A078FAB-26C0-445A-B383-4650CB2DAA55}" type="slidenum">
              <a:rPr lang="en-US" smtClean="0"/>
              <a:t>15</a:t>
            </a:fld>
            <a:endParaRPr lang="en-US"/>
          </a:p>
        </p:txBody>
      </p:sp>
    </p:spTree>
    <p:extLst>
      <p:ext uri="{BB962C8B-B14F-4D97-AF65-F5344CB8AC3E}">
        <p14:creationId xmlns:p14="http://schemas.microsoft.com/office/powerpoint/2010/main" val="37568167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0"/>
          </p:nvPr>
        </p:nvSpPr>
        <p:spPr/>
        <p:txBody>
          <a:bodyPr/>
          <a:lstStyle/>
          <a:p>
            <a:endParaRPr lang="en-US"/>
          </a:p>
        </p:txBody>
      </p:sp>
      <p:sp>
        <p:nvSpPr>
          <p:cNvPr id="6" name="Slide Number Placeholder 5"/>
          <p:cNvSpPr>
            <a:spLocks noGrp="1"/>
          </p:cNvSpPr>
          <p:nvPr>
            <p:ph type="sldNum" sz="quarter" idx="11"/>
          </p:nvPr>
        </p:nvSpPr>
        <p:spPr/>
        <p:txBody>
          <a:bodyPr/>
          <a:lstStyle/>
          <a:p>
            <a:fld id="{4A078FAB-26C0-445A-B383-4650CB2DAA55}" type="slidenum">
              <a:rPr lang="en-US" smtClean="0"/>
              <a:t>16</a:t>
            </a:fld>
            <a:endParaRPr lang="en-US"/>
          </a:p>
        </p:txBody>
      </p:sp>
    </p:spTree>
    <p:extLst>
      <p:ext uri="{BB962C8B-B14F-4D97-AF65-F5344CB8AC3E}">
        <p14:creationId xmlns:p14="http://schemas.microsoft.com/office/powerpoint/2010/main" val="26698221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0"/>
          </p:nvPr>
        </p:nvSpPr>
        <p:spPr/>
        <p:txBody>
          <a:bodyPr/>
          <a:lstStyle/>
          <a:p>
            <a:endParaRPr lang="en-US"/>
          </a:p>
        </p:txBody>
      </p:sp>
      <p:sp>
        <p:nvSpPr>
          <p:cNvPr id="6" name="Slide Number Placeholder 5"/>
          <p:cNvSpPr>
            <a:spLocks noGrp="1"/>
          </p:cNvSpPr>
          <p:nvPr>
            <p:ph type="sldNum" sz="quarter" idx="11"/>
          </p:nvPr>
        </p:nvSpPr>
        <p:spPr/>
        <p:txBody>
          <a:bodyPr/>
          <a:lstStyle/>
          <a:p>
            <a:fld id="{4A078FAB-26C0-445A-B383-4650CB2DAA55}" type="slidenum">
              <a:rPr lang="en-US" smtClean="0"/>
              <a:t>17</a:t>
            </a:fld>
            <a:endParaRPr lang="en-US"/>
          </a:p>
        </p:txBody>
      </p:sp>
    </p:spTree>
    <p:extLst>
      <p:ext uri="{BB962C8B-B14F-4D97-AF65-F5344CB8AC3E}">
        <p14:creationId xmlns:p14="http://schemas.microsoft.com/office/powerpoint/2010/main" val="1403351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0"/>
          </p:nvPr>
        </p:nvSpPr>
        <p:spPr/>
        <p:txBody>
          <a:bodyPr/>
          <a:lstStyle/>
          <a:p>
            <a:endParaRPr lang="en-US"/>
          </a:p>
        </p:txBody>
      </p:sp>
      <p:sp>
        <p:nvSpPr>
          <p:cNvPr id="6" name="Slide Number Placeholder 5"/>
          <p:cNvSpPr>
            <a:spLocks noGrp="1"/>
          </p:cNvSpPr>
          <p:nvPr>
            <p:ph type="sldNum" sz="quarter" idx="11"/>
          </p:nvPr>
        </p:nvSpPr>
        <p:spPr/>
        <p:txBody>
          <a:bodyPr/>
          <a:lstStyle/>
          <a:p>
            <a:fld id="{4A078FAB-26C0-445A-B383-4650CB2DAA55}" type="slidenum">
              <a:rPr lang="en-US" smtClean="0"/>
              <a:t>18</a:t>
            </a:fld>
            <a:endParaRPr lang="en-US"/>
          </a:p>
        </p:txBody>
      </p:sp>
    </p:spTree>
    <p:extLst>
      <p:ext uri="{BB962C8B-B14F-4D97-AF65-F5344CB8AC3E}">
        <p14:creationId xmlns:p14="http://schemas.microsoft.com/office/powerpoint/2010/main" val="12009126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5" name="Date Placeholder 4"/>
          <p:cNvSpPr>
            <a:spLocks noGrp="1"/>
          </p:cNvSpPr>
          <p:nvPr>
            <p:ph type="dt" idx="10"/>
          </p:nvPr>
        </p:nvSpPr>
        <p:spPr/>
        <p:txBody>
          <a:bodyPr/>
          <a:lstStyle/>
          <a:p>
            <a:endParaRPr lang="en-US"/>
          </a:p>
        </p:txBody>
      </p:sp>
      <p:sp>
        <p:nvSpPr>
          <p:cNvPr id="6" name="Slide Number Placeholder 5"/>
          <p:cNvSpPr>
            <a:spLocks noGrp="1"/>
          </p:cNvSpPr>
          <p:nvPr>
            <p:ph type="sldNum" sz="quarter" idx="11"/>
          </p:nvPr>
        </p:nvSpPr>
        <p:spPr/>
        <p:txBody>
          <a:bodyPr/>
          <a:lstStyle/>
          <a:p>
            <a:fld id="{4A078FAB-26C0-445A-B383-4650CB2DAA55}" type="slidenum">
              <a:rPr lang="en-US" smtClean="0"/>
              <a:t>19</a:t>
            </a:fld>
            <a:endParaRPr lang="en-US"/>
          </a:p>
        </p:txBody>
      </p:sp>
    </p:spTree>
    <p:extLst>
      <p:ext uri="{BB962C8B-B14F-4D97-AF65-F5344CB8AC3E}">
        <p14:creationId xmlns:p14="http://schemas.microsoft.com/office/powerpoint/2010/main" val="1756479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endParaRPr lang="en-US"/>
          </a:p>
        </p:txBody>
      </p:sp>
      <p:sp>
        <p:nvSpPr>
          <p:cNvPr id="6" name="Slide Number Placeholder 5"/>
          <p:cNvSpPr>
            <a:spLocks noGrp="1"/>
          </p:cNvSpPr>
          <p:nvPr>
            <p:ph type="sldNum" sz="quarter" idx="11"/>
          </p:nvPr>
        </p:nvSpPr>
        <p:spPr/>
        <p:txBody>
          <a:bodyPr/>
          <a:lstStyle/>
          <a:p>
            <a:fld id="{4A078FAB-26C0-445A-B383-4650CB2DAA55}" type="slidenum">
              <a:rPr lang="en-US" smtClean="0"/>
              <a:t>2</a:t>
            </a:fld>
            <a:endParaRPr lang="en-US"/>
          </a:p>
        </p:txBody>
      </p:sp>
    </p:spTree>
    <p:extLst>
      <p:ext uri="{BB962C8B-B14F-4D97-AF65-F5344CB8AC3E}">
        <p14:creationId xmlns:p14="http://schemas.microsoft.com/office/powerpoint/2010/main" val="36408114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5" name="Date Placeholder 4"/>
          <p:cNvSpPr>
            <a:spLocks noGrp="1"/>
          </p:cNvSpPr>
          <p:nvPr>
            <p:ph type="dt" idx="10"/>
          </p:nvPr>
        </p:nvSpPr>
        <p:spPr/>
        <p:txBody>
          <a:bodyPr/>
          <a:lstStyle/>
          <a:p>
            <a:endParaRPr lang="en-US"/>
          </a:p>
        </p:txBody>
      </p:sp>
      <p:sp>
        <p:nvSpPr>
          <p:cNvPr id="6" name="Slide Number Placeholder 5"/>
          <p:cNvSpPr>
            <a:spLocks noGrp="1"/>
          </p:cNvSpPr>
          <p:nvPr>
            <p:ph type="sldNum" sz="quarter" idx="11"/>
          </p:nvPr>
        </p:nvSpPr>
        <p:spPr/>
        <p:txBody>
          <a:bodyPr/>
          <a:lstStyle/>
          <a:p>
            <a:fld id="{4A078FAB-26C0-445A-B383-4650CB2DAA55}" type="slidenum">
              <a:rPr lang="en-US" smtClean="0"/>
              <a:t>20</a:t>
            </a:fld>
            <a:endParaRPr lang="en-US"/>
          </a:p>
        </p:txBody>
      </p:sp>
    </p:spTree>
    <p:extLst>
      <p:ext uri="{BB962C8B-B14F-4D97-AF65-F5344CB8AC3E}">
        <p14:creationId xmlns:p14="http://schemas.microsoft.com/office/powerpoint/2010/main" val="18958218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endParaRPr lang="en-US"/>
          </a:p>
        </p:txBody>
      </p:sp>
      <p:sp>
        <p:nvSpPr>
          <p:cNvPr id="6" name="Slide Number Placeholder 5"/>
          <p:cNvSpPr>
            <a:spLocks noGrp="1"/>
          </p:cNvSpPr>
          <p:nvPr>
            <p:ph type="sldNum" sz="quarter" idx="11"/>
          </p:nvPr>
        </p:nvSpPr>
        <p:spPr/>
        <p:txBody>
          <a:bodyPr/>
          <a:lstStyle/>
          <a:p>
            <a:fld id="{4A078FAB-26C0-445A-B383-4650CB2DAA55}" type="slidenum">
              <a:rPr lang="en-US" smtClean="0"/>
              <a:t>21</a:t>
            </a:fld>
            <a:endParaRPr lang="en-US"/>
          </a:p>
        </p:txBody>
      </p:sp>
    </p:spTree>
    <p:extLst>
      <p:ext uri="{BB962C8B-B14F-4D97-AF65-F5344CB8AC3E}">
        <p14:creationId xmlns:p14="http://schemas.microsoft.com/office/powerpoint/2010/main" val="3180845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0"/>
          </p:nvPr>
        </p:nvSpPr>
        <p:spPr/>
        <p:txBody>
          <a:bodyPr/>
          <a:lstStyle/>
          <a:p>
            <a:endParaRPr lang="en-US"/>
          </a:p>
        </p:txBody>
      </p:sp>
      <p:sp>
        <p:nvSpPr>
          <p:cNvPr id="6" name="Slide Number Placeholder 5"/>
          <p:cNvSpPr>
            <a:spLocks noGrp="1"/>
          </p:cNvSpPr>
          <p:nvPr>
            <p:ph type="sldNum" sz="quarter" idx="11"/>
          </p:nvPr>
        </p:nvSpPr>
        <p:spPr/>
        <p:txBody>
          <a:bodyPr/>
          <a:lstStyle/>
          <a:p>
            <a:fld id="{4A078FAB-26C0-445A-B383-4650CB2DAA55}" type="slidenum">
              <a:rPr lang="en-US" smtClean="0"/>
              <a:t>3</a:t>
            </a:fld>
            <a:endParaRPr lang="en-US"/>
          </a:p>
        </p:txBody>
      </p:sp>
    </p:spTree>
    <p:extLst>
      <p:ext uri="{BB962C8B-B14F-4D97-AF65-F5344CB8AC3E}">
        <p14:creationId xmlns:p14="http://schemas.microsoft.com/office/powerpoint/2010/main" val="49151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endParaRPr lang="en-US"/>
          </a:p>
        </p:txBody>
      </p:sp>
      <p:sp>
        <p:nvSpPr>
          <p:cNvPr id="6" name="Slide Number Placeholder 5"/>
          <p:cNvSpPr>
            <a:spLocks noGrp="1"/>
          </p:cNvSpPr>
          <p:nvPr>
            <p:ph type="sldNum" sz="quarter" idx="11"/>
          </p:nvPr>
        </p:nvSpPr>
        <p:spPr/>
        <p:txBody>
          <a:bodyPr/>
          <a:lstStyle/>
          <a:p>
            <a:fld id="{4A078FAB-26C0-445A-B383-4650CB2DAA55}" type="slidenum">
              <a:rPr lang="en-US" smtClean="0"/>
              <a:t>4</a:t>
            </a:fld>
            <a:endParaRPr lang="en-US"/>
          </a:p>
        </p:txBody>
      </p:sp>
    </p:spTree>
    <p:extLst>
      <p:ext uri="{BB962C8B-B14F-4D97-AF65-F5344CB8AC3E}">
        <p14:creationId xmlns:p14="http://schemas.microsoft.com/office/powerpoint/2010/main" val="1441734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0"/>
          </p:nvPr>
        </p:nvSpPr>
        <p:spPr/>
        <p:txBody>
          <a:bodyPr/>
          <a:lstStyle/>
          <a:p>
            <a:endParaRPr lang="en-US"/>
          </a:p>
        </p:txBody>
      </p:sp>
      <p:sp>
        <p:nvSpPr>
          <p:cNvPr id="6" name="Slide Number Placeholder 5"/>
          <p:cNvSpPr>
            <a:spLocks noGrp="1"/>
          </p:cNvSpPr>
          <p:nvPr>
            <p:ph type="sldNum" sz="quarter" idx="11"/>
          </p:nvPr>
        </p:nvSpPr>
        <p:spPr/>
        <p:txBody>
          <a:bodyPr/>
          <a:lstStyle/>
          <a:p>
            <a:fld id="{4A078FAB-26C0-445A-B383-4650CB2DAA55}" type="slidenum">
              <a:rPr lang="en-US" smtClean="0"/>
              <a:t>5</a:t>
            </a:fld>
            <a:endParaRPr lang="en-US"/>
          </a:p>
        </p:txBody>
      </p:sp>
    </p:spTree>
    <p:extLst>
      <p:ext uri="{BB962C8B-B14F-4D97-AF65-F5344CB8AC3E}">
        <p14:creationId xmlns:p14="http://schemas.microsoft.com/office/powerpoint/2010/main" val="1213992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baseline="0" dirty="0" smtClean="0"/>
          </a:p>
        </p:txBody>
      </p:sp>
      <p:sp>
        <p:nvSpPr>
          <p:cNvPr id="5" name="Date Placeholder 4"/>
          <p:cNvSpPr>
            <a:spLocks noGrp="1"/>
          </p:cNvSpPr>
          <p:nvPr>
            <p:ph type="dt" idx="10"/>
          </p:nvPr>
        </p:nvSpPr>
        <p:spPr/>
        <p:txBody>
          <a:bodyPr/>
          <a:lstStyle/>
          <a:p>
            <a:endParaRPr lang="en-US"/>
          </a:p>
        </p:txBody>
      </p:sp>
      <p:sp>
        <p:nvSpPr>
          <p:cNvPr id="6" name="Slide Number Placeholder 5"/>
          <p:cNvSpPr>
            <a:spLocks noGrp="1"/>
          </p:cNvSpPr>
          <p:nvPr>
            <p:ph type="sldNum" sz="quarter" idx="11"/>
          </p:nvPr>
        </p:nvSpPr>
        <p:spPr/>
        <p:txBody>
          <a:bodyPr/>
          <a:lstStyle/>
          <a:p>
            <a:fld id="{4A078FAB-26C0-445A-B383-4650CB2DAA55}" type="slidenum">
              <a:rPr lang="en-US" smtClean="0"/>
              <a:t>6</a:t>
            </a:fld>
            <a:endParaRPr lang="en-US"/>
          </a:p>
        </p:txBody>
      </p:sp>
    </p:spTree>
    <p:extLst>
      <p:ext uri="{BB962C8B-B14F-4D97-AF65-F5344CB8AC3E}">
        <p14:creationId xmlns:p14="http://schemas.microsoft.com/office/powerpoint/2010/main" val="4272787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2" name="Date Placeholder 1"/>
          <p:cNvSpPr>
            <a:spLocks noGrp="1"/>
          </p:cNvSpPr>
          <p:nvPr>
            <p:ph type="dt" idx="10"/>
          </p:nvPr>
        </p:nvSpPr>
        <p:spPr/>
        <p:txBody>
          <a:bodyPr/>
          <a:lstStyle/>
          <a:p>
            <a:endParaRPr lang="en-US"/>
          </a:p>
        </p:txBody>
      </p:sp>
      <p:sp>
        <p:nvSpPr>
          <p:cNvPr id="3" name="Slide Number Placeholder 2"/>
          <p:cNvSpPr>
            <a:spLocks noGrp="1"/>
          </p:cNvSpPr>
          <p:nvPr>
            <p:ph type="sldNum" sz="quarter" idx="11"/>
          </p:nvPr>
        </p:nvSpPr>
        <p:spPr/>
        <p:txBody>
          <a:bodyPr/>
          <a:lstStyle/>
          <a:p>
            <a:fld id="{4A078FAB-26C0-445A-B383-4650CB2DAA55}" type="slidenum">
              <a:rPr lang="en-US" smtClean="0"/>
              <a:t>7</a:t>
            </a:fld>
            <a:endParaRPr lang="en-US"/>
          </a:p>
        </p:txBody>
      </p:sp>
    </p:spTree>
    <p:extLst>
      <p:ext uri="{BB962C8B-B14F-4D97-AF65-F5344CB8AC3E}">
        <p14:creationId xmlns:p14="http://schemas.microsoft.com/office/powerpoint/2010/main" val="3951573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3E1162-211D-4C82-8BCD-413B154EEAF2}" type="slidenum">
              <a:rPr lang="en-US" smtClean="0"/>
              <a:t>8</a:t>
            </a:fld>
            <a:endParaRPr lang="en-US"/>
          </a:p>
        </p:txBody>
      </p:sp>
    </p:spTree>
    <p:extLst>
      <p:ext uri="{BB962C8B-B14F-4D97-AF65-F5344CB8AC3E}">
        <p14:creationId xmlns:p14="http://schemas.microsoft.com/office/powerpoint/2010/main" val="2211248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0"/>
          </p:nvPr>
        </p:nvSpPr>
        <p:spPr/>
        <p:txBody>
          <a:bodyPr/>
          <a:lstStyle/>
          <a:p>
            <a:endParaRPr lang="en-US"/>
          </a:p>
        </p:txBody>
      </p:sp>
      <p:sp>
        <p:nvSpPr>
          <p:cNvPr id="6" name="Slide Number Placeholder 5"/>
          <p:cNvSpPr>
            <a:spLocks noGrp="1"/>
          </p:cNvSpPr>
          <p:nvPr>
            <p:ph type="sldNum" sz="quarter" idx="11"/>
          </p:nvPr>
        </p:nvSpPr>
        <p:spPr/>
        <p:txBody>
          <a:bodyPr/>
          <a:lstStyle/>
          <a:p>
            <a:fld id="{4A078FAB-26C0-445A-B383-4650CB2DAA55}" type="slidenum">
              <a:rPr lang="en-US" smtClean="0"/>
              <a:t>9</a:t>
            </a:fld>
            <a:endParaRPr lang="en-US"/>
          </a:p>
        </p:txBody>
      </p:sp>
    </p:spTree>
    <p:extLst>
      <p:ext uri="{BB962C8B-B14F-4D97-AF65-F5344CB8AC3E}">
        <p14:creationId xmlns:p14="http://schemas.microsoft.com/office/powerpoint/2010/main" val="30258079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41948"/>
            <a:ext cx="9855200" cy="1371601"/>
          </a:xfrm>
        </p:spPr>
        <p:txBody>
          <a:bodyPr anchor="t">
            <a:normAutofit/>
          </a:bodyPr>
          <a:lstStyle>
            <a:lvl1pPr algn="l">
              <a:defRPr sz="4000" b="1">
                <a:solidFill>
                  <a:srgbClr val="0F4D7B"/>
                </a:solidFill>
                <a:latin typeface="+mn-lt"/>
              </a:defRPr>
            </a:lvl1pPr>
          </a:lstStyle>
          <a:p>
            <a:r>
              <a:rPr lang="en-US" smtClean="0"/>
              <a:t>Click to edit Master title style</a:t>
            </a:r>
            <a:endParaRPr lang="en-US" dirty="0"/>
          </a:p>
        </p:txBody>
      </p:sp>
      <p:sp>
        <p:nvSpPr>
          <p:cNvPr id="3" name="Subtitle 2"/>
          <p:cNvSpPr>
            <a:spLocks noGrp="1"/>
          </p:cNvSpPr>
          <p:nvPr>
            <p:ph type="subTitle" idx="1"/>
          </p:nvPr>
        </p:nvSpPr>
        <p:spPr>
          <a:xfrm>
            <a:off x="2438400" y="4978574"/>
            <a:ext cx="8331200" cy="685800"/>
          </a:xfrm>
        </p:spPr>
        <p:txBody>
          <a:bodyPr>
            <a:normAutofit/>
          </a:bodyPr>
          <a:lstStyle>
            <a:lvl1pPr marL="0" indent="0" algn="l">
              <a:buNone/>
              <a:defRPr sz="2800" b="1">
                <a:solidFill>
                  <a:srgbClr val="8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239000" y="5867401"/>
            <a:ext cx="3530600" cy="365125"/>
          </a:xfrm>
          <a:prstGeom prst="rect">
            <a:avLst/>
          </a:prstGeom>
        </p:spPr>
        <p:txBody>
          <a:bodyPr/>
          <a:lstStyle>
            <a:lvl1pPr algn="l">
              <a:defRPr sz="2200" b="1">
                <a:solidFill>
                  <a:schemeClr val="tx1">
                    <a:lumMod val="85000"/>
                    <a:lumOff val="15000"/>
                  </a:schemeClr>
                </a:solidFill>
              </a:defRPr>
            </a:lvl1pPr>
          </a:lstStyle>
          <a:p>
            <a:pPr>
              <a:defRPr/>
            </a:pP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29400"/>
            <a:ext cx="12192000" cy="309154"/>
          </a:xfrm>
          <a:prstGeom prst="rect">
            <a:avLst/>
          </a:prstGeom>
        </p:spPr>
      </p:pic>
      <p:pic>
        <p:nvPicPr>
          <p:cNvPr id="5" name="Picture 4" descr="HRSA Office of Civil Rights, Diversity and Inclusion - Together we build a culture of fairness, diversity, and inclusion to improve health and achieve health equity." title="HRSA OCRDI logo with mission stat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201" y="685800"/>
            <a:ext cx="10779516" cy="762000"/>
          </a:xfrm>
          <a:prstGeom prst="rect">
            <a:avLst/>
          </a:prstGeom>
        </p:spPr>
      </p:pic>
    </p:spTree>
    <p:extLst>
      <p:ext uri="{BB962C8B-B14F-4D97-AF65-F5344CB8AC3E}">
        <p14:creationId xmlns:p14="http://schemas.microsoft.com/office/powerpoint/2010/main" val="25122940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9347200" y="6553201"/>
            <a:ext cx="2743200" cy="365125"/>
          </a:xfrm>
          <a:prstGeom prst="rect">
            <a:avLst/>
          </a:prstGeom>
        </p:spPr>
        <p:txBody>
          <a:bodyPr/>
          <a:lstStyle/>
          <a:p>
            <a:pPr>
              <a:defRPr/>
            </a:pPr>
            <a:fld id="{5B3A3EB8-BD59-48AA-986D-5ECDF1B72402}" type="slidenum">
              <a:rPr lang="en-US" smtClean="0"/>
              <a:pPr>
                <a:defRPr/>
              </a:pPr>
              <a:t>‹#›</a:t>
            </a:fld>
            <a:endParaRPr lang="en-US"/>
          </a:p>
        </p:txBody>
      </p:sp>
    </p:spTree>
    <p:extLst>
      <p:ext uri="{BB962C8B-B14F-4D97-AF65-F5344CB8AC3E}">
        <p14:creationId xmlns:p14="http://schemas.microsoft.com/office/powerpoint/2010/main" val="91123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9347200" y="6553201"/>
            <a:ext cx="2743200" cy="365125"/>
          </a:xfrm>
          <a:prstGeom prst="rect">
            <a:avLst/>
          </a:prstGeom>
        </p:spPr>
        <p:txBody>
          <a:bodyPr/>
          <a:lstStyle/>
          <a:p>
            <a:pPr>
              <a:defRPr/>
            </a:pPr>
            <a:fld id="{1718C657-53A2-4D46-BA8E-866F2DBB099D}" type="slidenum">
              <a:rPr lang="en-US" smtClean="0"/>
              <a:pPr>
                <a:defRPr/>
              </a:pPr>
              <a:t>‹#›</a:t>
            </a:fld>
            <a:endParaRPr lang="en-US"/>
          </a:p>
        </p:txBody>
      </p:sp>
    </p:spTree>
    <p:extLst>
      <p:ext uri="{BB962C8B-B14F-4D97-AF65-F5344CB8AC3E}">
        <p14:creationId xmlns:p14="http://schemas.microsoft.com/office/powerpoint/2010/main" val="2414223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10515600" cy="1325563"/>
          </a:xfrm>
        </p:spPr>
        <p:txBody>
          <a:bodyPr>
            <a:normAutofit/>
          </a:bodyPr>
          <a:lstStyle>
            <a:lvl1pPr algn="l" defTabSz="914400" rtl="0" eaLnBrk="1" latinLnBrk="0" hangingPunct="1">
              <a:lnSpc>
                <a:spcPct val="90000"/>
              </a:lnSpc>
              <a:spcBef>
                <a:spcPct val="0"/>
              </a:spcBef>
              <a:buNone/>
              <a:defRPr lang="en-US" sz="3000" b="1" kern="1200" dirty="0">
                <a:solidFill>
                  <a:srgbClr val="0F4D7B"/>
                </a:solidFill>
                <a:latin typeface="+mn-lt"/>
                <a:ea typeface="+mj-ea"/>
                <a:cs typeface="+mj-cs"/>
              </a:defRPr>
            </a:lvl1pPr>
          </a:lstStyle>
          <a:p>
            <a:r>
              <a:rPr lang="en-US" smtClean="0"/>
              <a:t>Click to edit Master title style</a:t>
            </a:r>
            <a:endParaRPr lang="en-US" dirty="0"/>
          </a:p>
        </p:txBody>
      </p:sp>
      <p:sp>
        <p:nvSpPr>
          <p:cNvPr id="3" name="Content Placeholder 2"/>
          <p:cNvSpPr>
            <a:spLocks noGrp="1"/>
          </p:cNvSpPr>
          <p:nvPr>
            <p:ph idx="1"/>
          </p:nvPr>
        </p:nvSpPr>
        <p:spPr>
          <a:xfrm>
            <a:off x="838200" y="1173164"/>
            <a:ext cx="10515600" cy="336708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9347200" y="6553201"/>
            <a:ext cx="2743200" cy="365125"/>
          </a:xfrm>
          <a:prstGeom prst="rect">
            <a:avLst/>
          </a:prstGeom>
        </p:spPr>
        <p:txBody>
          <a:bodyPr/>
          <a:lstStyle/>
          <a:p>
            <a:pPr>
              <a:defRPr/>
            </a:pPr>
            <a:fld id="{60029B0E-F04D-4741-9E9D-F69523E93576}" type="slidenum">
              <a:rPr lang="en-US" smtClean="0"/>
              <a:pPr>
                <a:defRPr/>
              </a:pPr>
              <a:t>‹#›</a:t>
            </a:fld>
            <a:endParaRPr lang="en-US"/>
          </a:p>
        </p:txBody>
      </p:sp>
      <p:cxnSp>
        <p:nvCxnSpPr>
          <p:cNvPr id="7" name="Straight Connector 6"/>
          <p:cNvCxnSpPr/>
          <p:nvPr/>
        </p:nvCxnSpPr>
        <p:spPr>
          <a:xfrm>
            <a:off x="0" y="104494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11215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rgbClr val="8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336533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a:xfrm>
            <a:off x="9347200" y="6553201"/>
            <a:ext cx="2743200" cy="365125"/>
          </a:xfrm>
          <a:prstGeom prst="rect">
            <a:avLst/>
          </a:prstGeom>
        </p:spPr>
        <p:txBody>
          <a:bodyPr/>
          <a:lstStyle/>
          <a:p>
            <a:pPr>
              <a:defRPr/>
            </a:pPr>
            <a:fld id="{50DB3CC1-D798-48DD-A857-97A4A6E4208B}" type="slidenum">
              <a:rPr lang="en-US" smtClean="0"/>
              <a:pPr>
                <a:defRPr/>
              </a:pPr>
              <a:t>‹#›</a:t>
            </a:fld>
            <a:endParaRPr lang="en-US"/>
          </a:p>
        </p:txBody>
      </p:sp>
    </p:spTree>
    <p:extLst>
      <p:ext uri="{BB962C8B-B14F-4D97-AF65-F5344CB8AC3E}">
        <p14:creationId xmlns:p14="http://schemas.microsoft.com/office/powerpoint/2010/main" val="330524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6276"/>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a:xfrm>
            <a:off x="5791200" y="6248401"/>
            <a:ext cx="2743200" cy="365125"/>
          </a:xfrm>
          <a:prstGeom prst="rect">
            <a:avLst/>
          </a:prstGeom>
        </p:spPr>
        <p:txBody>
          <a:bodyPr/>
          <a:lstStyle/>
          <a:p>
            <a:pPr>
              <a:defRPr/>
            </a:pPr>
            <a:fld id="{933BCFC7-1A06-40C5-B1F6-D35D6E7E2762}" type="slidenum">
              <a:rPr lang="en-US" smtClean="0"/>
              <a:pPr>
                <a:defRPr/>
              </a:pPr>
              <a:t>‹#›</a:t>
            </a:fld>
            <a:endParaRPr lang="en-US"/>
          </a:p>
        </p:txBody>
      </p:sp>
    </p:spTree>
    <p:extLst>
      <p:ext uri="{BB962C8B-B14F-4D97-AF65-F5344CB8AC3E}">
        <p14:creationId xmlns:p14="http://schemas.microsoft.com/office/powerpoint/2010/main" val="3476807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a:xfrm>
            <a:off x="9347200" y="6553201"/>
            <a:ext cx="2743200" cy="365125"/>
          </a:xfrm>
          <a:prstGeom prst="rect">
            <a:avLst/>
          </a:prstGeom>
        </p:spPr>
        <p:txBody>
          <a:bodyPr/>
          <a:lstStyle/>
          <a:p>
            <a:pPr>
              <a:defRPr/>
            </a:pPr>
            <a:fld id="{B154574A-C2A1-40BF-943C-2E6E8297A98C}" type="slidenum">
              <a:rPr lang="en-US" smtClean="0"/>
              <a:pPr>
                <a:defRPr/>
              </a:pPr>
              <a:t>‹#›</a:t>
            </a:fld>
            <a:endParaRPr lang="en-US"/>
          </a:p>
        </p:txBody>
      </p:sp>
    </p:spTree>
    <p:extLst>
      <p:ext uri="{BB962C8B-B14F-4D97-AF65-F5344CB8AC3E}">
        <p14:creationId xmlns:p14="http://schemas.microsoft.com/office/powerpoint/2010/main" val="185240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347200" y="6553201"/>
            <a:ext cx="2743200" cy="365125"/>
          </a:xfrm>
          <a:prstGeom prst="rect">
            <a:avLst/>
          </a:prstGeom>
        </p:spPr>
        <p:txBody>
          <a:bodyPr/>
          <a:lstStyle/>
          <a:p>
            <a:pPr>
              <a:defRPr/>
            </a:pPr>
            <a:fld id="{D57EFD9B-2596-412E-BA1C-4121EE516D04}" type="slidenum">
              <a:rPr lang="en-US" smtClean="0"/>
              <a:pPr>
                <a:defRPr/>
              </a:pPr>
              <a:t>‹#›</a:t>
            </a:fld>
            <a:endParaRPr lang="en-US"/>
          </a:p>
        </p:txBody>
      </p:sp>
    </p:spTree>
    <p:extLst>
      <p:ext uri="{BB962C8B-B14F-4D97-AF65-F5344CB8AC3E}">
        <p14:creationId xmlns:p14="http://schemas.microsoft.com/office/powerpoint/2010/main" val="1759243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a:xfrm>
            <a:off x="9347200" y="6553201"/>
            <a:ext cx="2743200" cy="365125"/>
          </a:xfrm>
          <a:prstGeom prst="rect">
            <a:avLst/>
          </a:prstGeom>
        </p:spPr>
        <p:txBody>
          <a:bodyPr/>
          <a:lstStyle/>
          <a:p>
            <a:pPr>
              <a:defRPr/>
            </a:pPr>
            <a:fld id="{444EE2D1-FD84-4FF8-8915-1B32208F9141}" type="slidenum">
              <a:rPr lang="en-US" smtClean="0"/>
              <a:pPr>
                <a:defRPr/>
              </a:pPr>
              <a:t>‹#›</a:t>
            </a:fld>
            <a:endParaRPr lang="en-US"/>
          </a:p>
        </p:txBody>
      </p:sp>
    </p:spTree>
    <p:extLst>
      <p:ext uri="{BB962C8B-B14F-4D97-AF65-F5344CB8AC3E}">
        <p14:creationId xmlns:p14="http://schemas.microsoft.com/office/powerpoint/2010/main" val="1121279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a:xfrm>
            <a:off x="5791200" y="6248401"/>
            <a:ext cx="2743200" cy="365125"/>
          </a:xfrm>
          <a:prstGeom prst="rect">
            <a:avLst/>
          </a:prstGeom>
        </p:spPr>
        <p:txBody>
          <a:bodyPr/>
          <a:lstStyle/>
          <a:p>
            <a:pPr>
              <a:defRPr/>
            </a:pPr>
            <a:fld id="{F39EC837-4460-4D16-ADF1-4A8A3E5F5F5C}" type="slidenum">
              <a:rPr lang="en-US" smtClean="0"/>
              <a:pPr>
                <a:defRPr/>
              </a:pPr>
              <a:t>‹#›</a:t>
            </a:fld>
            <a:endParaRPr lang="en-US"/>
          </a:p>
        </p:txBody>
      </p:sp>
    </p:spTree>
    <p:extLst>
      <p:ext uri="{BB962C8B-B14F-4D97-AF65-F5344CB8AC3E}">
        <p14:creationId xmlns:p14="http://schemas.microsoft.com/office/powerpoint/2010/main" val="3026928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325564"/>
            <a:ext cx="10515600" cy="3367089"/>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7" name="Straight Connector 6"/>
          <p:cNvCxnSpPr/>
          <p:nvPr/>
        </p:nvCxnSpPr>
        <p:spPr>
          <a:xfrm flipV="1">
            <a:off x="1219200" y="6548640"/>
            <a:ext cx="8432800" cy="4561"/>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0" y="6629400"/>
            <a:ext cx="12192000" cy="2286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20653" y="5729290"/>
            <a:ext cx="1200148" cy="900111"/>
          </a:xfrm>
          <a:prstGeom prst="rect">
            <a:avLst/>
          </a:prstGeom>
        </p:spPr>
      </p:pic>
      <p:pic>
        <p:nvPicPr>
          <p:cNvPr id="11" name="Picture 1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9753600" y="6047974"/>
            <a:ext cx="2336800" cy="521101"/>
          </a:xfrm>
          <a:prstGeom prst="rect">
            <a:avLst/>
          </a:prstGeom>
        </p:spPr>
      </p:pic>
      <p:sp>
        <p:nvSpPr>
          <p:cNvPr id="4" name="Slide Number Placeholder 3"/>
          <p:cNvSpPr>
            <a:spLocks noGrp="1"/>
          </p:cNvSpPr>
          <p:nvPr>
            <p:ph type="sldNum" sz="quarter" idx="4"/>
          </p:nvPr>
        </p:nvSpPr>
        <p:spPr>
          <a:xfrm>
            <a:off x="9347200" y="6553201"/>
            <a:ext cx="2743200" cy="365125"/>
          </a:xfrm>
          <a:prstGeom prst="rect">
            <a:avLst/>
          </a:prstGeom>
        </p:spPr>
        <p:txBody>
          <a:bodyPr vert="horz" lIns="91440" tIns="45720" rIns="91440" bIns="45720" rtlCol="0" anchor="ctr"/>
          <a:lstStyle>
            <a:lvl1pPr algn="r">
              <a:defRPr sz="1200" b="1">
                <a:solidFill>
                  <a:schemeClr val="bg1"/>
                </a:solidFill>
              </a:defRPr>
            </a:lvl1pPr>
          </a:lstStyle>
          <a:p>
            <a:pPr>
              <a:defRPr/>
            </a:pPr>
            <a:fld id="{D3A807A4-72EB-4A06-8916-CE7E518A444C}" type="slidenum">
              <a:rPr lang="en-US" smtClean="0"/>
              <a:pPr>
                <a:defRPr/>
              </a:pPr>
              <a:t>‹#›</a:t>
            </a:fld>
            <a:endParaRPr lang="en-US"/>
          </a:p>
        </p:txBody>
      </p:sp>
      <p:sp>
        <p:nvSpPr>
          <p:cNvPr id="10" name="TextBox 9"/>
          <p:cNvSpPr txBox="1"/>
          <p:nvPr/>
        </p:nvSpPr>
        <p:spPr>
          <a:xfrm>
            <a:off x="1524000" y="6265316"/>
            <a:ext cx="7924800" cy="276999"/>
          </a:xfrm>
          <a:prstGeom prst="rect">
            <a:avLst/>
          </a:prstGeom>
          <a:noFill/>
        </p:spPr>
        <p:txBody>
          <a:bodyPr wrap="square" rtlCol="0">
            <a:spAutoFit/>
          </a:bodyPr>
          <a:lstStyle/>
          <a:p>
            <a:pPr algn="ctr"/>
            <a:r>
              <a:rPr lang="en-US" sz="1200" b="1" dirty="0" smtClean="0">
                <a:solidFill>
                  <a:srgbClr val="0F4D7B"/>
                </a:solidFill>
              </a:rPr>
              <a:t>For general questions and assistance, please email: OCRDI@hrsa.gov or call 301-443-5636.</a:t>
            </a:r>
            <a:endParaRPr lang="en-US" sz="1200" b="1" dirty="0">
              <a:solidFill>
                <a:srgbClr val="0F4D7B"/>
              </a:solidFill>
            </a:endParaRPr>
          </a:p>
        </p:txBody>
      </p:sp>
    </p:spTree>
    <p:extLst>
      <p:ext uri="{BB962C8B-B14F-4D97-AF65-F5344CB8AC3E}">
        <p14:creationId xmlns:p14="http://schemas.microsoft.com/office/powerpoint/2010/main" val="960960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US" sz="3000" b="1" kern="1200" dirty="0">
          <a:solidFill>
            <a:srgbClr val="0F4D7B"/>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b="1" kern="1200">
          <a:solidFill>
            <a:srgbClr val="0F4D7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hhs.gov/civil-rights/for-individuals/section-1557/translated-resources/index.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hrsa.gov/grants/manage/index.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www.hhs.gov/civil-rights/for-individuals/special-topics/limited-english-proficiency/guidance-federal-financial-assistance-recipients-title-VI/index.html" TargetMode="External"/><Relationship Id="rId5" Type="http://schemas.openxmlformats.org/officeDocument/2006/relationships/hyperlink" Target="https://www.hhs.gov/civil-rights/for-individuals/special-topics/limited-english-proficiency/index.html" TargetMode="External"/><Relationship Id="rId4" Type="http://schemas.openxmlformats.org/officeDocument/2006/relationships/hyperlink" Target="https://www.lep.gov/resources/ISpeakCards2004.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HRSACivilRights@hrsa.gov"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5"/>
          <p:cNvSpPr>
            <a:spLocks noGrp="1"/>
          </p:cNvSpPr>
          <p:nvPr>
            <p:ph type="ctrTitle"/>
          </p:nvPr>
        </p:nvSpPr>
        <p:spPr>
          <a:xfrm>
            <a:off x="914399" y="2641948"/>
            <a:ext cx="10162903" cy="1825549"/>
          </a:xfrm>
        </p:spPr>
        <p:txBody>
          <a:bodyPr>
            <a:normAutofit/>
          </a:bodyPr>
          <a:lstStyle/>
          <a:p>
            <a:pPr lvl="0">
              <a:spcBef>
                <a:spcPts val="1000"/>
              </a:spcBef>
            </a:pPr>
            <a:r>
              <a:rPr lang="en-US" altLang="en-US" dirty="0" smtClean="0"/>
              <a:t>Language Access</a:t>
            </a:r>
            <a:r>
              <a:rPr lang="en-US" altLang="en-US" dirty="0"/>
              <a:t/>
            </a:r>
            <a:br>
              <a:rPr lang="en-US" altLang="en-US" dirty="0"/>
            </a:br>
            <a:r>
              <a:rPr lang="en-US" altLang="en-US" sz="2800" dirty="0" smtClean="0">
                <a:solidFill>
                  <a:srgbClr val="800000"/>
                </a:solidFill>
                <a:ea typeface="+mn-ea"/>
                <a:cs typeface="+mn-cs"/>
              </a:rPr>
              <a:t>How </a:t>
            </a:r>
            <a:r>
              <a:rPr lang="en-US" altLang="en-US" sz="2800" dirty="0">
                <a:solidFill>
                  <a:srgbClr val="800000"/>
                </a:solidFill>
                <a:ea typeface="+mn-ea"/>
                <a:cs typeface="+mn-cs"/>
              </a:rPr>
              <a:t>to meet your legal obligations and make </a:t>
            </a:r>
            <a:r>
              <a:rPr lang="en-US" altLang="en-US" sz="2800" dirty="0" smtClean="0">
                <a:solidFill>
                  <a:srgbClr val="800000"/>
                </a:solidFill>
                <a:ea typeface="+mn-ea"/>
                <a:cs typeface="+mn-cs"/>
              </a:rPr>
              <a:t>your </a:t>
            </a:r>
            <a:r>
              <a:rPr lang="en-US" altLang="en-US" sz="2800" dirty="0">
                <a:solidFill>
                  <a:srgbClr val="800000"/>
                </a:solidFill>
                <a:ea typeface="+mn-ea"/>
                <a:cs typeface="+mn-cs"/>
              </a:rPr>
              <a:t>programs </a:t>
            </a:r>
            <a:r>
              <a:rPr lang="en-US" altLang="en-US" sz="2800" dirty="0" smtClean="0">
                <a:solidFill>
                  <a:srgbClr val="800000"/>
                </a:solidFill>
                <a:ea typeface="+mn-ea"/>
                <a:cs typeface="+mn-cs"/>
              </a:rPr>
              <a:t>accessible</a:t>
            </a:r>
            <a:endParaRPr lang="en-US" sz="2800" dirty="0">
              <a:solidFill>
                <a:srgbClr val="800000"/>
              </a:solidFill>
              <a:ea typeface="+mn-ea"/>
              <a:cs typeface="+mn-cs"/>
            </a:endParaRPr>
          </a:p>
        </p:txBody>
      </p:sp>
    </p:spTree>
    <p:extLst>
      <p:ext uri="{BB962C8B-B14F-4D97-AF65-F5344CB8AC3E}">
        <p14:creationId xmlns:p14="http://schemas.microsoft.com/office/powerpoint/2010/main" val="515621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Conducting a Needs Assessment</a:t>
            </a:r>
            <a:endParaRPr lang="en-US" dirty="0"/>
          </a:p>
        </p:txBody>
      </p:sp>
      <p:graphicFrame>
        <p:nvGraphicFramePr>
          <p:cNvPr id="7" name="Content Placeholder 6" descr="Each circle includes a description of one factor in the needs assessment. " title="Graphic of four colored circles"/>
          <p:cNvGraphicFramePr>
            <a:graphicFrameLocks noGrp="1"/>
          </p:cNvGraphicFramePr>
          <p:nvPr>
            <p:ph idx="1"/>
            <p:extLst>
              <p:ext uri="{D42A27DB-BD31-4B8C-83A1-F6EECF244321}">
                <p14:modId xmlns:p14="http://schemas.microsoft.com/office/powerpoint/2010/main" val="511948629"/>
              </p:ext>
            </p:extLst>
          </p:nvPr>
        </p:nvGraphicFramePr>
        <p:xfrm>
          <a:off x="485193" y="297180"/>
          <a:ext cx="11196734" cy="64301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29B0E-F04D-4741-9E9D-F69523E93576}" type="slidenum">
              <a:rPr kumimoji="0" lang="en-US" sz="12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5084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an effective Language </a:t>
            </a:r>
            <a:r>
              <a:rPr lang="en-US" dirty="0"/>
              <a:t>Access </a:t>
            </a:r>
            <a:r>
              <a:rPr lang="en-US" dirty="0" smtClean="0"/>
              <a:t>Plan</a:t>
            </a:r>
            <a:endParaRPr lang="en-US" dirty="0"/>
          </a:p>
        </p:txBody>
      </p:sp>
      <p:graphicFrame>
        <p:nvGraphicFramePr>
          <p:cNvPr id="5" name="Content Placeholder 4" descr="Five colored rectangles, each one listing a language access plan topic . " title="Colored list"/>
          <p:cNvGraphicFramePr>
            <a:graphicFrameLocks noGrp="1"/>
          </p:cNvGraphicFramePr>
          <p:nvPr>
            <p:ph idx="1"/>
            <p:extLst>
              <p:ext uri="{D42A27DB-BD31-4B8C-83A1-F6EECF244321}">
                <p14:modId xmlns:p14="http://schemas.microsoft.com/office/powerpoint/2010/main" val="3735437187"/>
              </p:ext>
            </p:extLst>
          </p:nvPr>
        </p:nvGraphicFramePr>
        <p:xfrm>
          <a:off x="1204686" y="1187677"/>
          <a:ext cx="10149114" cy="47922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29B0E-F04D-4741-9E9D-F69523E93576}" type="slidenum">
              <a:rPr kumimoji="0" lang="en-US" sz="12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0951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a:t>
            </a:r>
            <a:r>
              <a:rPr lang="en-US" dirty="0" err="1"/>
              <a:t>LEP</a:t>
            </a:r>
            <a:r>
              <a:rPr lang="en-US" dirty="0"/>
              <a:t> Individuals who need language assistance</a:t>
            </a:r>
          </a:p>
        </p:txBody>
      </p:sp>
      <p:sp>
        <p:nvSpPr>
          <p:cNvPr id="3" name="Content Placeholder 2"/>
          <p:cNvSpPr>
            <a:spLocks noGrp="1"/>
          </p:cNvSpPr>
          <p:nvPr>
            <p:ph idx="1"/>
          </p:nvPr>
        </p:nvSpPr>
        <p:spPr>
          <a:xfrm>
            <a:off x="838200" y="1236227"/>
            <a:ext cx="10515600" cy="5165644"/>
          </a:xfrm>
        </p:spPr>
        <p:txBody>
          <a:bodyPr numCol="2">
            <a:normAutofit/>
          </a:bodyPr>
          <a:lstStyle/>
          <a:p>
            <a:r>
              <a:rPr lang="en-US" b="0" dirty="0" smtClean="0"/>
              <a:t>Many </a:t>
            </a:r>
            <a:r>
              <a:rPr lang="en-US" b="0" dirty="0" err="1"/>
              <a:t>LEP</a:t>
            </a:r>
            <a:r>
              <a:rPr lang="en-US" b="0" dirty="0"/>
              <a:t> individuals will self-identify as </a:t>
            </a:r>
            <a:r>
              <a:rPr lang="en-US" b="0" dirty="0" err="1"/>
              <a:t>LEP</a:t>
            </a:r>
            <a:r>
              <a:rPr lang="en-US" b="0" dirty="0"/>
              <a:t> by either a) indicating that they have difficulty speaking/understanding English or b) asking for an interpreter. </a:t>
            </a:r>
            <a:endParaRPr lang="en-US" b="0" dirty="0" smtClean="0"/>
          </a:p>
          <a:p>
            <a:pPr marL="0" indent="0">
              <a:buNone/>
            </a:pPr>
            <a:endParaRPr lang="en-US" b="0" dirty="0" smtClean="0"/>
          </a:p>
          <a:p>
            <a:r>
              <a:rPr lang="en-US" b="0" dirty="0"/>
              <a:t>If an individual has difficulty holding a conversation in English or is unable to answer simple questions, they may be </a:t>
            </a:r>
            <a:r>
              <a:rPr lang="en-US" b="0" dirty="0" err="1"/>
              <a:t>LEP</a:t>
            </a:r>
            <a:r>
              <a:rPr lang="en-US" b="0" dirty="0"/>
              <a:t>. </a:t>
            </a:r>
            <a:r>
              <a:rPr lang="en-US" b="0" dirty="0" smtClean="0"/>
              <a:t> To confirm, you could ask: </a:t>
            </a:r>
          </a:p>
          <a:p>
            <a:pPr lvl="1"/>
            <a:r>
              <a:rPr lang="en-US" b="0" dirty="0" smtClean="0"/>
              <a:t>Are </a:t>
            </a:r>
            <a:r>
              <a:rPr lang="en-US" b="0" dirty="0"/>
              <a:t>you able to </a:t>
            </a:r>
            <a:r>
              <a:rPr lang="en-US" b="0" dirty="0" smtClean="0"/>
              <a:t>easily understand English?</a:t>
            </a:r>
          </a:p>
          <a:p>
            <a:pPr lvl="1"/>
            <a:r>
              <a:rPr lang="en-US" dirty="0"/>
              <a:t>What language do you speak at home</a:t>
            </a:r>
            <a:r>
              <a:rPr lang="en-US" dirty="0" smtClean="0"/>
              <a:t>?</a:t>
            </a:r>
            <a:endParaRPr lang="en-US" b="0" dirty="0" smtClean="0"/>
          </a:p>
          <a:p>
            <a:endParaRPr lang="en-US" b="0" dirty="0"/>
          </a:p>
          <a:p>
            <a:endParaRPr lang="en-US" b="0" dirty="0" smtClean="0"/>
          </a:p>
          <a:p>
            <a:endParaRPr lang="en-US" b="0" dirty="0" smtClean="0"/>
          </a:p>
          <a:p>
            <a:r>
              <a:rPr lang="en-US" b="0" dirty="0" smtClean="0"/>
              <a:t>Use language </a:t>
            </a:r>
            <a:r>
              <a:rPr lang="en-US" b="0" dirty="0"/>
              <a:t>identification cards </a:t>
            </a:r>
            <a:r>
              <a:rPr lang="en-US" b="0" dirty="0" smtClean="0"/>
              <a:t>or </a:t>
            </a:r>
            <a:r>
              <a:rPr lang="en-US" b="0" dirty="0"/>
              <a:t>"I speak cards</a:t>
            </a:r>
            <a:r>
              <a:rPr lang="en-US" b="0" dirty="0" smtClean="0"/>
              <a:t>"</a:t>
            </a:r>
            <a:endParaRPr lang="en-US" dirty="0" smtClean="0"/>
          </a:p>
          <a:p>
            <a:endParaRPr lang="en-US" dirty="0" smtClean="0"/>
          </a:p>
          <a:p>
            <a:endParaRPr lang="en-US" dirty="0"/>
          </a:p>
          <a:p>
            <a:endParaRPr lang="en-US" dirty="0" smtClean="0"/>
          </a:p>
          <a:p>
            <a:pPr marL="0" indent="0">
              <a:buNone/>
            </a:pPr>
            <a:endParaRPr lang="en-US" dirty="0" smtClean="0"/>
          </a:p>
        </p:txBody>
      </p:sp>
      <p:pic>
        <p:nvPicPr>
          <p:cNvPr id="5" name="Picture 4" descr="Image of the language identification cards used by the US Census.  Includes text in Croation, Czech, Dutch, English, and Farsi.  The English text reads: &quot;Mark this if you read or speak English.&quot; " title="Language Identification Cards"/>
          <p:cNvPicPr>
            <a:picLocks noChangeAspect="1"/>
          </p:cNvPicPr>
          <p:nvPr/>
        </p:nvPicPr>
        <p:blipFill rotWithShape="1">
          <a:blip r:embed="rId3"/>
          <a:srcRect l="28594" t="42733" r="24851" b="9123"/>
          <a:stretch/>
        </p:blipFill>
        <p:spPr>
          <a:xfrm>
            <a:off x="6061907" y="2129245"/>
            <a:ext cx="6000105" cy="3488681"/>
          </a:xfrm>
          <a:prstGeom prst="rect">
            <a:avLst/>
          </a:prstGeom>
        </p:spPr>
      </p:pic>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29B0E-F04D-4741-9E9D-F69523E93576}" type="slidenum">
              <a:rPr kumimoji="0" lang="en-US" sz="12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3967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Assistance Services</a:t>
            </a:r>
            <a:endParaRPr lang="en-US" dirty="0"/>
          </a:p>
        </p:txBody>
      </p:sp>
      <p:sp>
        <p:nvSpPr>
          <p:cNvPr id="3" name="Content Placeholder 2"/>
          <p:cNvSpPr>
            <a:spLocks noGrp="1"/>
          </p:cNvSpPr>
          <p:nvPr>
            <p:ph idx="1"/>
          </p:nvPr>
        </p:nvSpPr>
        <p:spPr>
          <a:xfrm>
            <a:off x="1204686" y="1187677"/>
            <a:ext cx="10149114" cy="4792209"/>
          </a:xfrm>
        </p:spPr>
        <p:txBody>
          <a:bodyPr>
            <a:normAutofit/>
          </a:bodyPr>
          <a:lstStyle/>
          <a:p>
            <a:endParaRPr lang="en-US" b="0" dirty="0" smtClean="0"/>
          </a:p>
          <a:p>
            <a:r>
              <a:rPr lang="en-US" b="0" dirty="0" smtClean="0"/>
              <a:t>An </a:t>
            </a:r>
            <a:r>
              <a:rPr lang="en-US" b="0" dirty="0"/>
              <a:t>effective </a:t>
            </a:r>
            <a:r>
              <a:rPr lang="en-US" b="0" dirty="0" smtClean="0"/>
              <a:t>language access </a:t>
            </a:r>
            <a:r>
              <a:rPr lang="en-US" b="0" dirty="0"/>
              <a:t>plan </a:t>
            </a:r>
            <a:r>
              <a:rPr lang="en-US" b="0" dirty="0" smtClean="0"/>
              <a:t>includes </a:t>
            </a:r>
            <a:r>
              <a:rPr lang="en-US" b="0" dirty="0"/>
              <a:t>information about the ways in which language assistance will be </a:t>
            </a:r>
            <a:r>
              <a:rPr lang="en-US" b="0" dirty="0" smtClean="0"/>
              <a:t>provided.</a:t>
            </a:r>
          </a:p>
          <a:p>
            <a:endParaRPr lang="en-US" b="0" dirty="0" smtClean="0"/>
          </a:p>
          <a:p>
            <a:r>
              <a:rPr lang="en-US" b="0" dirty="0" smtClean="0"/>
              <a:t>Recipients </a:t>
            </a:r>
            <a:r>
              <a:rPr lang="en-US" b="0" dirty="0"/>
              <a:t>may want to include information on </a:t>
            </a:r>
            <a:r>
              <a:rPr lang="en-US" b="0" dirty="0" smtClean="0"/>
              <a:t>the following:</a:t>
            </a:r>
          </a:p>
          <a:p>
            <a:pPr lvl="1"/>
            <a:r>
              <a:rPr lang="en-US" dirty="0" smtClean="0"/>
              <a:t>Types </a:t>
            </a:r>
            <a:r>
              <a:rPr lang="en-US" dirty="0"/>
              <a:t>of language services </a:t>
            </a:r>
            <a:r>
              <a:rPr lang="en-US" dirty="0" smtClean="0"/>
              <a:t>available</a:t>
            </a:r>
          </a:p>
          <a:p>
            <a:pPr lvl="2"/>
            <a:r>
              <a:rPr lang="en-US" dirty="0" smtClean="0"/>
              <a:t>Written Translation</a:t>
            </a:r>
          </a:p>
          <a:p>
            <a:pPr lvl="2"/>
            <a:r>
              <a:rPr lang="en-US" dirty="0" smtClean="0"/>
              <a:t>In-Person Oral Interpretation</a:t>
            </a:r>
          </a:p>
          <a:p>
            <a:pPr lvl="2"/>
            <a:r>
              <a:rPr lang="en-US" dirty="0" smtClean="0"/>
              <a:t>Video or Telephonic Oral Interpretation</a:t>
            </a:r>
          </a:p>
          <a:p>
            <a:pPr lvl="1"/>
            <a:r>
              <a:rPr lang="en-US" dirty="0" smtClean="0"/>
              <a:t>How </a:t>
            </a:r>
            <a:r>
              <a:rPr lang="en-US" dirty="0"/>
              <a:t>to ensure </a:t>
            </a:r>
            <a:r>
              <a:rPr lang="en-US" dirty="0" smtClean="0"/>
              <a:t>the quality </a:t>
            </a:r>
            <a:r>
              <a:rPr lang="en-US" dirty="0"/>
              <a:t>of interpreting and translation </a:t>
            </a:r>
            <a:r>
              <a:rPr lang="en-US" dirty="0" smtClean="0"/>
              <a:t>services you provide</a:t>
            </a:r>
            <a:endParaRPr lang="en-US" dirty="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29B0E-F04D-4741-9E9D-F69523E93576}" type="slidenum">
              <a:rPr kumimoji="0" lang="en-US" sz="12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8826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Training</a:t>
            </a:r>
            <a:endParaRPr lang="en-US" dirty="0"/>
          </a:p>
        </p:txBody>
      </p:sp>
      <p:sp>
        <p:nvSpPr>
          <p:cNvPr id="3" name="Content Placeholder 2"/>
          <p:cNvSpPr>
            <a:spLocks noGrp="1"/>
          </p:cNvSpPr>
          <p:nvPr>
            <p:ph idx="1"/>
          </p:nvPr>
        </p:nvSpPr>
        <p:spPr>
          <a:xfrm>
            <a:off x="1204686" y="1187677"/>
            <a:ext cx="10149114" cy="4792209"/>
          </a:xfrm>
        </p:spPr>
        <p:txBody>
          <a:bodyPr>
            <a:normAutofit/>
          </a:bodyPr>
          <a:lstStyle/>
          <a:p>
            <a:endParaRPr lang="en-US" b="0" dirty="0" smtClean="0"/>
          </a:p>
          <a:p>
            <a:r>
              <a:rPr lang="en-US" b="0" dirty="0" smtClean="0"/>
              <a:t>An </a:t>
            </a:r>
            <a:r>
              <a:rPr lang="en-US" b="0" dirty="0"/>
              <a:t>effective </a:t>
            </a:r>
            <a:r>
              <a:rPr lang="en-US" b="0" dirty="0" smtClean="0"/>
              <a:t>language access </a:t>
            </a:r>
            <a:r>
              <a:rPr lang="en-US" b="0" dirty="0"/>
              <a:t>plan </a:t>
            </a:r>
            <a:r>
              <a:rPr lang="en-US" b="0" dirty="0" smtClean="0"/>
              <a:t>will include a </a:t>
            </a:r>
            <a:r>
              <a:rPr lang="en-US" b="0" dirty="0"/>
              <a:t>process for identifying staff who need to be </a:t>
            </a:r>
            <a:r>
              <a:rPr lang="en-US" b="0" dirty="0" smtClean="0"/>
              <a:t>trained and </a:t>
            </a:r>
            <a:r>
              <a:rPr lang="en-US" b="0" dirty="0"/>
              <a:t>a process for training </a:t>
            </a:r>
            <a:r>
              <a:rPr lang="en-US" b="0" dirty="0" smtClean="0"/>
              <a:t>them.</a:t>
            </a:r>
          </a:p>
          <a:p>
            <a:pPr marL="0" indent="0">
              <a:buNone/>
            </a:pPr>
            <a:endParaRPr lang="en-US" b="0" dirty="0" smtClean="0"/>
          </a:p>
          <a:p>
            <a:r>
              <a:rPr lang="en-US" b="0" dirty="0" smtClean="0"/>
              <a:t> Training should </a:t>
            </a:r>
            <a:r>
              <a:rPr lang="en-US" b="0" dirty="0"/>
              <a:t>ensure that:</a:t>
            </a:r>
          </a:p>
          <a:p>
            <a:pPr lvl="1"/>
            <a:r>
              <a:rPr lang="en-US" b="0" dirty="0"/>
              <a:t>Staff know about </a:t>
            </a:r>
            <a:r>
              <a:rPr lang="en-US" b="0" dirty="0" err="1"/>
              <a:t>LEP</a:t>
            </a:r>
            <a:r>
              <a:rPr lang="en-US" b="0" dirty="0"/>
              <a:t> policies and procedures.</a:t>
            </a:r>
          </a:p>
          <a:p>
            <a:pPr lvl="1"/>
            <a:r>
              <a:rPr lang="en-US" b="0" dirty="0"/>
              <a:t>Staff </a:t>
            </a:r>
            <a:r>
              <a:rPr lang="en-US" b="0" dirty="0" smtClean="0"/>
              <a:t>with regular public contact are </a:t>
            </a:r>
            <a:r>
              <a:rPr lang="en-US" b="0" dirty="0"/>
              <a:t>trained to work effectively with in-person and telephone interpreters</a:t>
            </a:r>
            <a:r>
              <a:rPr lang="en-US" b="0" dirty="0" smtClean="0"/>
              <a:t>.</a:t>
            </a:r>
          </a:p>
          <a:p>
            <a:pPr marL="457200" lvl="1" indent="0">
              <a:buNone/>
            </a:pPr>
            <a:endParaRPr lang="en-US" b="0" dirty="0"/>
          </a:p>
          <a:p>
            <a:r>
              <a:rPr lang="en-US" b="0" dirty="0" smtClean="0"/>
              <a:t>Recipients </a:t>
            </a:r>
            <a:r>
              <a:rPr lang="en-US" b="0" dirty="0"/>
              <a:t>have flexibility in deciding the manner in which the training is </a:t>
            </a:r>
            <a:r>
              <a:rPr lang="en-US" b="0" dirty="0" smtClean="0"/>
              <a:t>provided.</a:t>
            </a:r>
          </a:p>
          <a:p>
            <a:pPr lvl="1"/>
            <a:r>
              <a:rPr lang="en-US" b="0" dirty="0" smtClean="0"/>
              <a:t>The </a:t>
            </a:r>
            <a:r>
              <a:rPr lang="en-US" b="0" dirty="0"/>
              <a:t>more frequent the contact with </a:t>
            </a:r>
            <a:r>
              <a:rPr lang="en-US" b="0" dirty="0" err="1"/>
              <a:t>LEP</a:t>
            </a:r>
            <a:r>
              <a:rPr lang="en-US" b="0" dirty="0"/>
              <a:t> </a:t>
            </a:r>
            <a:r>
              <a:rPr lang="en-US" b="0" dirty="0" smtClean="0"/>
              <a:t>individuals, </a:t>
            </a:r>
            <a:r>
              <a:rPr lang="en-US" b="0" dirty="0"/>
              <a:t>the greater the need will be for in-depth </a:t>
            </a:r>
            <a:r>
              <a:rPr lang="en-US" b="0" dirty="0" smtClean="0"/>
              <a:t>training</a:t>
            </a:r>
            <a:r>
              <a:rPr lang="en-US" b="0" dirty="0"/>
              <a:t>.</a:t>
            </a:r>
            <a:endParaRPr lang="en-US" b="0" dirty="0" smtClean="0"/>
          </a:p>
          <a:p>
            <a:endParaRPr lang="en-US" dirty="0" smtClean="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29B0E-F04D-4741-9E9D-F69523E93576}" type="slidenum">
              <a:rPr kumimoji="0" lang="en-US" sz="12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5964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 to </a:t>
            </a:r>
            <a:r>
              <a:rPr lang="en-US" dirty="0" err="1" smtClean="0"/>
              <a:t>LEP</a:t>
            </a:r>
            <a:r>
              <a:rPr lang="en-US" dirty="0" smtClean="0"/>
              <a:t> Individuals</a:t>
            </a:r>
            <a:endParaRPr lang="en-US" dirty="0"/>
          </a:p>
        </p:txBody>
      </p:sp>
      <p:sp>
        <p:nvSpPr>
          <p:cNvPr id="3" name="Content Placeholder 2"/>
          <p:cNvSpPr>
            <a:spLocks noGrp="1"/>
          </p:cNvSpPr>
          <p:nvPr>
            <p:ph idx="1"/>
          </p:nvPr>
        </p:nvSpPr>
        <p:spPr>
          <a:xfrm>
            <a:off x="1204686" y="1187677"/>
            <a:ext cx="10149114" cy="4792209"/>
          </a:xfrm>
        </p:spPr>
        <p:txBody>
          <a:bodyPr>
            <a:normAutofit/>
          </a:bodyPr>
          <a:lstStyle/>
          <a:p>
            <a:r>
              <a:rPr lang="en-US" b="0" dirty="0" smtClean="0"/>
              <a:t>It’s important </a:t>
            </a:r>
            <a:r>
              <a:rPr lang="en-US" b="0" dirty="0"/>
              <a:t>for the recipient to </a:t>
            </a:r>
            <a:r>
              <a:rPr lang="en-US" b="0" dirty="0" smtClean="0"/>
              <a:t>inform </a:t>
            </a:r>
            <a:r>
              <a:rPr lang="en-US" b="0" dirty="0" err="1" smtClean="0"/>
              <a:t>LEP</a:t>
            </a:r>
            <a:r>
              <a:rPr lang="en-US" b="0" dirty="0" smtClean="0"/>
              <a:t> individuals of what language services </a:t>
            </a:r>
            <a:r>
              <a:rPr lang="en-US" b="0" dirty="0"/>
              <a:t>are available and that they are free of charge. </a:t>
            </a:r>
            <a:endParaRPr lang="en-US" b="0" dirty="0" smtClean="0"/>
          </a:p>
          <a:p>
            <a:pPr marL="0" indent="0">
              <a:buNone/>
            </a:pPr>
            <a:endParaRPr lang="en-US" b="0" dirty="0" smtClean="0"/>
          </a:p>
          <a:p>
            <a:r>
              <a:rPr lang="en-US" b="0" dirty="0" smtClean="0"/>
              <a:t>Notice could be provided to </a:t>
            </a:r>
            <a:r>
              <a:rPr lang="en-US" b="0" dirty="0" err="1" smtClean="0"/>
              <a:t>LEP</a:t>
            </a:r>
            <a:r>
              <a:rPr lang="en-US" b="0" dirty="0" smtClean="0"/>
              <a:t> individuals by:</a:t>
            </a:r>
          </a:p>
          <a:p>
            <a:pPr lvl="1"/>
            <a:r>
              <a:rPr lang="en-US" dirty="0"/>
              <a:t>Posting signs in intake areas and other entry </a:t>
            </a:r>
            <a:r>
              <a:rPr lang="en-US" dirty="0" smtClean="0"/>
              <a:t>points</a:t>
            </a:r>
            <a:endParaRPr lang="en-US" dirty="0"/>
          </a:p>
          <a:p>
            <a:pPr lvl="1"/>
            <a:r>
              <a:rPr lang="en-US" dirty="0" smtClean="0"/>
              <a:t>Posting notice on your website</a:t>
            </a:r>
          </a:p>
          <a:p>
            <a:pPr lvl="1"/>
            <a:r>
              <a:rPr lang="en-US" dirty="0" smtClean="0"/>
              <a:t>Including notice outreach documents</a:t>
            </a:r>
          </a:p>
          <a:p>
            <a:pPr lvl="1"/>
            <a:r>
              <a:rPr lang="en-US" dirty="0" smtClean="0"/>
              <a:t>Providing notice during initial point of contact</a:t>
            </a:r>
          </a:p>
          <a:p>
            <a:pPr marL="457200" lvl="1" indent="0">
              <a:buNone/>
            </a:pPr>
            <a:endParaRPr lang="en-US" dirty="0" smtClean="0"/>
          </a:p>
          <a:p>
            <a:r>
              <a:rPr lang="en-US" b="0" dirty="0" smtClean="0"/>
              <a:t>Recipients should provide this notice in a language that </a:t>
            </a:r>
            <a:r>
              <a:rPr lang="en-US" b="0" dirty="0" err="1" smtClean="0"/>
              <a:t>LEP</a:t>
            </a:r>
            <a:r>
              <a:rPr lang="en-US" b="0" dirty="0" smtClean="0"/>
              <a:t> persons will understand.</a:t>
            </a:r>
          </a:p>
          <a:p>
            <a:pPr lvl="1"/>
            <a:r>
              <a:rPr lang="en-US" dirty="0" smtClean="0">
                <a:hlinkClick r:id="rId3"/>
              </a:rPr>
              <a:t>https</a:t>
            </a:r>
            <a:r>
              <a:rPr lang="en-US" dirty="0">
                <a:hlinkClick r:id="rId3"/>
              </a:rPr>
              <a:t>://</a:t>
            </a:r>
            <a:r>
              <a:rPr lang="en-US" dirty="0" smtClean="0">
                <a:hlinkClick r:id="rId3"/>
              </a:rPr>
              <a:t>www.hhs.gov/civil-rights/for-individuals/section-1557/translated-resources/index.html</a:t>
            </a:r>
            <a:r>
              <a:rPr lang="en-US" dirty="0" smtClean="0"/>
              <a:t> </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29B0E-F04D-4741-9E9D-F69523E93576}" type="slidenum">
              <a:rPr kumimoji="0" lang="en-US" sz="12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6743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Monitoring and Updating the Language Access </a:t>
            </a:r>
            <a:r>
              <a:rPr lang="en-US" dirty="0" smtClean="0"/>
              <a:t>Plan</a:t>
            </a:r>
            <a:endParaRPr lang="en-US" dirty="0"/>
          </a:p>
        </p:txBody>
      </p:sp>
      <p:sp>
        <p:nvSpPr>
          <p:cNvPr id="3" name="Content Placeholder 2"/>
          <p:cNvSpPr>
            <a:spLocks noGrp="1"/>
          </p:cNvSpPr>
          <p:nvPr>
            <p:ph idx="1"/>
          </p:nvPr>
        </p:nvSpPr>
        <p:spPr>
          <a:xfrm>
            <a:off x="838200" y="1173164"/>
            <a:ext cx="10515600" cy="4623202"/>
          </a:xfrm>
        </p:spPr>
        <p:txBody>
          <a:bodyPr>
            <a:normAutofit/>
          </a:bodyPr>
          <a:lstStyle/>
          <a:p>
            <a:r>
              <a:rPr lang="en-US" b="0" dirty="0"/>
              <a:t>An effective </a:t>
            </a:r>
            <a:r>
              <a:rPr lang="en-US" b="0" dirty="0" smtClean="0"/>
              <a:t>language access </a:t>
            </a:r>
            <a:r>
              <a:rPr lang="en-US" b="0" dirty="0"/>
              <a:t>plan </a:t>
            </a:r>
            <a:r>
              <a:rPr lang="en-US" b="0" dirty="0" smtClean="0"/>
              <a:t>should include </a:t>
            </a:r>
            <a:r>
              <a:rPr lang="en-US" b="0" dirty="0"/>
              <a:t>a process for a recipient to monitor </a:t>
            </a:r>
            <a:r>
              <a:rPr lang="en-US" b="0" dirty="0" smtClean="0"/>
              <a:t>the </a:t>
            </a:r>
            <a:r>
              <a:rPr lang="en-US" b="0" dirty="0"/>
              <a:t>implementation of its plan and for updating its plan as </a:t>
            </a:r>
            <a:r>
              <a:rPr lang="en-US" b="0" dirty="0" smtClean="0"/>
              <a:t>necessary</a:t>
            </a:r>
          </a:p>
          <a:p>
            <a:r>
              <a:rPr lang="en-US" b="0" dirty="0" smtClean="0"/>
              <a:t>Recipients should regularly review the following :</a:t>
            </a:r>
            <a:endParaRPr lang="en-US" b="0" dirty="0"/>
          </a:p>
          <a:p>
            <a:pPr lvl="1"/>
            <a:r>
              <a:rPr lang="en-US" b="0" dirty="0"/>
              <a:t>Current </a:t>
            </a:r>
            <a:r>
              <a:rPr lang="en-US" b="0" dirty="0" err="1"/>
              <a:t>LEP</a:t>
            </a:r>
            <a:r>
              <a:rPr lang="en-US" b="0" dirty="0"/>
              <a:t> populations in service area or population affected or encountered.</a:t>
            </a:r>
          </a:p>
          <a:p>
            <a:pPr lvl="1"/>
            <a:r>
              <a:rPr lang="en-US" b="0" dirty="0"/>
              <a:t>Frequency of encounters with </a:t>
            </a:r>
            <a:r>
              <a:rPr lang="en-US" b="0" dirty="0" err="1"/>
              <a:t>LEP</a:t>
            </a:r>
            <a:r>
              <a:rPr lang="en-US" b="0" dirty="0"/>
              <a:t> language groups.</a:t>
            </a:r>
          </a:p>
          <a:p>
            <a:pPr lvl="1"/>
            <a:r>
              <a:rPr lang="en-US" b="0" dirty="0"/>
              <a:t>Nature and importance of activities to </a:t>
            </a:r>
            <a:r>
              <a:rPr lang="en-US" b="0" dirty="0" err="1"/>
              <a:t>LEP</a:t>
            </a:r>
            <a:r>
              <a:rPr lang="en-US" b="0" dirty="0"/>
              <a:t> persons.</a:t>
            </a:r>
          </a:p>
          <a:p>
            <a:pPr lvl="1"/>
            <a:r>
              <a:rPr lang="en-US" b="0" dirty="0"/>
              <a:t>Availability of </a:t>
            </a:r>
            <a:r>
              <a:rPr lang="en-US" b="0" dirty="0" smtClean="0"/>
              <a:t>resources.</a:t>
            </a:r>
            <a:endParaRPr lang="en-US" b="0" dirty="0"/>
          </a:p>
          <a:p>
            <a:pPr lvl="1"/>
            <a:r>
              <a:rPr lang="en-US" b="0" dirty="0"/>
              <a:t>Whether existing assistance is meeting the needs of </a:t>
            </a:r>
            <a:r>
              <a:rPr lang="en-US" b="0" dirty="0" err="1"/>
              <a:t>LEP</a:t>
            </a:r>
            <a:r>
              <a:rPr lang="en-US" b="0" dirty="0"/>
              <a:t> persons.</a:t>
            </a:r>
          </a:p>
          <a:p>
            <a:pPr lvl="1"/>
            <a:r>
              <a:rPr lang="en-US" b="0" dirty="0"/>
              <a:t>Whether staff knows and understands the </a:t>
            </a:r>
            <a:r>
              <a:rPr lang="en-US" b="0" dirty="0" err="1"/>
              <a:t>LEP</a:t>
            </a:r>
            <a:r>
              <a:rPr lang="en-US" b="0" dirty="0"/>
              <a:t> plan and how to implement it.</a:t>
            </a:r>
          </a:p>
          <a:p>
            <a:pPr lvl="1"/>
            <a:r>
              <a:rPr lang="en-US" b="0" dirty="0"/>
              <a:t>Whether identified sources for assistance are still available and viable</a:t>
            </a:r>
            <a:r>
              <a:rPr lang="en-US" b="0" dirty="0" smtClean="0"/>
              <a:t>.</a:t>
            </a:r>
            <a:endParaRPr lang="en-US" b="0" dirty="0"/>
          </a:p>
        </p:txBody>
      </p:sp>
      <p:sp>
        <p:nvSpPr>
          <p:cNvPr id="4" name="Slide Number Placeholder 3"/>
          <p:cNvSpPr>
            <a:spLocks noGrp="1"/>
          </p:cNvSpPr>
          <p:nvPr>
            <p:ph type="sldNum" sz="quarter" idx="12"/>
          </p:nvPr>
        </p:nvSpPr>
        <p:spPr/>
        <p:txBody>
          <a:bodyPr/>
          <a:lstStyle/>
          <a:p>
            <a:pPr>
              <a:defRPr/>
            </a:pPr>
            <a:fld id="{60029B0E-F04D-4741-9E9D-F69523E93576}" type="slidenum">
              <a:rPr lang="en-US" smtClean="0"/>
              <a:pPr>
                <a:defRPr/>
              </a:pPr>
              <a:t>16</a:t>
            </a:fld>
            <a:endParaRPr lang="en-US"/>
          </a:p>
        </p:txBody>
      </p:sp>
    </p:spTree>
    <p:extLst>
      <p:ext uri="{BB962C8B-B14F-4D97-AF65-F5344CB8AC3E}">
        <p14:creationId xmlns:p14="http://schemas.microsoft.com/office/powerpoint/2010/main" val="2370870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Grant Funds for Language Access Services</a:t>
            </a:r>
            <a:endParaRPr lang="en-US" dirty="0"/>
          </a:p>
        </p:txBody>
      </p:sp>
      <p:sp>
        <p:nvSpPr>
          <p:cNvPr id="3" name="Content Placeholder 2"/>
          <p:cNvSpPr>
            <a:spLocks noGrp="1"/>
          </p:cNvSpPr>
          <p:nvPr>
            <p:ph idx="1"/>
          </p:nvPr>
        </p:nvSpPr>
        <p:spPr>
          <a:xfrm>
            <a:off x="838200" y="1173164"/>
            <a:ext cx="10515600" cy="4503017"/>
          </a:xfrm>
        </p:spPr>
        <p:txBody>
          <a:bodyPr>
            <a:normAutofit fontScale="92500"/>
          </a:bodyPr>
          <a:lstStyle/>
          <a:p>
            <a:r>
              <a:rPr lang="en-US" b="0" dirty="0" smtClean="0"/>
              <a:t>Consider your language access costs and include those in your grant application.  After the award is made you may formally request permission from HRSA to rebudget for unanticipated costs.  </a:t>
            </a:r>
          </a:p>
          <a:p>
            <a:r>
              <a:rPr lang="en-US" b="0" dirty="0" smtClean="0"/>
              <a:t>Budgeted costs must be:</a:t>
            </a:r>
          </a:p>
          <a:p>
            <a:pPr lvl="1"/>
            <a:r>
              <a:rPr lang="en-US" dirty="0" smtClean="0"/>
              <a:t>Allowable</a:t>
            </a:r>
          </a:p>
          <a:p>
            <a:pPr lvl="2"/>
            <a:r>
              <a:rPr lang="en-US" dirty="0" smtClean="0"/>
              <a:t>Necessary and reasonable for the performance of the Federal award</a:t>
            </a:r>
          </a:p>
          <a:p>
            <a:pPr lvl="2"/>
            <a:r>
              <a:rPr lang="en-US" dirty="0" smtClean="0"/>
              <a:t>Conform to any limitations or exclusions</a:t>
            </a:r>
            <a:endParaRPr lang="en-US" dirty="0"/>
          </a:p>
          <a:p>
            <a:pPr lvl="1"/>
            <a:r>
              <a:rPr lang="en-US" dirty="0" smtClean="0"/>
              <a:t>Allocable</a:t>
            </a:r>
          </a:p>
          <a:p>
            <a:pPr lvl="2"/>
            <a:r>
              <a:rPr lang="en-US" dirty="0" smtClean="0"/>
              <a:t>Incurred specifically for the Federal award</a:t>
            </a:r>
          </a:p>
          <a:p>
            <a:pPr lvl="2"/>
            <a:r>
              <a:rPr lang="en-US" dirty="0" smtClean="0"/>
              <a:t>Be necessary to the overall operation of the non-Federal entity and is assignable in part to the Federal award</a:t>
            </a:r>
            <a:endParaRPr lang="en-US" dirty="0"/>
          </a:p>
          <a:p>
            <a:pPr lvl="1"/>
            <a:r>
              <a:rPr lang="en-US" dirty="0" smtClean="0"/>
              <a:t>Reasonable</a:t>
            </a:r>
          </a:p>
          <a:p>
            <a:pPr lvl="2"/>
            <a:r>
              <a:rPr lang="en-US" dirty="0" smtClean="0"/>
              <a:t>Generally recognized as ordinary and necessary </a:t>
            </a:r>
          </a:p>
          <a:p>
            <a:pPr lvl="2"/>
            <a:r>
              <a:rPr lang="en-US" dirty="0" smtClean="0"/>
              <a:t>Comparable to market prices for goods or services</a:t>
            </a:r>
          </a:p>
          <a:p>
            <a:r>
              <a:rPr lang="en-US" b="0" dirty="0" smtClean="0"/>
              <a:t>Consult with the HRSA Grants Management Specialist and/or Project Officer </a:t>
            </a:r>
          </a:p>
        </p:txBody>
      </p:sp>
      <p:sp>
        <p:nvSpPr>
          <p:cNvPr id="4" name="Slide Number Placeholder 3"/>
          <p:cNvSpPr>
            <a:spLocks noGrp="1"/>
          </p:cNvSpPr>
          <p:nvPr>
            <p:ph type="sldNum" sz="quarter" idx="12"/>
          </p:nvPr>
        </p:nvSpPr>
        <p:spPr/>
        <p:txBody>
          <a:bodyPr/>
          <a:lstStyle/>
          <a:p>
            <a:pPr>
              <a:defRPr/>
            </a:pPr>
            <a:fld id="{60029B0E-F04D-4741-9E9D-F69523E93576}" type="slidenum">
              <a:rPr lang="en-US" smtClean="0"/>
              <a:pPr>
                <a:defRPr/>
              </a:pPr>
              <a:t>17</a:t>
            </a:fld>
            <a:endParaRPr lang="en-US"/>
          </a:p>
        </p:txBody>
      </p:sp>
    </p:spTree>
    <p:extLst>
      <p:ext uri="{BB962C8B-B14F-4D97-AF65-F5344CB8AC3E}">
        <p14:creationId xmlns:p14="http://schemas.microsoft.com/office/powerpoint/2010/main" val="12001748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Grant Funds for Language Access Services (continued)</a:t>
            </a:r>
            <a:endParaRPr lang="en-US" dirty="0"/>
          </a:p>
        </p:txBody>
      </p:sp>
      <p:sp>
        <p:nvSpPr>
          <p:cNvPr id="3" name="Content Placeholder 2"/>
          <p:cNvSpPr>
            <a:spLocks noGrp="1"/>
          </p:cNvSpPr>
          <p:nvPr>
            <p:ph idx="1"/>
          </p:nvPr>
        </p:nvSpPr>
        <p:spPr>
          <a:xfrm>
            <a:off x="838200" y="1173164"/>
            <a:ext cx="10515600" cy="4804726"/>
          </a:xfrm>
        </p:spPr>
        <p:txBody>
          <a:bodyPr>
            <a:normAutofit/>
          </a:bodyPr>
          <a:lstStyle/>
          <a:p>
            <a:pPr marL="0" indent="0">
              <a:buNone/>
            </a:pPr>
            <a:r>
              <a:rPr lang="en-US" b="0" dirty="0" smtClean="0"/>
              <a:t>Some HRSA programs have legislative requirements to provide </a:t>
            </a:r>
            <a:r>
              <a:rPr lang="en-US" b="0" dirty="0"/>
              <a:t>l</a:t>
            </a:r>
            <a:r>
              <a:rPr lang="en-US" b="0" dirty="0" smtClean="0"/>
              <a:t>anguage </a:t>
            </a:r>
            <a:r>
              <a:rPr lang="en-US" b="0" dirty="0"/>
              <a:t>a</a:t>
            </a:r>
            <a:r>
              <a:rPr lang="en-US" b="0" dirty="0" smtClean="0"/>
              <a:t>ccess services.  An example is the Health Center Program: </a:t>
            </a:r>
          </a:p>
          <a:p>
            <a:r>
              <a:rPr lang="en-US" b="0" dirty="0"/>
              <a:t>A health center which serves a population that includes a substantial proportion of individuals of limited English-speaking ability </a:t>
            </a:r>
            <a:r>
              <a:rPr lang="en-US" b="0" dirty="0" smtClean="0"/>
              <a:t>must:</a:t>
            </a:r>
          </a:p>
          <a:p>
            <a:pPr lvl="1"/>
            <a:r>
              <a:rPr lang="en-US" b="0" dirty="0" smtClean="0"/>
              <a:t>Develop </a:t>
            </a:r>
            <a:r>
              <a:rPr lang="en-US" b="0" dirty="0"/>
              <a:t>a plan and make arrangements for interpretation and translation that are responsive to the needs of such populations for providing health center services to the extent practicable in the language and cultural context most appropriate to such individuals; </a:t>
            </a:r>
            <a:r>
              <a:rPr lang="en-US" b="0" dirty="0" smtClean="0"/>
              <a:t>and</a:t>
            </a:r>
          </a:p>
          <a:p>
            <a:pPr lvl="1"/>
            <a:r>
              <a:rPr lang="en-US" b="0" dirty="0" smtClean="0"/>
              <a:t>Provide </a:t>
            </a:r>
            <a:r>
              <a:rPr lang="en-US" b="0" dirty="0"/>
              <a:t>guidance to appropriate staff members with respect to cultural sensitivities and bridging linguistic and cultural differences</a:t>
            </a:r>
            <a:r>
              <a:rPr lang="en-US" b="0" dirty="0" smtClean="0"/>
              <a:t>.</a:t>
            </a:r>
            <a:endParaRPr lang="en-US" dirty="0" smtClean="0"/>
          </a:p>
          <a:p>
            <a:pPr lvl="1"/>
            <a:r>
              <a:rPr lang="en-US" b="0" dirty="0" smtClean="0"/>
              <a:t>These services can be provided directly by health center employees or volunteers or through formal written contracts or agreements.  </a:t>
            </a:r>
          </a:p>
          <a:p>
            <a:r>
              <a:rPr lang="en-US" b="0" dirty="0" smtClean="0"/>
              <a:t>Provision of services is mandated as long as the health center shows they have an applicable population,  so the health center may use Federal grant funds to provide these services subject to meeting the budgeting requirements mentioned previously.  </a:t>
            </a:r>
          </a:p>
        </p:txBody>
      </p:sp>
      <p:sp>
        <p:nvSpPr>
          <p:cNvPr id="4" name="Slide Number Placeholder 3"/>
          <p:cNvSpPr>
            <a:spLocks noGrp="1"/>
          </p:cNvSpPr>
          <p:nvPr>
            <p:ph type="sldNum" sz="quarter" idx="12"/>
          </p:nvPr>
        </p:nvSpPr>
        <p:spPr/>
        <p:txBody>
          <a:bodyPr/>
          <a:lstStyle/>
          <a:p>
            <a:pPr>
              <a:defRPr/>
            </a:pPr>
            <a:fld id="{60029B0E-F04D-4741-9E9D-F69523E93576}" type="slidenum">
              <a:rPr lang="en-US" smtClean="0"/>
              <a:pPr>
                <a:defRPr/>
              </a:pPr>
              <a:t>18</a:t>
            </a:fld>
            <a:endParaRPr lang="en-US"/>
          </a:p>
        </p:txBody>
      </p:sp>
    </p:spTree>
    <p:extLst>
      <p:ext uri="{BB962C8B-B14F-4D97-AF65-F5344CB8AC3E}">
        <p14:creationId xmlns:p14="http://schemas.microsoft.com/office/powerpoint/2010/main" val="3470936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Scenarios</a:t>
            </a:r>
            <a:endParaRPr lang="en-US" dirty="0"/>
          </a:p>
        </p:txBody>
      </p:sp>
      <p:sp>
        <p:nvSpPr>
          <p:cNvPr id="3" name="Content Placeholder 2"/>
          <p:cNvSpPr>
            <a:spLocks noGrp="1"/>
          </p:cNvSpPr>
          <p:nvPr>
            <p:ph idx="1"/>
          </p:nvPr>
        </p:nvSpPr>
        <p:spPr>
          <a:xfrm>
            <a:off x="838200" y="1173163"/>
            <a:ext cx="10515600" cy="5016621"/>
          </a:xfrm>
        </p:spPr>
        <p:txBody>
          <a:bodyPr/>
          <a:lstStyle/>
          <a:p>
            <a:r>
              <a:rPr lang="en-US" b="0" dirty="0" smtClean="0"/>
              <a:t>You are a small organization with few resources.  Can you use google translate to translate important program information for </a:t>
            </a:r>
            <a:r>
              <a:rPr lang="en-US" b="0" dirty="0" err="1" smtClean="0"/>
              <a:t>LEP</a:t>
            </a:r>
            <a:r>
              <a:rPr lang="en-US" b="0" dirty="0" smtClean="0"/>
              <a:t> participants?</a:t>
            </a:r>
          </a:p>
          <a:p>
            <a:r>
              <a:rPr lang="en-US" b="0" dirty="0" smtClean="0"/>
              <a:t>You have conducted an assessment and found that 99% of your service population is made up of English and Spanish speakers.  You translate vital documents into Spanish and hire bilingual staff to assist Spanish speakers.  One day you encounter an applicant who speaks Igbo. What are your obligations?</a:t>
            </a:r>
          </a:p>
          <a:p>
            <a:r>
              <a:rPr lang="en-US" b="0" dirty="0" smtClean="0"/>
              <a:t>Based on your assessment, you included language access services costs in your grant application and were approved.  Nine months into the grant period you realize that you have additional language services costs that you did not foresee. </a:t>
            </a:r>
            <a:r>
              <a:rPr lang="en-US" b="0" dirty="0"/>
              <a:t>What do you need to do to allow your organization to use your current award for these </a:t>
            </a:r>
            <a:r>
              <a:rPr lang="en-US" b="0" dirty="0" smtClean="0"/>
              <a:t>services?</a:t>
            </a:r>
          </a:p>
          <a:p>
            <a:r>
              <a:rPr lang="en-US" b="0" dirty="0" smtClean="0"/>
              <a:t>You are a small health care provider that is able to provide language services via a video remote interpreter.  A patient brings her 17 year old daughter to her appointment and indicates that she does not trust the technology and would prefer for her daughter to act as her interpreter instead.  What do you do?</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29B0E-F04D-4741-9E9D-F69523E93576}" type="slidenum">
              <a:rPr kumimoji="0" lang="en-US" sz="12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8118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Presenters</a:t>
            </a:r>
            <a:endParaRPr lang="en-US" dirty="0"/>
          </a:p>
        </p:txBody>
      </p:sp>
      <p:sp>
        <p:nvSpPr>
          <p:cNvPr id="3" name="Content Placeholder 2"/>
          <p:cNvSpPr>
            <a:spLocks noGrp="1"/>
          </p:cNvSpPr>
          <p:nvPr>
            <p:ph idx="1"/>
          </p:nvPr>
        </p:nvSpPr>
        <p:spPr>
          <a:xfrm>
            <a:off x="838200" y="1173164"/>
            <a:ext cx="10515600" cy="3985432"/>
          </a:xfrm>
        </p:spPr>
        <p:txBody>
          <a:bodyPr/>
          <a:lstStyle/>
          <a:p>
            <a:r>
              <a:rPr lang="en-US" dirty="0" smtClean="0"/>
              <a:t>Golda Philip, JD/MPH—Deputy Director</a:t>
            </a:r>
          </a:p>
          <a:p>
            <a:pPr lvl="1"/>
            <a:r>
              <a:rPr lang="en-US" dirty="0"/>
              <a:t>HRSA Office for Civil Rights, Diversity, and </a:t>
            </a:r>
            <a:r>
              <a:rPr lang="en-US" dirty="0" smtClean="0"/>
              <a:t>Inclusion (OCRDI)</a:t>
            </a:r>
            <a:endParaRPr lang="en-US" dirty="0"/>
          </a:p>
          <a:p>
            <a:r>
              <a:rPr lang="en-US" dirty="0" smtClean="0"/>
              <a:t>Sarah Williams, JD—Civil Rights Analyst</a:t>
            </a:r>
          </a:p>
          <a:p>
            <a:pPr lvl="1"/>
            <a:r>
              <a:rPr lang="en-US" dirty="0" smtClean="0"/>
              <a:t>HRSA Office for Civil Rights, Diversity, and Inclusion (OCRDI)</a:t>
            </a:r>
          </a:p>
          <a:p>
            <a:pPr lvl="1"/>
            <a:endParaRPr lang="en-US" dirty="0"/>
          </a:p>
        </p:txBody>
      </p:sp>
      <p:sp>
        <p:nvSpPr>
          <p:cNvPr id="4" name="Slide Number Placeholder 3"/>
          <p:cNvSpPr>
            <a:spLocks noGrp="1"/>
          </p:cNvSpPr>
          <p:nvPr>
            <p:ph type="sldNum" sz="quarter" idx="12"/>
          </p:nvPr>
        </p:nvSpPr>
        <p:spPr/>
        <p:txBody>
          <a:bodyPr/>
          <a:lstStyle/>
          <a:p>
            <a:pPr>
              <a:defRPr/>
            </a:pPr>
            <a:fld id="{60029B0E-F04D-4741-9E9D-F69523E93576}" type="slidenum">
              <a:rPr lang="en-US" smtClean="0"/>
              <a:pPr>
                <a:defRPr/>
              </a:pPr>
              <a:t>2</a:t>
            </a:fld>
            <a:endParaRPr lang="en-US"/>
          </a:p>
        </p:txBody>
      </p:sp>
    </p:spTree>
    <p:extLst>
      <p:ext uri="{BB962C8B-B14F-4D97-AF65-F5344CB8AC3E}">
        <p14:creationId xmlns:p14="http://schemas.microsoft.com/office/powerpoint/2010/main" val="30461573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Access Resources</a:t>
            </a:r>
            <a:endParaRPr lang="en-US" dirty="0"/>
          </a:p>
        </p:txBody>
      </p:sp>
      <p:sp>
        <p:nvSpPr>
          <p:cNvPr id="3" name="Content Placeholder 2"/>
          <p:cNvSpPr>
            <a:spLocks noGrp="1"/>
          </p:cNvSpPr>
          <p:nvPr>
            <p:ph idx="1"/>
          </p:nvPr>
        </p:nvSpPr>
        <p:spPr>
          <a:xfrm>
            <a:off x="838200" y="1173164"/>
            <a:ext cx="10515600" cy="4723139"/>
          </a:xfrm>
        </p:spPr>
        <p:txBody>
          <a:bodyPr>
            <a:normAutofit/>
          </a:bodyPr>
          <a:lstStyle/>
          <a:p>
            <a:r>
              <a:rPr lang="en-US" dirty="0" smtClean="0"/>
              <a:t>HRSA Manage Your Grant Page</a:t>
            </a:r>
          </a:p>
          <a:p>
            <a:pPr lvl="1"/>
            <a:r>
              <a:rPr lang="en-US" dirty="0">
                <a:hlinkClick r:id="rId3"/>
              </a:rPr>
              <a:t>https://</a:t>
            </a:r>
            <a:r>
              <a:rPr lang="en-US" dirty="0" smtClean="0">
                <a:hlinkClick r:id="rId3"/>
              </a:rPr>
              <a:t>www.hrsa.gov/grants/manage/index.html</a:t>
            </a:r>
            <a:endParaRPr lang="en-US" dirty="0" smtClean="0"/>
          </a:p>
          <a:p>
            <a:r>
              <a:rPr lang="en-US" dirty="0" smtClean="0"/>
              <a:t>LEP.gov</a:t>
            </a:r>
          </a:p>
          <a:p>
            <a:pPr lvl="1"/>
            <a:r>
              <a:rPr lang="en-US" dirty="0" smtClean="0"/>
              <a:t>Department of Justice Website with compiled Language Access resources</a:t>
            </a:r>
          </a:p>
          <a:p>
            <a:pPr lvl="1"/>
            <a:r>
              <a:rPr lang="en-US" dirty="0">
                <a:hlinkClick r:id="rId4"/>
              </a:rPr>
              <a:t>https://www.lep.gov/resources/ISpeakCards2004.pdf</a:t>
            </a:r>
            <a:r>
              <a:rPr lang="en-US" dirty="0"/>
              <a:t> </a:t>
            </a:r>
            <a:r>
              <a:rPr lang="en-US" dirty="0" smtClean="0"/>
              <a:t> (“I speak” cards)</a:t>
            </a:r>
          </a:p>
          <a:p>
            <a:r>
              <a:rPr lang="en-US" dirty="0" err="1" smtClean="0"/>
              <a:t>HHS</a:t>
            </a:r>
            <a:r>
              <a:rPr lang="en-US" dirty="0" smtClean="0"/>
              <a:t> Office for Civil Rights </a:t>
            </a:r>
            <a:r>
              <a:rPr lang="en-US" dirty="0" err="1" smtClean="0"/>
              <a:t>LEP</a:t>
            </a:r>
            <a:r>
              <a:rPr lang="en-US" dirty="0" smtClean="0"/>
              <a:t> Guidance</a:t>
            </a:r>
          </a:p>
          <a:p>
            <a:pPr lvl="1"/>
            <a:r>
              <a:rPr lang="en-US" dirty="0">
                <a:hlinkClick r:id="rId5"/>
              </a:rPr>
              <a:t>https://</a:t>
            </a:r>
            <a:r>
              <a:rPr lang="en-US" dirty="0" smtClean="0">
                <a:hlinkClick r:id="rId5"/>
              </a:rPr>
              <a:t>www.hhs.gov/civil-rights/for-individuals/special-topics/limited-english-proficiency/index.html</a:t>
            </a:r>
            <a:r>
              <a:rPr lang="en-US" dirty="0" smtClean="0"/>
              <a:t> </a:t>
            </a:r>
            <a:endParaRPr lang="en-US" dirty="0"/>
          </a:p>
          <a:p>
            <a:r>
              <a:rPr lang="en-US" dirty="0" err="1" smtClean="0"/>
              <a:t>HHS</a:t>
            </a:r>
            <a:r>
              <a:rPr lang="en-US" dirty="0" smtClean="0"/>
              <a:t> </a:t>
            </a:r>
            <a:r>
              <a:rPr lang="en-US" dirty="0" err="1" smtClean="0"/>
              <a:t>LEP</a:t>
            </a:r>
            <a:r>
              <a:rPr lang="en-US" dirty="0" smtClean="0"/>
              <a:t> Guidance for </a:t>
            </a:r>
            <a:r>
              <a:rPr lang="en-US" dirty="0" err="1" smtClean="0"/>
              <a:t>FFA</a:t>
            </a:r>
            <a:r>
              <a:rPr lang="en-US" dirty="0" smtClean="0"/>
              <a:t> Recipients</a:t>
            </a:r>
          </a:p>
          <a:p>
            <a:pPr lvl="1"/>
            <a:r>
              <a:rPr lang="en-US" dirty="0">
                <a:hlinkClick r:id="rId6"/>
              </a:rPr>
              <a:t>https://</a:t>
            </a:r>
            <a:r>
              <a:rPr lang="en-US" dirty="0" smtClean="0">
                <a:hlinkClick r:id="rId6"/>
              </a:rPr>
              <a:t>www.hhs.gov/civil-rights/for-individuals/special-topics/limited-english-proficiency/guidance-federal-financial-assistance-recipients-title-VI/index.html</a:t>
            </a:r>
            <a:r>
              <a:rPr lang="en-US" dirty="0" smtClean="0"/>
              <a:t> </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29B0E-F04D-4741-9E9D-F69523E93576}" type="slidenum">
              <a:rPr kumimoji="0" lang="en-US" sz="12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48308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a:xfrm>
            <a:off x="838200" y="1173164"/>
            <a:ext cx="10515600" cy="4770436"/>
          </a:xfrm>
        </p:spPr>
        <p:txBody>
          <a:bodyPr>
            <a:normAutofit/>
          </a:bodyPr>
          <a:lstStyle/>
          <a:p>
            <a:pPr marL="0" indent="0" algn="ctr">
              <a:buNone/>
            </a:pPr>
            <a:endParaRPr lang="en-US" dirty="0" smtClean="0"/>
          </a:p>
          <a:p>
            <a:pPr marL="0" indent="0" algn="ctr">
              <a:buNone/>
            </a:pPr>
            <a:r>
              <a:rPr lang="en-US" dirty="0" smtClean="0"/>
              <a:t>HRSA Office </a:t>
            </a:r>
            <a:r>
              <a:rPr lang="en-US" dirty="0"/>
              <a:t>of Civil Rights, Diversity, and </a:t>
            </a:r>
            <a:r>
              <a:rPr lang="en-US" dirty="0" smtClean="0"/>
              <a:t>Inclusion</a:t>
            </a:r>
          </a:p>
          <a:p>
            <a:pPr marL="0" indent="0" algn="ctr">
              <a:buNone/>
            </a:pPr>
            <a:r>
              <a:rPr lang="en-US" dirty="0" smtClean="0">
                <a:hlinkClick r:id="rId3"/>
              </a:rPr>
              <a:t>HRSACivilRights@hrsa.gov</a:t>
            </a:r>
            <a:r>
              <a:rPr lang="en-US" dirty="0" smtClean="0"/>
              <a:t> </a:t>
            </a:r>
            <a:endParaRPr lang="en-US" dirty="0"/>
          </a:p>
          <a:p>
            <a:pPr marL="0" indent="0" algn="ctr">
              <a:buNone/>
            </a:pPr>
            <a:r>
              <a:rPr lang="en-US" dirty="0" smtClean="0"/>
              <a:t>301-443-5636</a:t>
            </a:r>
          </a:p>
          <a:p>
            <a:pPr marL="0" indent="0" algn="ctr">
              <a:buNone/>
            </a:pPr>
            <a:endParaRPr lang="en-US" dirty="0"/>
          </a:p>
          <a:p>
            <a:pPr marL="0" indent="0" algn="ctr" fontAlgn="base">
              <a:buNone/>
            </a:pPr>
            <a:r>
              <a:rPr lang="en-US" dirty="0" smtClean="0"/>
              <a:t>Budget, reporting and other administrative requirement questions</a:t>
            </a:r>
            <a:r>
              <a:rPr lang="en-US" b="0" dirty="0" smtClean="0"/>
              <a:t>: </a:t>
            </a:r>
          </a:p>
          <a:p>
            <a:pPr marL="0" indent="0" algn="ctr" fontAlgn="base">
              <a:buNone/>
            </a:pPr>
            <a:r>
              <a:rPr lang="en-US" b="0" dirty="0" smtClean="0"/>
              <a:t>Contact your Grants Management Specialist (on the last page of your Notice of Award)</a:t>
            </a:r>
          </a:p>
          <a:p>
            <a:pPr marL="0" indent="0" algn="ctr" fontAlgn="base">
              <a:buNone/>
            </a:pPr>
            <a:endParaRPr lang="en-US" b="0" dirty="0" smtClean="0"/>
          </a:p>
          <a:p>
            <a:pPr marL="0" indent="0" algn="ctr" fontAlgn="base">
              <a:buNone/>
            </a:pPr>
            <a:r>
              <a:rPr lang="en-US" dirty="0" smtClean="0"/>
              <a:t>Project goals, scope and other programmatic requirement questions</a:t>
            </a:r>
            <a:r>
              <a:rPr lang="en-US" b="0" dirty="0" smtClean="0"/>
              <a:t>: </a:t>
            </a:r>
          </a:p>
          <a:p>
            <a:pPr marL="0" indent="0" algn="ctr" fontAlgn="base">
              <a:buNone/>
            </a:pPr>
            <a:r>
              <a:rPr lang="en-US" b="0" dirty="0" smtClean="0"/>
              <a:t>Contact your Project Officer (on the last page of your Notice of Award)</a:t>
            </a:r>
            <a:endParaRPr lang="en-US" b="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29B0E-F04D-4741-9E9D-F69523E93576}" type="slidenum">
              <a:rPr kumimoji="0" lang="en-US" sz="12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9743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goals</a:t>
            </a:r>
            <a:endParaRPr lang="en-US" dirty="0"/>
          </a:p>
        </p:txBody>
      </p:sp>
      <p:graphicFrame>
        <p:nvGraphicFramePr>
          <p:cNvPr id="4" name="Content Placeholder 3" descr="A colored list of the course's 4 training goals." title="Training Goals"/>
          <p:cNvGraphicFramePr>
            <a:graphicFrameLocks noGrp="1"/>
          </p:cNvGraphicFramePr>
          <p:nvPr>
            <p:ph idx="1"/>
            <p:extLst>
              <p:ext uri="{D42A27DB-BD31-4B8C-83A1-F6EECF244321}">
                <p14:modId xmlns:p14="http://schemas.microsoft.com/office/powerpoint/2010/main" val="561543904"/>
              </p:ext>
            </p:extLst>
          </p:nvPr>
        </p:nvGraphicFramePr>
        <p:xfrm>
          <a:off x="2152650" y="1173164"/>
          <a:ext cx="7886700" cy="49083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3370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Language Access?</a:t>
            </a:r>
            <a:endParaRPr lang="en-US" dirty="0"/>
          </a:p>
        </p:txBody>
      </p:sp>
      <p:sp>
        <p:nvSpPr>
          <p:cNvPr id="3" name="Content Placeholder 2"/>
          <p:cNvSpPr>
            <a:spLocks noGrp="1"/>
          </p:cNvSpPr>
          <p:nvPr>
            <p:ph idx="1"/>
          </p:nvPr>
        </p:nvSpPr>
        <p:spPr>
          <a:xfrm>
            <a:off x="838200" y="1529542"/>
            <a:ext cx="10515600" cy="3010711"/>
          </a:xfrm>
        </p:spPr>
        <p:txBody>
          <a:bodyPr>
            <a:normAutofit/>
          </a:bodyPr>
          <a:lstStyle/>
          <a:p>
            <a:pPr marL="0" indent="0">
              <a:buNone/>
            </a:pPr>
            <a:endParaRPr lang="en-US" altLang="en-US" sz="2400" b="0" dirty="0" smtClean="0">
              <a:sym typeface="Arial" pitchFamily="34" charset="0"/>
            </a:endParaRPr>
          </a:p>
          <a:p>
            <a:pPr marL="0" indent="0">
              <a:buNone/>
            </a:pPr>
            <a:endParaRPr lang="en-US" altLang="en-US" sz="2400" b="0" dirty="0">
              <a:sym typeface="Arial" pitchFamily="34" charset="0"/>
            </a:endParaRPr>
          </a:p>
          <a:p>
            <a:pPr marL="0" indent="0">
              <a:buNone/>
            </a:pPr>
            <a:endParaRPr lang="en-US" altLang="en-US" sz="2400" b="0" dirty="0" smtClean="0">
              <a:sym typeface="Arial" pitchFamily="34" charset="0"/>
            </a:endParaRPr>
          </a:p>
          <a:p>
            <a:pPr marL="0" indent="0">
              <a:buNone/>
            </a:pPr>
            <a:r>
              <a:rPr lang="en-US" altLang="en-US" sz="2400" b="0" dirty="0" smtClean="0">
                <a:sym typeface="Arial" pitchFamily="34" charset="0"/>
              </a:rPr>
              <a:t>Language access is </a:t>
            </a:r>
            <a:r>
              <a:rPr lang="en-US" altLang="en-US" sz="2400" b="0" dirty="0">
                <a:sym typeface="Arial" pitchFamily="34" charset="0"/>
              </a:rPr>
              <a:t>achieved when individuals with </a:t>
            </a:r>
            <a:r>
              <a:rPr lang="en-US" altLang="en-US" sz="2400" b="0" dirty="0" smtClean="0">
                <a:sym typeface="Arial" pitchFamily="34" charset="0"/>
              </a:rPr>
              <a:t>Limited English Proficiency (</a:t>
            </a:r>
            <a:r>
              <a:rPr lang="en-US" altLang="en-US" sz="2400" b="0" dirty="0" err="1" smtClean="0">
                <a:sym typeface="Arial" pitchFamily="34" charset="0"/>
              </a:rPr>
              <a:t>LEP</a:t>
            </a:r>
            <a:r>
              <a:rPr lang="en-US" altLang="en-US" sz="2400" b="0" dirty="0" smtClean="0">
                <a:sym typeface="Arial" pitchFamily="34" charset="0"/>
              </a:rPr>
              <a:t>) can </a:t>
            </a:r>
            <a:r>
              <a:rPr lang="en-US" altLang="en-US" sz="2400" b="0" dirty="0">
                <a:sym typeface="Arial" pitchFamily="34" charset="0"/>
              </a:rPr>
              <a:t>communicate </a:t>
            </a:r>
            <a:r>
              <a:rPr lang="en-US" altLang="en-US" sz="2400" b="0" dirty="0">
                <a:sym typeface="Arial Italic" pitchFamily="34" charset="0"/>
              </a:rPr>
              <a:t>effectively</a:t>
            </a:r>
            <a:r>
              <a:rPr lang="en-US" altLang="en-US" sz="2400" b="0" dirty="0">
                <a:sym typeface="Arial" pitchFamily="34" charset="0"/>
              </a:rPr>
              <a:t> with </a:t>
            </a:r>
            <a:r>
              <a:rPr lang="en-US" altLang="en-US" sz="2400" b="0" dirty="0" smtClean="0">
                <a:sym typeface="Arial" pitchFamily="34" charset="0"/>
              </a:rPr>
              <a:t>your program </a:t>
            </a:r>
            <a:r>
              <a:rPr lang="en-US" altLang="en-US" sz="2400" b="0" dirty="0">
                <a:sym typeface="Arial" pitchFamily="34" charset="0"/>
              </a:rPr>
              <a:t>staff and participate in </a:t>
            </a:r>
            <a:r>
              <a:rPr lang="en-US" altLang="en-US" sz="2400" b="0" dirty="0" smtClean="0">
                <a:sym typeface="Arial" pitchFamily="34" charset="0"/>
              </a:rPr>
              <a:t>your </a:t>
            </a:r>
            <a:r>
              <a:rPr lang="en-US" altLang="en-US" sz="2400" b="0" dirty="0">
                <a:sym typeface="Arial" pitchFamily="34" charset="0"/>
              </a:rPr>
              <a:t>programs and activities.</a:t>
            </a:r>
            <a:endParaRPr lang="en-US" sz="2400" b="0" dirty="0"/>
          </a:p>
          <a:p>
            <a:endParaRPr lang="en-US" sz="24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29B0E-F04D-4741-9E9D-F69523E93576}" type="slidenum">
              <a:rPr kumimoji="0" lang="en-US" sz="12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3215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a:t>
            </a:r>
            <a:endParaRPr lang="en-US" dirty="0"/>
          </a:p>
        </p:txBody>
      </p:sp>
      <p:graphicFrame>
        <p:nvGraphicFramePr>
          <p:cNvPr id="5" name="Content Placeholder 4" descr="A colored list of 4 key terms and their definitions. &#10;" title="A list of 4 Key Terms"/>
          <p:cNvGraphicFramePr>
            <a:graphicFrameLocks noGrp="1"/>
          </p:cNvGraphicFramePr>
          <p:nvPr>
            <p:ph idx="1"/>
            <p:extLst>
              <p:ext uri="{D42A27DB-BD31-4B8C-83A1-F6EECF244321}">
                <p14:modId xmlns:p14="http://schemas.microsoft.com/office/powerpoint/2010/main" val="1562613587"/>
              </p:ext>
            </p:extLst>
          </p:nvPr>
        </p:nvGraphicFramePr>
        <p:xfrm>
          <a:off x="1277257" y="1173163"/>
          <a:ext cx="9579428" cy="46615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0029B0E-F04D-4741-9E9D-F69523E93576}" type="slidenum">
              <a:rPr kumimoji="0" lang="en-US" sz="1200" b="1" i="0" u="none" strike="noStrike" kern="1200" cap="none" spc="0" normalizeH="0" baseline="0" noProof="0">
                <a:ln>
                  <a:noFill/>
                </a:ln>
                <a:solidFill>
                  <a:prstClr val="white"/>
                </a:solidFill>
                <a:effectLst/>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1" i="0" u="none" strike="noStrike" kern="1200" cap="none" spc="0" normalizeH="0" baseline="0" noProof="0">
              <a:ln>
                <a:noFill/>
              </a:ln>
              <a:solidFill>
                <a:prstClr val="white"/>
              </a:solidFill>
              <a:effectLst/>
              <a:uLnTx/>
              <a:uFillTx/>
              <a:latin typeface="Calibri" pitchFamily="34" charset="0"/>
              <a:ea typeface="+mn-ea"/>
              <a:cs typeface="Arial" pitchFamily="34" charset="0"/>
            </a:endParaRPr>
          </a:p>
        </p:txBody>
      </p:sp>
    </p:spTree>
    <p:extLst>
      <p:ext uri="{BB962C8B-B14F-4D97-AF65-F5344CB8AC3E}">
        <p14:creationId xmlns:p14="http://schemas.microsoft.com/office/powerpoint/2010/main" val="444607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Language Access</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29B0E-F04D-4741-9E9D-F69523E93576}" type="slidenum">
              <a:rPr kumimoji="0" lang="en-US" sz="12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1"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4" descr="Colored chart showing three boxes with arrows all leading to a central circle with the phrase &quot;legal obligations.&quot; " title="flow chart"/>
          <p:cNvGraphicFramePr>
            <a:graphicFrameLocks noGrp="1"/>
          </p:cNvGraphicFramePr>
          <p:nvPr>
            <p:ph idx="1"/>
            <p:extLst>
              <p:ext uri="{D42A27DB-BD31-4B8C-83A1-F6EECF244321}">
                <p14:modId xmlns:p14="http://schemas.microsoft.com/office/powerpoint/2010/main" val="309851434"/>
              </p:ext>
            </p:extLst>
          </p:nvPr>
        </p:nvGraphicFramePr>
        <p:xfrm>
          <a:off x="838200" y="1173163"/>
          <a:ext cx="10515600" cy="4529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06044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Language Access: The Law</a:t>
            </a:r>
          </a:p>
        </p:txBody>
      </p:sp>
      <p:graphicFrame>
        <p:nvGraphicFramePr>
          <p:cNvPr id="2" name="Content Placeholder 1" descr="A colored chart showing three laws and brief descriptions. " title="chart describing three laws"/>
          <p:cNvGraphicFramePr>
            <a:graphicFrameLocks noGrp="1"/>
          </p:cNvGraphicFramePr>
          <p:nvPr>
            <p:ph idx="1"/>
            <p:extLst>
              <p:ext uri="{D42A27DB-BD31-4B8C-83A1-F6EECF244321}">
                <p14:modId xmlns:p14="http://schemas.microsoft.com/office/powerpoint/2010/main" val="231634483"/>
              </p:ext>
            </p:extLst>
          </p:nvPr>
        </p:nvGraphicFramePr>
        <p:xfrm>
          <a:off x="940526" y="1173165"/>
          <a:ext cx="10241280" cy="45019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31963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 and Compliance </a:t>
            </a:r>
            <a:endParaRPr lang="en-US" dirty="0"/>
          </a:p>
        </p:txBody>
      </p:sp>
      <p:graphicFrame>
        <p:nvGraphicFramePr>
          <p:cNvPr id="7" name="Content Placeholder 6" descr="Chart compares the HHS Office for Civil Rights to HRSA." title="comparison chart"/>
          <p:cNvGraphicFramePr>
            <a:graphicFrameLocks noGrp="1"/>
          </p:cNvGraphicFramePr>
          <p:nvPr>
            <p:ph idx="1"/>
            <p:extLst>
              <p:ext uri="{D42A27DB-BD31-4B8C-83A1-F6EECF244321}">
                <p14:modId xmlns:p14="http://schemas.microsoft.com/office/powerpoint/2010/main" val="1026630099"/>
              </p:ext>
            </p:extLst>
          </p:nvPr>
        </p:nvGraphicFramePr>
        <p:xfrm>
          <a:off x="659567" y="1173163"/>
          <a:ext cx="10822899" cy="45680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60029B0E-F04D-4741-9E9D-F69523E93576}" type="slidenum">
              <a:rPr lang="en-US" smtClean="0"/>
              <a:pPr>
                <a:defRPr/>
              </a:pPr>
              <a:t>8</a:t>
            </a:fld>
            <a:endParaRPr lang="en-US"/>
          </a:p>
        </p:txBody>
      </p:sp>
    </p:spTree>
    <p:extLst>
      <p:ext uri="{BB962C8B-B14F-4D97-AF65-F5344CB8AC3E}">
        <p14:creationId xmlns:p14="http://schemas.microsoft.com/office/powerpoint/2010/main" val="1861111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Recipient Obligations</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029B0E-F04D-4741-9E9D-F69523E93576}" type="slidenum">
              <a:rPr kumimoji="0" lang="en-US" sz="12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838200" y="2648611"/>
            <a:ext cx="10515600" cy="1308534"/>
          </a:xfrm>
        </p:spPr>
        <p:txBody>
          <a:bodyPr>
            <a:normAutofit/>
          </a:bodyPr>
          <a:lstStyle/>
          <a:p>
            <a:pPr marL="0" indent="0">
              <a:buNone/>
            </a:pPr>
            <a:r>
              <a:rPr lang="en-US" sz="4000" b="0" dirty="0"/>
              <a:t>Recipients must take </a:t>
            </a:r>
            <a:r>
              <a:rPr lang="en-US" sz="4000" dirty="0"/>
              <a:t>reasonable steps </a:t>
            </a:r>
            <a:r>
              <a:rPr lang="en-US" sz="4000" b="0" dirty="0"/>
              <a:t>to ensure meaningful access to their programs and services</a:t>
            </a:r>
            <a:r>
              <a:rPr lang="en-US" sz="4000" b="0" dirty="0" smtClean="0"/>
              <a:t>.</a:t>
            </a:r>
            <a:endParaRPr lang="en-US" sz="4000" b="0" dirty="0"/>
          </a:p>
        </p:txBody>
      </p:sp>
    </p:spTree>
    <p:extLst>
      <p:ext uri="{BB962C8B-B14F-4D97-AF65-F5344CB8AC3E}">
        <p14:creationId xmlns:p14="http://schemas.microsoft.com/office/powerpoint/2010/main" val="3742496431"/>
      </p:ext>
    </p:extLst>
  </p:cSld>
  <p:clrMapOvr>
    <a:masterClrMapping/>
  </p:clrMapOvr>
</p:sld>
</file>

<file path=ppt/theme/theme1.xml><?xml version="1.0" encoding="utf-8"?>
<a:theme xmlns:a="http://schemas.openxmlformats.org/drawingml/2006/main" name="OCRDI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CRDITheme" id="{24D25242-192C-4656-AFE4-08F9E4C0ACA3}" vid="{BA7DC27F-F935-467A-B9B2-14BAB15144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1523</Words>
  <Application>Microsoft Office PowerPoint</Application>
  <PresentationFormat>Widescreen</PresentationFormat>
  <Paragraphs>198</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 Bold</vt:lpstr>
      <vt:lpstr>Arial Italic</vt:lpstr>
      <vt:lpstr>Calibri</vt:lpstr>
      <vt:lpstr>OCRDITheme</vt:lpstr>
      <vt:lpstr>Language Access How to meet your legal obligations and make your programs accessible</vt:lpstr>
      <vt:lpstr>Presenters</vt:lpstr>
      <vt:lpstr>Training goals</vt:lpstr>
      <vt:lpstr>What is Language Access?</vt:lpstr>
      <vt:lpstr>Key Terms</vt:lpstr>
      <vt:lpstr>Importance of Language Access</vt:lpstr>
      <vt:lpstr>Language Access: The Law</vt:lpstr>
      <vt:lpstr>Enforcement and Compliance </vt:lpstr>
      <vt:lpstr>Recipient Obligations</vt:lpstr>
      <vt:lpstr>Conducting a Needs Assessment</vt:lpstr>
      <vt:lpstr>Developing an effective Language Access Plan</vt:lpstr>
      <vt:lpstr>Identifying LEP Individuals who need language assistance</vt:lpstr>
      <vt:lpstr>Language Assistance Services</vt:lpstr>
      <vt:lpstr>Staff Training</vt:lpstr>
      <vt:lpstr>Notice to LEP Individuals</vt:lpstr>
      <vt:lpstr>Monitoring and Updating the Language Access Plan</vt:lpstr>
      <vt:lpstr>Using Grant Funds for Language Access Services</vt:lpstr>
      <vt:lpstr>Using Grant Funds for Language Access Services (continued)</vt:lpstr>
      <vt:lpstr>Practice Scenarios</vt:lpstr>
      <vt:lpstr>Language Access Resources</vt:lpstr>
      <vt:lpstr>Contact</vt:lpstr>
    </vt:vector>
  </TitlesOfParts>
  <Company>HRSA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Sarah P. (HRSA)</dc:creator>
  <cp:lastModifiedBy>Williams, Sarah P. (HRSA)</cp:lastModifiedBy>
  <cp:revision>127</cp:revision>
  <cp:lastPrinted>2018-05-29T13:37:23Z</cp:lastPrinted>
  <dcterms:created xsi:type="dcterms:W3CDTF">2018-03-21T12:32:56Z</dcterms:created>
  <dcterms:modified xsi:type="dcterms:W3CDTF">2018-11-02T11:57:34Z</dcterms:modified>
</cp:coreProperties>
</file>