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 id="2147483677" r:id="rId2"/>
    <p:sldMasterId id="2147483678" r:id="rId3"/>
    <p:sldMasterId id="2147483679" r:id="rId4"/>
    <p:sldMasterId id="2147483680" r:id="rId5"/>
    <p:sldMasterId id="2147483681" r:id="rId6"/>
    <p:sldMasterId id="2147483682" r:id="rId7"/>
    <p:sldMasterId id="2147483683" r:id="rId8"/>
    <p:sldMasterId id="2147483684" r:id="rId9"/>
    <p:sldMasterId id="2147483685" r:id="rId10"/>
    <p:sldMasterId id="2147483686" r:id="rId11"/>
    <p:sldMasterId id="2147483687" r:id="rId12"/>
    <p:sldMasterId id="2147483688" r:id="rId13"/>
    <p:sldMasterId id="2147483689" r:id="rId14"/>
    <p:sldMasterId id="2147483690" r:id="rId15"/>
    <p:sldMasterId id="2147483692" r:id="rId16"/>
  </p:sldMasterIdLst>
  <p:notesMasterIdLst>
    <p:notesMasterId r:id="rId20"/>
  </p:notesMasterIdLst>
  <p:sldIdLst>
    <p:sldId id="261" r:id="rId17"/>
    <p:sldId id="263" r:id="rId18"/>
    <p:sldId id="262"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Open Sans" panose="020B0604020202020204" charset="0"/>
      <p:regular r:id="rId25"/>
      <p:bold r:id="rId26"/>
      <p:italic r:id="rId27"/>
      <p:boldItalic r:id="rId28"/>
    </p:embeddedFont>
    <p:embeddedFont>
      <p:font typeface="Josefin Sans" pitchFamily="2" charset="0"/>
      <p:regular r:id="rId29"/>
      <p:bold r:id="rId30"/>
      <p:italic r:id="rId31"/>
      <p:boldItalic r:id="rId32"/>
    </p:embeddedFont>
    <p:embeddedFont>
      <p:font typeface="Josefin Sans SemiBold" pitchFamily="2" charset="0"/>
      <p:bold r:id="rId33"/>
    </p:embeddedFont>
    <p:embeddedFont>
      <p:font typeface="Arial Bold" panose="020B0704020202020204" pitchFamily="34" charset="0"/>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Potee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0091"/>
  </p:normalViewPr>
  <p:slideViewPr>
    <p:cSldViewPr snapToGrid="0">
      <p:cViewPr varScale="1">
        <p:scale>
          <a:sx n="73" d="100"/>
          <a:sy n="73" d="100"/>
        </p:scale>
        <p:origin x="42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604359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0F7C63E1-D0E5-4035-B8EC-66AC702BF77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 xmlns:a16="http://schemas.microsoft.com/office/drawing/2014/main" id="{1DE73293-C581-42DA-AF4E-7B21B2B1C6A9}"/>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smtClean="0"/>
              <a:t>Facilitator’s note:  Add location,</a:t>
            </a:r>
            <a:r>
              <a:rPr lang="en-US" i="1" baseline="0" dirty="0" smtClean="0"/>
              <a:t> date and name of trainers.</a:t>
            </a:r>
            <a:endParaRPr lang="en-US" i="1" dirty="0" smtClean="0"/>
          </a:p>
          <a:p>
            <a:pPr>
              <a:defRPr/>
            </a:pPr>
            <a:endParaRPr lang="en-US" dirty="0"/>
          </a:p>
        </p:txBody>
      </p:sp>
      <p:sp>
        <p:nvSpPr>
          <p:cNvPr id="4" name="Slide Number Placeholder 3">
            <a:extLst>
              <a:ext uri="{FF2B5EF4-FFF2-40B4-BE49-F238E27FC236}">
                <a16:creationId xmlns="" xmlns:a16="http://schemas.microsoft.com/office/drawing/2014/main" id="{2A7BC5C8-D977-456B-A31A-00C7EC7DC057}"/>
              </a:ext>
            </a:extLst>
          </p:cNvPr>
          <p:cNvSpPr>
            <a:spLocks noGrp="1"/>
          </p:cNvSpPr>
          <p:nvPr>
            <p:ph type="sldNum" sz="quarter" idx="5"/>
          </p:nvPr>
        </p:nvSpPr>
        <p:spPr/>
        <p:txBody>
          <a:bodyPr/>
          <a:lstStyle/>
          <a:p>
            <a:pPr>
              <a:defRPr/>
            </a:pPr>
            <a:fld id="{DC0B27F3-6459-524F-9AE5-DDF0699292B6}" type="slidenum">
              <a:rPr lang="en-US" altLang="en-US" smtClean="0">
                <a:solidFill>
                  <a:prstClr val="black"/>
                </a:solidFill>
                <a:latin typeface="Calibri" panose="020F0502020204030204"/>
              </a:rPr>
              <a:pPr>
                <a:defRPr/>
              </a:pPr>
              <a:t>1</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33858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dirty="0" smtClean="0">
                <a:solidFill>
                  <a:schemeClr val="dk1"/>
                </a:solidFill>
                <a:latin typeface="Arial" panose="020B0604020202020204" pitchFamily="34" charset="0"/>
                <a:ea typeface="Calibri"/>
                <a:cs typeface="Arial" panose="020B0604020202020204" pitchFamily="34" charset="0"/>
                <a:sym typeface="Calibri"/>
              </a:rPr>
              <a:t>Welcome participants to the training.</a:t>
            </a:r>
            <a:endParaRPr lang="en-US" sz="1100" b="1" dirty="0" smtClean="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endParaRPr lang="en-US" sz="1100" b="1" dirty="0" smtClean="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sz="1100" dirty="0" smtClean="0">
                <a:solidFill>
                  <a:schemeClr val="dk1"/>
                </a:solidFill>
                <a:latin typeface="Arial" panose="020B0604020202020204" pitchFamily="34" charset="0"/>
                <a:ea typeface="Calibri"/>
                <a:cs typeface="Arial" panose="020B0604020202020204" pitchFamily="34" charset="0"/>
                <a:sym typeface="Calibri"/>
              </a:rPr>
              <a:t>Facilitators should introduce themselves, including their gender pronouns and their connection to this work. </a:t>
            </a:r>
          </a:p>
          <a:p>
            <a:pPr marL="0" lvl="0" indent="0" algn="l" rtl="0">
              <a:spcBef>
                <a:spcPts val="0"/>
              </a:spcBef>
              <a:spcAft>
                <a:spcPts val="0"/>
              </a:spcAft>
              <a:buClr>
                <a:schemeClr val="dk1"/>
              </a:buClr>
              <a:buSzPts val="1100"/>
              <a:buFont typeface="Arial"/>
              <a:buNone/>
            </a:pPr>
            <a:endParaRPr lang="en-US" sz="1100" dirty="0" smtClean="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sz="1100" dirty="0" smtClean="0">
                <a:solidFill>
                  <a:schemeClr val="dk1"/>
                </a:solidFill>
                <a:latin typeface="Arial" panose="020B0604020202020204" pitchFamily="34" charset="0"/>
                <a:ea typeface="Calibri"/>
                <a:cs typeface="Arial" panose="020B0604020202020204" pitchFamily="34" charset="0"/>
                <a:sym typeface="Calibri"/>
              </a:rPr>
              <a:t>We want to create space that is welcoming for all. One way that judgement and bias come up is that we are taught to call people by gender pronouns like “he” or “she” based on the way they look. This assumption isn’t helpful for anyone, and in particular impacts our transgender community members. We believe it’s part of basic respect to call people by the name and pronoun they ask for, so we’ll ask everyone to share their name and the gender pronoun you use when introducing yourself. This might be “she,” “he,” “they,” or another gender pronoun. Please pay attention to what people ask to be called, even if it’s new for you.</a:t>
            </a:r>
          </a:p>
          <a:p>
            <a:pPr marL="0" lvl="0" indent="0" algn="l" rtl="0">
              <a:spcBef>
                <a:spcPts val="0"/>
              </a:spcBef>
              <a:spcAft>
                <a:spcPts val="0"/>
              </a:spcAft>
              <a:buClr>
                <a:schemeClr val="dk1"/>
              </a:buClr>
              <a:buSzPts val="1100"/>
              <a:buFont typeface="Arial"/>
              <a:buNone/>
            </a:pPr>
            <a:endParaRPr lang="en-US" sz="1100" dirty="0" smtClean="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sz="1100" dirty="0" smtClean="0">
                <a:solidFill>
                  <a:schemeClr val="dk1"/>
                </a:solidFill>
                <a:latin typeface="Arial" panose="020B0604020202020204" pitchFamily="34" charset="0"/>
                <a:ea typeface="Calibri"/>
                <a:cs typeface="Arial" panose="020B0604020202020204" pitchFamily="34" charset="0"/>
                <a:sym typeface="Calibri"/>
              </a:rPr>
              <a:t>If you’d rather not to share that part of your identity, feel free to leave that out. But if this is your first time being asked to share your pronouns, we invite you to participate.</a:t>
            </a:r>
          </a:p>
          <a:p>
            <a:pPr marL="0" lvl="0" indent="0" algn="l" rtl="0">
              <a:spcBef>
                <a:spcPts val="0"/>
              </a:spcBef>
              <a:spcAft>
                <a:spcPts val="0"/>
              </a:spcAft>
              <a:buClr>
                <a:schemeClr val="dk1"/>
              </a:buClr>
              <a:buSzPts val="1100"/>
              <a:buFont typeface="Arial"/>
              <a:buNone/>
            </a:pPr>
            <a:endParaRPr lang="en-US" sz="1100" dirty="0" smtClean="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sz="1100" dirty="0" smtClean="0">
                <a:solidFill>
                  <a:schemeClr val="dk1"/>
                </a:solidFill>
                <a:latin typeface="Arial" panose="020B0604020202020204" pitchFamily="34" charset="0"/>
                <a:ea typeface="Calibri"/>
                <a:cs typeface="Arial" panose="020B0604020202020204" pitchFamily="34" charset="0"/>
                <a:sym typeface="Calibri"/>
              </a:rPr>
              <a:t>Ask participants to introduce themselves, including their name, gender pronouns and where they live/work. Explain that we will have an Icebreaker activity to get to know each other better in a few minutes.</a:t>
            </a:r>
          </a:p>
          <a:p>
            <a:pPr marL="0" lvl="0" indent="0" algn="l" rtl="0">
              <a:spcBef>
                <a:spcPts val="0"/>
              </a:spcBef>
              <a:spcAft>
                <a:spcPts val="0"/>
              </a:spcAft>
              <a:buClr>
                <a:schemeClr val="dk1"/>
              </a:buClr>
              <a:buSzPts val="1100"/>
              <a:buFont typeface="Arial"/>
              <a:buNone/>
            </a:pPr>
            <a:endParaRPr lang="en-US" sz="1100" dirty="0" smtClean="0">
              <a:solidFill>
                <a:schemeClr val="dk1"/>
              </a:solidFill>
              <a:latin typeface="Arial" panose="020B0604020202020204" pitchFamily="34" charset="0"/>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dirty="0" smtClean="0">
                <a:solidFill>
                  <a:schemeClr val="dk1"/>
                </a:solidFill>
                <a:latin typeface="Arial" panose="020B0604020202020204" pitchFamily="34" charset="0"/>
                <a:cs typeface="Arial" panose="020B0604020202020204" pitchFamily="34" charset="0"/>
                <a:sym typeface="Calibri"/>
              </a:rPr>
              <a:t>Select an</a:t>
            </a:r>
            <a:r>
              <a:rPr lang="en-US" baseline="0" dirty="0" smtClean="0">
                <a:solidFill>
                  <a:schemeClr val="dk1"/>
                </a:solidFill>
                <a:latin typeface="Arial" panose="020B0604020202020204" pitchFamily="34" charset="0"/>
                <a:cs typeface="Arial" panose="020B0604020202020204" pitchFamily="34" charset="0"/>
                <a:sym typeface="Calibri"/>
              </a:rPr>
              <a:t> Icebreaker for participants to get to know each other.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970338" y="8829675"/>
            <a:ext cx="3038475" cy="466725"/>
          </a:xfrm>
        </p:spPr>
        <p:txBody>
          <a:bodyPr/>
          <a:lstStyle/>
          <a:p>
            <a:pPr defTabSz="457200">
              <a:defRPr/>
            </a:pPr>
            <a:fld id="{71E6F684-A5DF-464C-BF2A-6AE2B9319CA8}" type="slidenum">
              <a:rPr lang="en-US">
                <a:solidFill>
                  <a:prstClr val="black"/>
                </a:solidFill>
                <a:latin typeface="Calibri"/>
                <a:ea typeface="Osaka" pitchFamily="-64" charset="-128"/>
              </a:rPr>
              <a:pPr defTabSz="457200">
                <a:defRPr/>
              </a:pPr>
              <a:t>2</a:t>
            </a:fld>
            <a:endParaRPr lang="en-US">
              <a:solidFill>
                <a:prstClr val="black"/>
              </a:solidFill>
              <a:latin typeface="Calibri"/>
              <a:ea typeface="Osaka" pitchFamily="-64" charset="-128"/>
            </a:endParaRPr>
          </a:p>
        </p:txBody>
      </p:sp>
    </p:spTree>
    <p:extLst>
      <p:ext uri="{BB962C8B-B14F-4D97-AF65-F5344CB8AC3E}">
        <p14:creationId xmlns:p14="http://schemas.microsoft.com/office/powerpoint/2010/main" val="424643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79F484B1-EB26-41C6-AA0E-EC1120E1D5DD}"/>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13E8C1D8-0421-4ADE-B82D-CF3A5BA1E353}"/>
              </a:ext>
            </a:extLst>
          </p:cNvPr>
          <p:cNvSpPr>
            <a:spLocks noGrp="1"/>
          </p:cNvSpPr>
          <p:nvPr>
            <p:ph type="body" idx="1"/>
          </p:nvPr>
        </p:nvSpPr>
        <p:spPr/>
        <p:txBody>
          <a:bodyPr/>
          <a:lstStyle/>
          <a:p>
            <a:pPr>
              <a:defRPr/>
            </a:pPr>
            <a:r>
              <a:rPr lang="en-US" dirty="0"/>
              <a:t>Review </a:t>
            </a:r>
            <a:r>
              <a:rPr lang="en-US" dirty="0" smtClean="0"/>
              <a:t>the objectives</a:t>
            </a:r>
            <a:r>
              <a:rPr lang="en-US" dirty="0"/>
              <a:t>. </a:t>
            </a:r>
          </a:p>
          <a:p>
            <a:pPr>
              <a:defRPr/>
            </a:pPr>
            <a:endParaRPr lang="en-US" dirty="0"/>
          </a:p>
        </p:txBody>
      </p:sp>
      <p:sp>
        <p:nvSpPr>
          <p:cNvPr id="4" name="Slide Number Placeholder 3">
            <a:extLst>
              <a:ext uri="{FF2B5EF4-FFF2-40B4-BE49-F238E27FC236}">
                <a16:creationId xmlns="" xmlns:a16="http://schemas.microsoft.com/office/drawing/2014/main" id="{609F0558-E431-4CBD-95AE-59BAF190EE80}"/>
              </a:ext>
            </a:extLst>
          </p:cNvPr>
          <p:cNvSpPr>
            <a:spLocks noGrp="1"/>
          </p:cNvSpPr>
          <p:nvPr>
            <p:ph type="sldNum" sz="quarter" idx="5"/>
          </p:nvPr>
        </p:nvSpPr>
        <p:spPr/>
        <p:txBody>
          <a:bodyPr/>
          <a:lstStyle/>
          <a:p>
            <a:pPr>
              <a:defRPr/>
            </a:pPr>
            <a:fld id="{737AC4C9-17A7-0D40-B529-184404A9C714}" type="slidenum">
              <a:rPr lang="en-US" altLang="en-US" smtClean="0">
                <a:solidFill>
                  <a:prstClr val="black"/>
                </a:solidFill>
                <a:latin typeface="Calibri" panose="020F0502020204030204"/>
              </a:rPr>
              <a:pPr>
                <a:defRPr/>
              </a:pPr>
              <a:t>3</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418106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4" name="Google Shape;94;p13"/>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3"/>
        <p:cNvGrpSpPr/>
        <p:nvPr/>
      </p:nvGrpSpPr>
      <p:grpSpPr>
        <a:xfrm>
          <a:off x="0" y="0"/>
          <a:ext cx="0" cy="0"/>
          <a:chOff x="0" y="0"/>
          <a:chExt cx="0" cy="0"/>
        </a:xfrm>
      </p:grpSpPr>
      <p:sp>
        <p:nvSpPr>
          <p:cNvPr id="234" name="Google Shape;234;p33"/>
          <p:cNvSpPr txBox="1">
            <a:spLocks noGrp="1"/>
          </p:cNvSpPr>
          <p:nvPr>
            <p:ph type="ctrTitle"/>
          </p:nvPr>
        </p:nvSpPr>
        <p:spPr>
          <a:xfrm>
            <a:off x="685800" y="2130425"/>
            <a:ext cx="7772400" cy="1470025"/>
          </a:xfrm>
          <a:prstGeom prst="rect">
            <a:avLst/>
          </a:prstGeom>
          <a:noFill/>
          <a:ln>
            <a:noFill/>
          </a:ln>
        </p:spPr>
        <p:txBody>
          <a:bodyPr spcFirstLastPara="1" wrap="square" lIns="0" tIns="45700" rIns="0" bIns="45700" anchor="ctr" anchorCtr="0"/>
          <a:lstStyle>
            <a:lvl1pPr lvl="0" algn="ctr">
              <a:spcBef>
                <a:spcPts val="0"/>
              </a:spcBef>
              <a:spcAft>
                <a:spcPts val="0"/>
              </a:spcAft>
              <a:buClr>
                <a:srgbClr val="CF0A2C"/>
              </a:buClr>
              <a:buSzPts val="2800"/>
              <a:buFont typeface="Josefin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33"/>
          <p:cNvSpPr txBox="1">
            <a:spLocks noGrp="1"/>
          </p:cNvSpPr>
          <p:nvPr>
            <p:ph type="subTitle" idx="1"/>
          </p:nvPr>
        </p:nvSpPr>
        <p:spPr>
          <a:xfrm>
            <a:off x="1371600" y="3886200"/>
            <a:ext cx="6400800" cy="736600"/>
          </a:xfrm>
          <a:prstGeom prst="rect">
            <a:avLst/>
          </a:prstGeom>
          <a:noFill/>
          <a:ln>
            <a:noFill/>
          </a:ln>
        </p:spPr>
        <p:txBody>
          <a:bodyPr spcFirstLastPara="1" wrap="square" lIns="0" tIns="45700" rIns="0" bIns="45700" anchor="t" anchorCtr="0"/>
          <a:lstStyle>
            <a:lvl1pPr lvl="0" algn="ctr">
              <a:spcBef>
                <a:spcPts val="520"/>
              </a:spcBef>
              <a:spcAft>
                <a:spcPts val="0"/>
              </a:spcAft>
              <a:buClr>
                <a:srgbClr val="595959"/>
              </a:buClr>
              <a:buSzPts val="2600"/>
              <a:buFont typeface="Josefin Sans"/>
              <a:buNone/>
              <a:defRPr sz="2600" b="1" i="0">
                <a:solidFill>
                  <a:srgbClr val="595959"/>
                </a:solidFill>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6" name="Google Shape;236;p33"/>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457200" y="2711132"/>
            <a:ext cx="7772400" cy="1238250"/>
          </a:xfrm>
          <a:prstGeom prst="rect">
            <a:avLst/>
          </a:prstGeom>
          <a:noFill/>
          <a:ln>
            <a:noFill/>
          </a:ln>
        </p:spPr>
        <p:txBody>
          <a:bodyPr spcFirstLastPara="1" wrap="square" lIns="0" tIns="45700" rIns="0" bIns="45700" anchor="t" anchorCtr="0"/>
          <a:lstStyle>
            <a:lvl1pPr lvl="0" algn="l">
              <a:spcBef>
                <a:spcPts val="0"/>
              </a:spcBef>
              <a:spcAft>
                <a:spcPts val="0"/>
              </a:spcAft>
              <a:buClr>
                <a:srgbClr val="CF0A2C"/>
              </a:buClr>
              <a:buSzPts val="2800"/>
              <a:buFont typeface="Josefin Sans"/>
              <a:buNone/>
              <a:defRPr sz="2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35"/>
          <p:cNvSpPr txBox="1">
            <a:spLocks noGrp="1"/>
          </p:cNvSpPr>
          <p:nvPr>
            <p:ph type="body" idx="1"/>
          </p:nvPr>
        </p:nvSpPr>
        <p:spPr>
          <a:xfrm>
            <a:off x="457200" y="1217223"/>
            <a:ext cx="7772400" cy="1363806"/>
          </a:xfrm>
          <a:prstGeom prst="rect">
            <a:avLst/>
          </a:prstGeom>
          <a:noFill/>
          <a:ln>
            <a:noFill/>
          </a:ln>
        </p:spPr>
        <p:txBody>
          <a:bodyPr spcFirstLastPara="1" wrap="square" lIns="0" tIns="45700" rIns="0" bIns="45700" anchor="b" anchorCtr="0"/>
          <a:lstStyle>
            <a:lvl1pPr marL="457200" lvl="0" indent="-228600" algn="l">
              <a:spcBef>
                <a:spcPts val="400"/>
              </a:spcBef>
              <a:spcAft>
                <a:spcPts val="0"/>
              </a:spcAft>
              <a:buClr>
                <a:srgbClr val="888888"/>
              </a:buClr>
              <a:buSzPts val="2000"/>
              <a:buFont typeface="Josefin Sans"/>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49" name="Google Shape;249;p35"/>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35"/>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 Content" type="twoObj">
  <p:cSld name="TWO_OBJECTS">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lvl="0" algn="l">
              <a:spcBef>
                <a:spcPts val="0"/>
              </a:spcBef>
              <a:spcAft>
                <a:spcPts val="0"/>
              </a:spcAft>
              <a:buClr>
                <a:srgbClr val="CF0A2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37"/>
          <p:cNvSpPr txBox="1">
            <a:spLocks noGrp="1"/>
          </p:cNvSpPr>
          <p:nvPr>
            <p:ph type="body" idx="1"/>
          </p:nvPr>
        </p:nvSpPr>
        <p:spPr>
          <a:xfrm>
            <a:off x="457200" y="1600201"/>
            <a:ext cx="4038600" cy="4058920"/>
          </a:xfrm>
          <a:prstGeom prst="rect">
            <a:avLst/>
          </a:prstGeom>
          <a:noFill/>
          <a:ln>
            <a:noFill/>
          </a:ln>
        </p:spPr>
        <p:txBody>
          <a:bodyPr spcFirstLastPara="1" wrap="square" lIns="0" tIns="45700" rIns="0" bIns="45700" anchor="t" anchorCtr="0"/>
          <a:lstStyle>
            <a:lvl1pPr marL="457200" lvl="0" indent="-228600" algn="l">
              <a:spcBef>
                <a:spcPts val="560"/>
              </a:spcBef>
              <a:spcAft>
                <a:spcPts val="0"/>
              </a:spcAft>
              <a:buClr>
                <a:srgbClr val="595959"/>
              </a:buClr>
              <a:buSzPts val="2800"/>
              <a:buFont typeface="Josefin Sans"/>
              <a:buNone/>
              <a:defRPr sz="2800"/>
            </a:lvl1pPr>
            <a:lvl2pPr marL="914400" lvl="1" indent="-381000" algn="l">
              <a:spcBef>
                <a:spcPts val="480"/>
              </a:spcBef>
              <a:spcAft>
                <a:spcPts val="0"/>
              </a:spcAft>
              <a:buClr>
                <a:srgbClr val="262626"/>
              </a:buClr>
              <a:buSzPts val="2400"/>
              <a:buChar char="–"/>
              <a:defRPr sz="2400"/>
            </a:lvl2pPr>
            <a:lvl3pPr marL="1371600" lvl="2" indent="-355600" algn="l">
              <a:spcBef>
                <a:spcPts val="400"/>
              </a:spcBef>
              <a:spcAft>
                <a:spcPts val="0"/>
              </a:spcAft>
              <a:buClr>
                <a:srgbClr val="262626"/>
              </a:buClr>
              <a:buSzPts val="2000"/>
              <a:buChar char="•"/>
              <a:defRPr sz="2000"/>
            </a:lvl3pPr>
            <a:lvl4pPr marL="1828800" lvl="3" indent="-342900" algn="l">
              <a:spcBef>
                <a:spcPts val="360"/>
              </a:spcBef>
              <a:spcAft>
                <a:spcPts val="0"/>
              </a:spcAft>
              <a:buClr>
                <a:srgbClr val="262626"/>
              </a:buClr>
              <a:buSzPts val="1800"/>
              <a:buChar char="–"/>
              <a:defRPr sz="1800"/>
            </a:lvl4pPr>
            <a:lvl5pPr marL="2286000" lvl="4" indent="-342900" algn="l">
              <a:spcBef>
                <a:spcPts val="360"/>
              </a:spcBef>
              <a:spcAft>
                <a:spcPts val="0"/>
              </a:spcAft>
              <a:buClr>
                <a:srgbClr val="262626"/>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2" name="Google Shape;262;p37"/>
          <p:cNvSpPr txBox="1">
            <a:spLocks noGrp="1"/>
          </p:cNvSpPr>
          <p:nvPr>
            <p:ph type="body" idx="2"/>
          </p:nvPr>
        </p:nvSpPr>
        <p:spPr>
          <a:xfrm>
            <a:off x="4648200" y="1600201"/>
            <a:ext cx="4038600" cy="4058920"/>
          </a:xfrm>
          <a:prstGeom prst="rect">
            <a:avLst/>
          </a:prstGeom>
          <a:noFill/>
          <a:ln>
            <a:noFill/>
          </a:ln>
        </p:spPr>
        <p:txBody>
          <a:bodyPr spcFirstLastPara="1" wrap="square" lIns="0" tIns="45700" rIns="0" bIns="45700" anchor="t" anchorCtr="0"/>
          <a:lstStyle>
            <a:lvl1pPr marL="457200" lvl="0" indent="-228600" algn="l">
              <a:spcBef>
                <a:spcPts val="560"/>
              </a:spcBef>
              <a:spcAft>
                <a:spcPts val="0"/>
              </a:spcAft>
              <a:buClr>
                <a:srgbClr val="595959"/>
              </a:buClr>
              <a:buSzPts val="2800"/>
              <a:buFont typeface="Josefin Sans"/>
              <a:buNone/>
              <a:defRPr sz="2800"/>
            </a:lvl1pPr>
            <a:lvl2pPr marL="914400" lvl="1" indent="-381000" algn="l">
              <a:spcBef>
                <a:spcPts val="480"/>
              </a:spcBef>
              <a:spcAft>
                <a:spcPts val="0"/>
              </a:spcAft>
              <a:buClr>
                <a:srgbClr val="262626"/>
              </a:buClr>
              <a:buSzPts val="2400"/>
              <a:buChar char="–"/>
              <a:defRPr sz="2400"/>
            </a:lvl2pPr>
            <a:lvl3pPr marL="1371600" lvl="2" indent="-355600" algn="l">
              <a:spcBef>
                <a:spcPts val="400"/>
              </a:spcBef>
              <a:spcAft>
                <a:spcPts val="0"/>
              </a:spcAft>
              <a:buClr>
                <a:srgbClr val="262626"/>
              </a:buClr>
              <a:buSzPts val="2000"/>
              <a:buChar char="•"/>
              <a:defRPr sz="2000"/>
            </a:lvl3pPr>
            <a:lvl4pPr marL="1828800" lvl="3" indent="-342900" algn="l">
              <a:spcBef>
                <a:spcPts val="360"/>
              </a:spcBef>
              <a:spcAft>
                <a:spcPts val="0"/>
              </a:spcAft>
              <a:buClr>
                <a:srgbClr val="262626"/>
              </a:buClr>
              <a:buSzPts val="1800"/>
              <a:buChar char="–"/>
              <a:defRPr sz="1800"/>
            </a:lvl4pPr>
            <a:lvl5pPr marL="2286000" lvl="4" indent="-342900" algn="l">
              <a:spcBef>
                <a:spcPts val="360"/>
              </a:spcBef>
              <a:spcAft>
                <a:spcPts val="0"/>
              </a:spcAft>
              <a:buClr>
                <a:srgbClr val="262626"/>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3" name="Google Shape;263;p37"/>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37"/>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0" y="2946400"/>
            <a:ext cx="9144000" cy="1143000"/>
          </a:xfrm>
          <a:prstGeom prst="rect">
            <a:avLst/>
          </a:prstGeom>
          <a:noFill/>
          <a:ln>
            <a:noFill/>
          </a:ln>
        </p:spPr>
        <p:txBody>
          <a:bodyPr spcFirstLastPara="1" wrap="square" lIns="0" tIns="45700" rIns="0" bIns="45700" anchor="ctr" anchorCtr="0"/>
          <a:lstStyle>
            <a:lvl1pPr lvl="0" algn="ctr">
              <a:spcBef>
                <a:spcPts val="0"/>
              </a:spcBef>
              <a:spcAft>
                <a:spcPts val="0"/>
              </a:spcAft>
              <a:buClr>
                <a:schemeClr val="lt1"/>
              </a:buClr>
              <a:buSzPts val="2800"/>
              <a:buFont typeface="Josefi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lvl="0" algn="l">
              <a:spcBef>
                <a:spcPts val="0"/>
              </a:spcBef>
              <a:spcAft>
                <a:spcPts val="0"/>
              </a:spcAft>
              <a:buClr>
                <a:srgbClr val="CF0A2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41"/>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lvl="0" indent="-228600" algn="l">
              <a:spcBef>
                <a:spcPts val="360"/>
              </a:spcBef>
              <a:spcAft>
                <a:spcPts val="0"/>
              </a:spcAft>
              <a:buClr>
                <a:srgbClr val="595959"/>
              </a:buClr>
              <a:buSzPts val="1800"/>
              <a:buNone/>
              <a:defRPr/>
            </a:lvl1pPr>
            <a:lvl2pPr marL="914400" lvl="1" indent="-342900" algn="l">
              <a:spcBef>
                <a:spcPts val="360"/>
              </a:spcBef>
              <a:spcAft>
                <a:spcPts val="0"/>
              </a:spcAft>
              <a:buClr>
                <a:srgbClr val="262626"/>
              </a:buClr>
              <a:buSzPts val="1800"/>
              <a:buChar char="–"/>
              <a:defRPr/>
            </a:lvl2pPr>
            <a:lvl3pPr marL="1371600" lvl="2" indent="-342900" algn="l">
              <a:spcBef>
                <a:spcPts val="360"/>
              </a:spcBef>
              <a:spcAft>
                <a:spcPts val="0"/>
              </a:spcAft>
              <a:buClr>
                <a:srgbClr val="262626"/>
              </a:buClr>
              <a:buSzPts val="1800"/>
              <a:buChar char="•"/>
              <a:defRPr/>
            </a:lvl3pPr>
            <a:lvl4pPr marL="1828800" lvl="3" indent="-342900" algn="l">
              <a:spcBef>
                <a:spcPts val="360"/>
              </a:spcBef>
              <a:spcAft>
                <a:spcPts val="0"/>
              </a:spcAft>
              <a:buClr>
                <a:srgbClr val="262626"/>
              </a:buClr>
              <a:buSzPts val="1800"/>
              <a:buChar char="–"/>
              <a:defRPr/>
            </a:lvl4pPr>
            <a:lvl5pPr marL="2286000" lvl="4" indent="-342900" algn="l">
              <a:spcBef>
                <a:spcPts val="36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1"/>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1pPr>
            <a:lvl2pPr marL="0" marR="0" lvl="1"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2pPr>
            <a:lvl3pPr marL="0" marR="0" lvl="2"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3pPr>
            <a:lvl4pPr marL="0" marR="0" lvl="3"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4pPr>
            <a:lvl5pPr marL="0" marR="0" lvl="4"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5pPr>
            <a:lvl6pPr marL="0" marR="0" lvl="5"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6pPr>
            <a:lvl7pPr marL="0" marR="0" lvl="6"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7pPr>
            <a:lvl8pPr marL="0" marR="0" lvl="7"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8pPr>
            <a:lvl9pPr marL="0" marR="0" lvl="8"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9"/>
        <p:cNvGrpSpPr/>
        <p:nvPr/>
      </p:nvGrpSpPr>
      <p:grpSpPr>
        <a:xfrm>
          <a:off x="0" y="0"/>
          <a:ext cx="0" cy="0"/>
          <a:chOff x="0" y="0"/>
          <a:chExt cx="0" cy="0"/>
        </a:xfrm>
      </p:grpSpPr>
      <p:sp>
        <p:nvSpPr>
          <p:cNvPr id="300" name="Google Shape;300;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4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 xmlns:a16="http://schemas.microsoft.com/office/drawing/2014/main" id="{C4168C4E-82BE-394D-AC4C-07BB9715F4F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 xmlns:a16="http://schemas.microsoft.com/office/drawing/2014/main" id="{0F9FECC7-6B63-1D43-98FC-A643A2D0E866}"/>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 xmlns:a16="http://schemas.microsoft.com/office/drawing/2014/main" id="{05067AC8-830B-9B47-BD87-120A1815E8A1}"/>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Tx/>
              <a:buFontTx/>
              <a:buNone/>
              <a:defRPr/>
            </a:pPr>
            <a:r>
              <a:rPr lang="en-US" altLang="en-US" sz="1200" kern="1200" dirty="0">
                <a:latin typeface="Arial Bold" charset="0"/>
                <a:ea typeface="Osaka" charset="0"/>
                <a:cs typeface="+mn-cs"/>
              </a:rPr>
              <a:t>Boston University</a:t>
            </a:r>
            <a:r>
              <a:rPr lang="en-US" altLang="en-US" sz="1200" kern="1200" dirty="0">
                <a:latin typeface="Arial" charset="0"/>
                <a:ea typeface="Osaka" charset="0"/>
                <a:cs typeface="+mn-cs"/>
              </a:rPr>
              <a:t> School of Social Work</a:t>
            </a:r>
          </a:p>
          <a:p>
            <a:pPr>
              <a:buClrTx/>
              <a:buFontTx/>
              <a:buNone/>
              <a:defRPr/>
            </a:pPr>
            <a:r>
              <a:rPr lang="en-US" altLang="en-US" sz="1200" kern="1200" dirty="0">
                <a:latin typeface="Arial" charset="0"/>
                <a:ea typeface="Osaka" charset="0"/>
                <a:cs typeface="+mn-cs"/>
              </a:rPr>
              <a:t>Center for Innovation in Social Work &amp; Health</a:t>
            </a:r>
          </a:p>
        </p:txBody>
      </p:sp>
      <p:sp>
        <p:nvSpPr>
          <p:cNvPr id="7" name="Rectangle 6">
            <a:extLst>
              <a:ext uri="{FF2B5EF4-FFF2-40B4-BE49-F238E27FC236}">
                <a16:creationId xmlns="" xmlns:a16="http://schemas.microsoft.com/office/drawing/2014/main" id="{92E0AEBF-F6D0-8B46-9B49-6ECEC80E21A5}"/>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dirty="0">
              <a:solidFill>
                <a:srgbClr val="FFFFFF"/>
              </a:solidFill>
            </a:endParaRPr>
          </a:p>
        </p:txBody>
      </p:sp>
      <p:cxnSp>
        <p:nvCxnSpPr>
          <p:cNvPr id="8" name="Straight Connector 7">
            <a:extLst>
              <a:ext uri="{FF2B5EF4-FFF2-40B4-BE49-F238E27FC236}">
                <a16:creationId xmlns="" xmlns:a16="http://schemas.microsoft.com/office/drawing/2014/main" id="{D0B5BAB0-FCD0-3D4A-9839-1832B7D67B13}"/>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Josephine Sans"/>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Josephine Sans Semi"/>
              </a:defRPr>
            </a:lvl1pPr>
          </a:lstStyle>
          <a:p>
            <a:pPr lvl="0"/>
            <a:r>
              <a:rPr lang="en-US" altLang="en-US" noProof="0" dirty="0"/>
              <a:t>Click to edit Master subtitle style</a:t>
            </a:r>
          </a:p>
        </p:txBody>
      </p:sp>
    </p:spTree>
    <p:extLst>
      <p:ext uri="{BB962C8B-B14F-4D97-AF65-F5344CB8AC3E}">
        <p14:creationId xmlns:p14="http://schemas.microsoft.com/office/powerpoint/2010/main" val="266970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 xmlns:a16="http://schemas.microsoft.com/office/drawing/2014/main" id="{4ACBA6F3-5876-464C-8C93-98AFFEC9EC39}"/>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solidFill>
                  <a:srgbClr val="FFFFFF"/>
                </a:solidFill>
              </a:rPr>
              <a:t>Name of  Presentation</a:t>
            </a:r>
          </a:p>
        </p:txBody>
      </p:sp>
      <p:sp>
        <p:nvSpPr>
          <p:cNvPr id="5" name="Rectangle 18">
            <a:extLst>
              <a:ext uri="{FF2B5EF4-FFF2-40B4-BE49-F238E27FC236}">
                <a16:creationId xmlns="" xmlns:a16="http://schemas.microsoft.com/office/drawing/2014/main" id="{4442E752-42D1-0E48-86D6-0B2792C144A1}"/>
              </a:ext>
            </a:extLst>
          </p:cNvPr>
          <p:cNvSpPr>
            <a:spLocks noGrp="1" noChangeArrowheads="1"/>
          </p:cNvSpPr>
          <p:nvPr>
            <p:ph type="dt" sz="half" idx="11"/>
          </p:nvPr>
        </p:nvSpPr>
        <p:spPr/>
        <p:txBody>
          <a:bodyPr/>
          <a:lstStyle>
            <a:lvl1pPr>
              <a:defRPr/>
            </a:lvl1pPr>
          </a:lstStyle>
          <a:p>
            <a:pPr>
              <a:defRPr/>
            </a:pPr>
            <a:r>
              <a:rPr lang="en-US" altLang="en-US">
                <a:solidFill>
                  <a:srgbClr val="000000"/>
                </a:solidFill>
              </a:rPr>
              <a:t>2/3/08  </a:t>
            </a:r>
            <a:fld id="{E738BDDD-D19B-224F-A643-5A83BBDAD00B}" type="slidenum">
              <a:rPr lang="en-US" altLang="en-US">
                <a:solidFill>
                  <a:srgbClr val="000000"/>
                </a:solidFill>
              </a:rPr>
              <a:pPr>
                <a:defRPr/>
              </a:pPr>
              <a:t>‹#›</a:t>
            </a:fld>
            <a:endParaRPr lang="en-US" altLang="en-US" baseline="0">
              <a:solidFill>
                <a:srgbClr val="000000"/>
              </a:solidFill>
            </a:endParaRPr>
          </a:p>
        </p:txBody>
      </p:sp>
    </p:spTree>
    <p:extLst>
      <p:ext uri="{BB962C8B-B14F-4D97-AF65-F5344CB8AC3E}">
        <p14:creationId xmlns:p14="http://schemas.microsoft.com/office/powerpoint/2010/main" val="38168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0" name="Google Shape;100;p14"/>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 name="Google Shape;101;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Josephine Sans Semi"/>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 xmlns:a16="http://schemas.microsoft.com/office/drawing/2014/main" id="{40CB3602-F7BB-2949-9F4E-6097B1C5FA95}"/>
              </a:ext>
            </a:extLst>
          </p:cNvPr>
          <p:cNvSpPr>
            <a:spLocks noGrp="1" noChangeArrowheads="1"/>
          </p:cNvSpPr>
          <p:nvPr>
            <p:ph type="ftr" sz="quarter" idx="10"/>
          </p:nvPr>
        </p:nvSpPr>
        <p:spPr/>
        <p:txBody>
          <a:bodyPr/>
          <a:lstStyle>
            <a:lvl1pPr>
              <a:defRPr/>
            </a:lvl1pPr>
          </a:lstStyle>
          <a:p>
            <a:pPr>
              <a:defRPr/>
            </a:pPr>
            <a:r>
              <a:rPr lang="en-US" altLang="en-US">
                <a:solidFill>
                  <a:srgbClr val="FFFFFF"/>
                </a:solidFill>
              </a:rPr>
              <a:t>Name of  Presentation</a:t>
            </a:r>
          </a:p>
        </p:txBody>
      </p:sp>
      <p:sp>
        <p:nvSpPr>
          <p:cNvPr id="5" name="Rectangle 18">
            <a:extLst>
              <a:ext uri="{FF2B5EF4-FFF2-40B4-BE49-F238E27FC236}">
                <a16:creationId xmlns="" xmlns:a16="http://schemas.microsoft.com/office/drawing/2014/main" id="{C6A25324-5CE4-FA4D-8D62-BCA65416343F}"/>
              </a:ext>
            </a:extLst>
          </p:cNvPr>
          <p:cNvSpPr>
            <a:spLocks noGrp="1" noChangeArrowheads="1"/>
          </p:cNvSpPr>
          <p:nvPr>
            <p:ph type="dt" sz="half" idx="11"/>
          </p:nvPr>
        </p:nvSpPr>
        <p:spPr/>
        <p:txBody>
          <a:bodyPr/>
          <a:lstStyle>
            <a:lvl1pPr>
              <a:defRPr/>
            </a:lvl1pPr>
          </a:lstStyle>
          <a:p>
            <a:pPr>
              <a:defRPr/>
            </a:pPr>
            <a:r>
              <a:rPr lang="en-US" altLang="en-US">
                <a:solidFill>
                  <a:srgbClr val="000000"/>
                </a:solidFill>
              </a:rPr>
              <a:t>2/3/08  </a:t>
            </a:r>
            <a:fld id="{343A5DAC-F800-D549-9FFF-40032E413B4D}" type="slidenum">
              <a:rPr lang="en-US" altLang="en-US">
                <a:solidFill>
                  <a:srgbClr val="000000"/>
                </a:solidFill>
              </a:rPr>
              <a:pPr>
                <a:defRPr/>
              </a:pPr>
              <a:t>‹#›</a:t>
            </a:fld>
            <a:endParaRPr lang="en-US" altLang="en-US" baseline="0">
              <a:solidFill>
                <a:srgbClr val="000000"/>
              </a:solidFill>
            </a:endParaRPr>
          </a:p>
        </p:txBody>
      </p:sp>
    </p:spTree>
    <p:extLst>
      <p:ext uri="{BB962C8B-B14F-4D97-AF65-F5344CB8AC3E}">
        <p14:creationId xmlns:p14="http://schemas.microsoft.com/office/powerpoint/2010/main" val="662527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11" descr="restingslide2.jpg">
            <a:extLst>
              <a:ext uri="{FF2B5EF4-FFF2-40B4-BE49-F238E27FC236}">
                <a16:creationId xmlns="" xmlns:a16="http://schemas.microsoft.com/office/drawing/2014/main" id="{609035D3-D2D0-1D4C-BC78-075DE30CC0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D1163D27-35CA-AF47-B365-864AC9A7320A}"/>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dirty="0">
              <a:solidFill>
                <a:srgbClr val="FFFFFF"/>
              </a:solidFill>
            </a:endParaRPr>
          </a:p>
        </p:txBody>
      </p:sp>
      <p:sp>
        <p:nvSpPr>
          <p:cNvPr id="5" name="Rectangle 2">
            <a:extLst>
              <a:ext uri="{FF2B5EF4-FFF2-40B4-BE49-F238E27FC236}">
                <a16:creationId xmlns="" xmlns:a16="http://schemas.microsoft.com/office/drawing/2014/main" id="{4EBE2B9F-8068-7540-B8DE-BB120C4A2CE1}"/>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buClrTx/>
              <a:buFontTx/>
              <a:buNone/>
              <a:defRPr/>
            </a:pPr>
            <a:r>
              <a:rPr lang="en-US" altLang="en-US" sz="2800" dirty="0">
                <a:solidFill>
                  <a:srgbClr val="FFFFFF"/>
                </a:solidFill>
              </a:rPr>
              <a:t>Resting or transition slide</a:t>
            </a:r>
          </a:p>
        </p:txBody>
      </p:sp>
      <p:sp>
        <p:nvSpPr>
          <p:cNvPr id="2" name="Title 1"/>
          <p:cNvSpPr>
            <a:spLocks noGrp="1"/>
          </p:cNvSpPr>
          <p:nvPr>
            <p:ph type="title"/>
          </p:nvPr>
        </p:nvSpPr>
        <p:spPr/>
        <p:txBody>
          <a:bodyPr/>
          <a:lstStyle/>
          <a:p>
            <a:r>
              <a:rPr lang="en-US"/>
              <a:t>Click to edit Master title style</a:t>
            </a:r>
          </a:p>
        </p:txBody>
      </p:sp>
      <p:sp>
        <p:nvSpPr>
          <p:cNvPr id="6" name="Footer Placeholder 2">
            <a:extLst>
              <a:ext uri="{FF2B5EF4-FFF2-40B4-BE49-F238E27FC236}">
                <a16:creationId xmlns="" xmlns:a16="http://schemas.microsoft.com/office/drawing/2014/main" id="{2084D01D-D6D9-A14E-A7DF-F63DA68ED895}"/>
              </a:ext>
            </a:extLst>
          </p:cNvPr>
          <p:cNvSpPr>
            <a:spLocks noGrp="1"/>
          </p:cNvSpPr>
          <p:nvPr>
            <p:ph type="ftr" sz="quarter" idx="10"/>
          </p:nvPr>
        </p:nvSpPr>
        <p:spPr/>
        <p:txBody>
          <a:bodyPr/>
          <a:lstStyle>
            <a:lvl1pPr>
              <a:defRPr/>
            </a:lvl1pPr>
          </a:lstStyle>
          <a:p>
            <a:pPr>
              <a:defRPr/>
            </a:pPr>
            <a:r>
              <a:rPr lang="en-US" altLang="en-US">
                <a:solidFill>
                  <a:srgbClr val="FFFFFF"/>
                </a:solidFill>
              </a:rPr>
              <a:t>Name of Presentation</a:t>
            </a:r>
          </a:p>
        </p:txBody>
      </p:sp>
      <p:sp>
        <p:nvSpPr>
          <p:cNvPr id="7" name="Date Placeholder 3">
            <a:extLst>
              <a:ext uri="{FF2B5EF4-FFF2-40B4-BE49-F238E27FC236}">
                <a16:creationId xmlns="" xmlns:a16="http://schemas.microsoft.com/office/drawing/2014/main" id="{6430BA8D-8230-EC45-92A1-C1DFB50E5A9A}"/>
              </a:ext>
            </a:extLst>
          </p:cNvPr>
          <p:cNvSpPr>
            <a:spLocks noGrp="1"/>
          </p:cNvSpPr>
          <p:nvPr>
            <p:ph type="dt" sz="half" idx="11"/>
          </p:nvPr>
        </p:nvSpPr>
        <p:spPr/>
        <p:txBody>
          <a:bodyPr/>
          <a:lstStyle>
            <a:lvl1pPr>
              <a:defRPr/>
            </a:lvl1pPr>
          </a:lstStyle>
          <a:p>
            <a:pPr>
              <a:defRPr/>
            </a:pPr>
            <a:r>
              <a:rPr lang="en-US" altLang="en-US">
                <a:solidFill>
                  <a:srgbClr val="000000"/>
                </a:solidFill>
              </a:rPr>
              <a:t>2/3/08  </a:t>
            </a:r>
            <a:fld id="{50B2D4C2-B398-CE43-9285-9077E4CAC774}" type="slidenum">
              <a:rPr lang="en-US" altLang="en-US">
                <a:solidFill>
                  <a:srgbClr val="000000"/>
                </a:solidFill>
              </a:rPr>
              <a:pPr>
                <a:defRPr/>
              </a:pPr>
              <a:t>‹#›</a:t>
            </a:fld>
            <a:endParaRPr lang="en-US" altLang="en-US" baseline="0">
              <a:solidFill>
                <a:srgbClr val="000000"/>
              </a:solidFill>
            </a:endParaRPr>
          </a:p>
        </p:txBody>
      </p:sp>
    </p:spTree>
    <p:extLst>
      <p:ext uri="{BB962C8B-B14F-4D97-AF65-F5344CB8AC3E}">
        <p14:creationId xmlns:p14="http://schemas.microsoft.com/office/powerpoint/2010/main" val="466657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 xmlns:a16="http://schemas.microsoft.com/office/drawing/2014/main" id="{0C691D36-0152-9A4C-8BE9-8BA28D13B5F9}"/>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solidFill>
                  <a:srgbClr val="FFFFFF"/>
                </a:solidFill>
              </a:rPr>
              <a:t>Name of  Presentation</a:t>
            </a:r>
          </a:p>
        </p:txBody>
      </p:sp>
      <p:sp>
        <p:nvSpPr>
          <p:cNvPr id="6" name="Rectangle 18">
            <a:extLst>
              <a:ext uri="{FF2B5EF4-FFF2-40B4-BE49-F238E27FC236}">
                <a16:creationId xmlns="" xmlns:a16="http://schemas.microsoft.com/office/drawing/2014/main" id="{2D02E06D-12B9-B041-A656-46B40E111B2D}"/>
              </a:ext>
            </a:extLst>
          </p:cNvPr>
          <p:cNvSpPr>
            <a:spLocks noGrp="1" noChangeArrowheads="1"/>
          </p:cNvSpPr>
          <p:nvPr>
            <p:ph type="dt" sz="half" idx="11"/>
          </p:nvPr>
        </p:nvSpPr>
        <p:spPr/>
        <p:txBody>
          <a:bodyPr/>
          <a:lstStyle>
            <a:lvl1pPr>
              <a:defRPr/>
            </a:lvl1pPr>
          </a:lstStyle>
          <a:p>
            <a:pPr>
              <a:defRPr/>
            </a:pPr>
            <a:r>
              <a:rPr lang="en-US" altLang="en-US">
                <a:solidFill>
                  <a:srgbClr val="000000"/>
                </a:solidFill>
              </a:rPr>
              <a:t>2/3/08  </a:t>
            </a:r>
            <a:fld id="{3B063BC6-6E7A-EB4C-8618-64FE6337F6E1}" type="slidenum">
              <a:rPr lang="en-US" altLang="en-US">
                <a:solidFill>
                  <a:srgbClr val="000000"/>
                </a:solidFill>
              </a:rPr>
              <a:pPr>
                <a:defRPr/>
              </a:pPr>
              <a:t>‹#›</a:t>
            </a:fld>
            <a:endParaRPr lang="en-US" altLang="en-US" baseline="0">
              <a:solidFill>
                <a:srgbClr val="000000"/>
              </a:solidFill>
            </a:endParaRPr>
          </a:p>
        </p:txBody>
      </p:sp>
    </p:spTree>
    <p:extLst>
      <p:ext uri="{BB962C8B-B14F-4D97-AF65-F5344CB8AC3E}">
        <p14:creationId xmlns:p14="http://schemas.microsoft.com/office/powerpoint/2010/main" val="528484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 xmlns:a16="http://schemas.microsoft.com/office/drawing/2014/main" id="{1062D15D-4E03-2F47-A9EA-E8F75E98BE30}"/>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solidFill>
                  <a:srgbClr val="FFFFFF"/>
                </a:solidFill>
              </a:rPr>
              <a:t>Name of  Presentation</a:t>
            </a:r>
          </a:p>
        </p:txBody>
      </p:sp>
      <p:sp>
        <p:nvSpPr>
          <p:cNvPr id="8" name="Rectangle 18">
            <a:extLst>
              <a:ext uri="{FF2B5EF4-FFF2-40B4-BE49-F238E27FC236}">
                <a16:creationId xmlns="" xmlns:a16="http://schemas.microsoft.com/office/drawing/2014/main" id="{418CC9AB-6496-4248-B529-00FA91B764F2}"/>
              </a:ext>
            </a:extLst>
          </p:cNvPr>
          <p:cNvSpPr>
            <a:spLocks noGrp="1" noChangeArrowheads="1"/>
          </p:cNvSpPr>
          <p:nvPr>
            <p:ph type="dt" sz="half" idx="11"/>
          </p:nvPr>
        </p:nvSpPr>
        <p:spPr>
          <a:xfrm>
            <a:off x="8001000" y="381000"/>
            <a:ext cx="1066800" cy="228600"/>
          </a:xfrm>
        </p:spPr>
        <p:txBody>
          <a:bodyPr/>
          <a:lstStyle>
            <a:lvl1pPr>
              <a:defRPr/>
            </a:lvl1pPr>
          </a:lstStyle>
          <a:p>
            <a:pPr>
              <a:defRPr/>
            </a:pPr>
            <a:r>
              <a:rPr lang="en-US" altLang="en-US">
                <a:solidFill>
                  <a:srgbClr val="000000"/>
                </a:solidFill>
              </a:rPr>
              <a:t>2/3/08  </a:t>
            </a:r>
            <a:fld id="{D32C741A-2AEA-9D4B-9513-D39A914F3D90}" type="slidenum">
              <a:rPr lang="en-US" altLang="en-US">
                <a:solidFill>
                  <a:srgbClr val="000000"/>
                </a:solidFill>
              </a:rPr>
              <a:pPr>
                <a:defRPr/>
              </a:pPr>
              <a:t>‹#›</a:t>
            </a:fld>
            <a:endParaRPr lang="en-US" altLang="en-US" baseline="0">
              <a:solidFill>
                <a:srgbClr val="000000"/>
              </a:solidFill>
            </a:endParaRPr>
          </a:p>
        </p:txBody>
      </p:sp>
    </p:spTree>
    <p:extLst>
      <p:ext uri="{BB962C8B-B14F-4D97-AF65-F5344CB8AC3E}">
        <p14:creationId xmlns:p14="http://schemas.microsoft.com/office/powerpoint/2010/main" val="4253193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 xmlns:a16="http://schemas.microsoft.com/office/drawing/2014/main" id="{48DD88C2-FB84-5744-A89F-B46703A97081}"/>
              </a:ext>
            </a:extLst>
          </p:cNvPr>
          <p:cNvSpPr>
            <a:spLocks noGrp="1" noChangeArrowheads="1"/>
          </p:cNvSpPr>
          <p:nvPr>
            <p:ph type="ftr" sz="quarter" idx="10"/>
          </p:nvPr>
        </p:nvSpPr>
        <p:spPr/>
        <p:txBody>
          <a:bodyPr/>
          <a:lstStyle>
            <a:lvl1pPr>
              <a:defRPr/>
            </a:lvl1pPr>
          </a:lstStyle>
          <a:p>
            <a:pPr>
              <a:defRPr/>
            </a:pPr>
            <a:r>
              <a:rPr lang="en-US" altLang="en-US">
                <a:solidFill>
                  <a:srgbClr val="FFFFFF"/>
                </a:solidFill>
              </a:rPr>
              <a:t>Name of  Presentation</a:t>
            </a:r>
          </a:p>
        </p:txBody>
      </p:sp>
      <p:sp>
        <p:nvSpPr>
          <p:cNvPr id="4" name="Rectangle 18">
            <a:extLst>
              <a:ext uri="{FF2B5EF4-FFF2-40B4-BE49-F238E27FC236}">
                <a16:creationId xmlns="" xmlns:a16="http://schemas.microsoft.com/office/drawing/2014/main" id="{FC997130-7A30-9243-91F8-EF934438F262}"/>
              </a:ext>
            </a:extLst>
          </p:cNvPr>
          <p:cNvSpPr>
            <a:spLocks noGrp="1" noChangeArrowheads="1"/>
          </p:cNvSpPr>
          <p:nvPr>
            <p:ph type="dt" sz="half" idx="11"/>
          </p:nvPr>
        </p:nvSpPr>
        <p:spPr/>
        <p:txBody>
          <a:bodyPr/>
          <a:lstStyle>
            <a:lvl1pPr>
              <a:defRPr/>
            </a:lvl1pPr>
          </a:lstStyle>
          <a:p>
            <a:pPr>
              <a:defRPr/>
            </a:pPr>
            <a:r>
              <a:rPr lang="en-US" altLang="en-US">
                <a:solidFill>
                  <a:srgbClr val="000000"/>
                </a:solidFill>
              </a:rPr>
              <a:t>2/3/08  </a:t>
            </a:r>
            <a:fld id="{60EBD89E-0695-8A48-A860-02FBC8B35F9D}" type="slidenum">
              <a:rPr lang="en-US" altLang="en-US">
                <a:solidFill>
                  <a:srgbClr val="000000"/>
                </a:solidFill>
              </a:rPr>
              <a:pPr>
                <a:defRPr/>
              </a:pPr>
              <a:t>‹#›</a:t>
            </a:fld>
            <a:endParaRPr lang="en-US" altLang="en-US" baseline="0">
              <a:solidFill>
                <a:srgbClr val="000000"/>
              </a:solidFill>
            </a:endParaRPr>
          </a:p>
        </p:txBody>
      </p:sp>
    </p:spTree>
    <p:extLst>
      <p:ext uri="{BB962C8B-B14F-4D97-AF65-F5344CB8AC3E}">
        <p14:creationId xmlns:p14="http://schemas.microsoft.com/office/powerpoint/2010/main" val="804212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29A5937F-A595-8545-AD93-4F9961FC31D2}"/>
              </a:ext>
            </a:extLst>
          </p:cNvPr>
          <p:cNvSpPr>
            <a:spLocks noGrp="1" noChangeArrowheads="1"/>
          </p:cNvSpPr>
          <p:nvPr>
            <p:ph type="ftr" sz="quarter" idx="10"/>
          </p:nvPr>
        </p:nvSpPr>
        <p:spPr>
          <a:ln/>
        </p:spPr>
        <p:txBody>
          <a:bodyPr/>
          <a:lstStyle>
            <a:lvl1pPr>
              <a:defRPr/>
            </a:lvl1pPr>
          </a:lstStyle>
          <a:p>
            <a:pPr>
              <a:defRPr/>
            </a:pPr>
            <a:r>
              <a:rPr lang="en-US" altLang="en-US">
                <a:solidFill>
                  <a:srgbClr val="FFFFFF"/>
                </a:solidFill>
              </a:rPr>
              <a:t>Name of Presentation</a:t>
            </a:r>
          </a:p>
        </p:txBody>
      </p:sp>
      <p:sp>
        <p:nvSpPr>
          <p:cNvPr id="3" name="Rectangle 18">
            <a:extLst>
              <a:ext uri="{FF2B5EF4-FFF2-40B4-BE49-F238E27FC236}">
                <a16:creationId xmlns="" xmlns:a16="http://schemas.microsoft.com/office/drawing/2014/main" id="{D3ABD250-1791-3A49-BE15-8F5AAAF658B6}"/>
              </a:ext>
            </a:extLst>
          </p:cNvPr>
          <p:cNvSpPr>
            <a:spLocks noGrp="1" noChangeArrowheads="1"/>
          </p:cNvSpPr>
          <p:nvPr>
            <p:ph type="dt" sz="half" idx="11"/>
          </p:nvPr>
        </p:nvSpPr>
        <p:spPr>
          <a:ln/>
        </p:spPr>
        <p:txBody>
          <a:bodyPr/>
          <a:lstStyle>
            <a:lvl1pPr>
              <a:defRPr/>
            </a:lvl1pPr>
          </a:lstStyle>
          <a:p>
            <a:pPr>
              <a:defRPr/>
            </a:pPr>
            <a:r>
              <a:rPr lang="en-US" altLang="en-US">
                <a:solidFill>
                  <a:srgbClr val="000000"/>
                </a:solidFill>
              </a:rPr>
              <a:t>2/3/08  </a:t>
            </a:r>
            <a:fld id="{DFB2D1EA-2A73-6F4B-9ADB-3EA32675DE86}" type="slidenum">
              <a:rPr lang="en-US" altLang="en-US">
                <a:solidFill>
                  <a:srgbClr val="000000"/>
                </a:solidFill>
              </a:rPr>
              <a:pPr>
                <a:defRPr/>
              </a:pPr>
              <a:t>‹#›</a:t>
            </a:fld>
            <a:endParaRPr lang="en-US" altLang="en-US" baseline="0">
              <a:solidFill>
                <a:srgbClr val="000000"/>
              </a:solidFill>
            </a:endParaRPr>
          </a:p>
        </p:txBody>
      </p:sp>
    </p:spTree>
    <p:extLst>
      <p:ext uri="{BB962C8B-B14F-4D97-AF65-F5344CB8AC3E}">
        <p14:creationId xmlns:p14="http://schemas.microsoft.com/office/powerpoint/2010/main" val="1802416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 xmlns:a16="http://schemas.microsoft.com/office/drawing/2014/main" id="{966F7E5E-AF2B-0843-BB06-BBD1D7D2A10E}"/>
              </a:ext>
            </a:extLst>
          </p:cNvPr>
          <p:cNvSpPr>
            <a:spLocks noGrp="1" noChangeArrowheads="1"/>
          </p:cNvSpPr>
          <p:nvPr>
            <p:ph type="ftr" sz="quarter" idx="10"/>
          </p:nvPr>
        </p:nvSpPr>
        <p:spPr>
          <a:ln/>
        </p:spPr>
        <p:txBody>
          <a:bodyPr/>
          <a:lstStyle>
            <a:lvl1pPr>
              <a:defRPr/>
            </a:lvl1pPr>
          </a:lstStyle>
          <a:p>
            <a:pPr>
              <a:defRPr/>
            </a:pPr>
            <a:r>
              <a:rPr lang="en-US" altLang="en-US">
                <a:solidFill>
                  <a:srgbClr val="FFFFFF"/>
                </a:solidFill>
              </a:rPr>
              <a:t>Name of Presentation</a:t>
            </a:r>
          </a:p>
        </p:txBody>
      </p:sp>
      <p:sp>
        <p:nvSpPr>
          <p:cNvPr id="6" name="Rectangle 18">
            <a:extLst>
              <a:ext uri="{FF2B5EF4-FFF2-40B4-BE49-F238E27FC236}">
                <a16:creationId xmlns="" xmlns:a16="http://schemas.microsoft.com/office/drawing/2014/main" id="{9C95917B-2921-7047-9A8B-1B91D3C84A12}"/>
              </a:ext>
            </a:extLst>
          </p:cNvPr>
          <p:cNvSpPr>
            <a:spLocks noGrp="1" noChangeArrowheads="1"/>
          </p:cNvSpPr>
          <p:nvPr>
            <p:ph type="dt" sz="half" idx="11"/>
          </p:nvPr>
        </p:nvSpPr>
        <p:spPr>
          <a:ln/>
        </p:spPr>
        <p:txBody>
          <a:bodyPr/>
          <a:lstStyle>
            <a:lvl1pPr>
              <a:defRPr/>
            </a:lvl1pPr>
          </a:lstStyle>
          <a:p>
            <a:pPr>
              <a:defRPr/>
            </a:pPr>
            <a:r>
              <a:rPr lang="en-US" altLang="en-US">
                <a:solidFill>
                  <a:srgbClr val="000000"/>
                </a:solidFill>
              </a:rPr>
              <a:t>2/3/08  </a:t>
            </a:r>
            <a:fld id="{26BED13C-5323-9F45-B420-0C936BEB7F16}" type="slidenum">
              <a:rPr lang="en-US" altLang="en-US">
                <a:solidFill>
                  <a:srgbClr val="000000"/>
                </a:solidFill>
              </a:rPr>
              <a:pPr>
                <a:defRPr/>
              </a:pPr>
              <a:t>‹#›</a:t>
            </a:fld>
            <a:endParaRPr lang="en-US" altLang="en-US" baseline="0">
              <a:solidFill>
                <a:srgbClr val="000000"/>
              </a:solidFill>
            </a:endParaRPr>
          </a:p>
        </p:txBody>
      </p:sp>
    </p:spTree>
    <p:extLst>
      <p:ext uri="{BB962C8B-B14F-4D97-AF65-F5344CB8AC3E}">
        <p14:creationId xmlns:p14="http://schemas.microsoft.com/office/powerpoint/2010/main" val="3437464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 xmlns:a16="http://schemas.microsoft.com/office/drawing/2014/main" id="{2C535325-7BDB-FD46-980E-534056473F2E}"/>
              </a:ext>
            </a:extLst>
          </p:cNvPr>
          <p:cNvSpPr>
            <a:spLocks noGrp="1" noChangeArrowheads="1"/>
          </p:cNvSpPr>
          <p:nvPr>
            <p:ph type="ftr" sz="quarter" idx="10"/>
          </p:nvPr>
        </p:nvSpPr>
        <p:spPr>
          <a:ln/>
        </p:spPr>
        <p:txBody>
          <a:bodyPr/>
          <a:lstStyle>
            <a:lvl1pPr>
              <a:defRPr/>
            </a:lvl1pPr>
          </a:lstStyle>
          <a:p>
            <a:pPr>
              <a:defRPr/>
            </a:pPr>
            <a:r>
              <a:rPr lang="en-US" altLang="en-US">
                <a:solidFill>
                  <a:srgbClr val="FFFFFF"/>
                </a:solidFill>
              </a:rPr>
              <a:t>Name of Presentation</a:t>
            </a:r>
          </a:p>
        </p:txBody>
      </p:sp>
      <p:sp>
        <p:nvSpPr>
          <p:cNvPr id="6" name="Rectangle 18">
            <a:extLst>
              <a:ext uri="{FF2B5EF4-FFF2-40B4-BE49-F238E27FC236}">
                <a16:creationId xmlns="" xmlns:a16="http://schemas.microsoft.com/office/drawing/2014/main" id="{DC0D93E0-D31B-4349-B629-4460B0411522}"/>
              </a:ext>
            </a:extLst>
          </p:cNvPr>
          <p:cNvSpPr>
            <a:spLocks noGrp="1" noChangeArrowheads="1"/>
          </p:cNvSpPr>
          <p:nvPr>
            <p:ph type="dt" sz="half" idx="11"/>
          </p:nvPr>
        </p:nvSpPr>
        <p:spPr>
          <a:ln/>
        </p:spPr>
        <p:txBody>
          <a:bodyPr/>
          <a:lstStyle>
            <a:lvl1pPr>
              <a:defRPr/>
            </a:lvl1pPr>
          </a:lstStyle>
          <a:p>
            <a:pPr>
              <a:defRPr/>
            </a:pPr>
            <a:r>
              <a:rPr lang="en-US" altLang="en-US">
                <a:solidFill>
                  <a:srgbClr val="000000"/>
                </a:solidFill>
              </a:rPr>
              <a:t>2/3/08  </a:t>
            </a:r>
            <a:fld id="{7A754D23-07F3-F444-B2D8-0DEB0E825C2B}" type="slidenum">
              <a:rPr lang="en-US" altLang="en-US">
                <a:solidFill>
                  <a:srgbClr val="000000"/>
                </a:solidFill>
              </a:rPr>
              <a:pPr>
                <a:defRPr/>
              </a:pPr>
              <a:t>‹#›</a:t>
            </a:fld>
            <a:endParaRPr lang="en-US" altLang="en-US" baseline="0">
              <a:solidFill>
                <a:srgbClr val="000000"/>
              </a:solidFill>
            </a:endParaRPr>
          </a:p>
        </p:txBody>
      </p:sp>
    </p:spTree>
    <p:extLst>
      <p:ext uri="{BB962C8B-B14F-4D97-AF65-F5344CB8AC3E}">
        <p14:creationId xmlns:p14="http://schemas.microsoft.com/office/powerpoint/2010/main" val="3589253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D2A765B-4226-C842-A601-A929EBCC3655}"/>
              </a:ext>
            </a:extLst>
          </p:cNvPr>
          <p:cNvSpPr/>
          <p:nvPr userDrawn="1"/>
        </p:nvSpPr>
        <p:spPr>
          <a:xfrm>
            <a:off x="-25400" y="0"/>
            <a:ext cx="9263063" cy="70040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buClrTx/>
              <a:buFontTx/>
              <a:buNone/>
              <a:defRPr/>
            </a:pPr>
            <a:endParaRPr lang="en-US" sz="1350" kern="1200" dirty="0">
              <a:solidFill>
                <a:srgbClr val="808080"/>
              </a:solidFill>
            </a:endParaRPr>
          </a:p>
        </p:txBody>
      </p:sp>
      <p:pic>
        <p:nvPicPr>
          <p:cNvPr id="3" name="Picture 12" descr="gradient_2.eps">
            <a:extLst>
              <a:ext uri="{FF2B5EF4-FFF2-40B4-BE49-F238E27FC236}">
                <a16:creationId xmlns="" xmlns:a16="http://schemas.microsoft.com/office/drawing/2014/main" id="{85482AED-F5DD-F646-9129-98F83287DB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8425" y="5578475"/>
            <a:ext cx="14001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919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495300" y="593367"/>
            <a:ext cx="8337000" cy="943200"/>
          </a:xfrm>
          <a:prstGeom prst="rect">
            <a:avLst/>
          </a:prstGeom>
        </p:spPr>
        <p:txBody>
          <a:bodyPr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8" name="Shape 28"/>
          <p:cNvSpPr txBox="1">
            <a:spLocks noGrp="1"/>
          </p:cNvSpPr>
          <p:nvPr>
            <p:ph type="body" idx="1"/>
          </p:nvPr>
        </p:nvSpPr>
        <p:spPr>
          <a:xfrm>
            <a:off x="495300" y="1688433"/>
            <a:ext cx="8337000" cy="4280567"/>
          </a:xfrm>
          <a:prstGeom prst="rect">
            <a:avLst/>
          </a:prstGeom>
        </p:spPr>
        <p:txBody>
          <a:bodyPr tIns="0" rIns="91425" bIns="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419739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6" descr="openingfooter_sized.jpg">
            <a:extLst>
              <a:ext uri="{FF2B5EF4-FFF2-40B4-BE49-F238E27FC236}">
                <a16:creationId xmlns="" xmlns:a16="http://schemas.microsoft.com/office/drawing/2014/main" id="{A835E99F-AB57-4748-9E98-BC89234592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boston_univ_cmyk.eps">
            <a:extLst>
              <a:ext uri="{FF2B5EF4-FFF2-40B4-BE49-F238E27FC236}">
                <a16:creationId xmlns="" xmlns:a16="http://schemas.microsoft.com/office/drawing/2014/main" id="{523B6CDA-1A6C-7940-91E2-9B0D11965D7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0700" y="5870575"/>
            <a:ext cx="1282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a:extLst>
              <a:ext uri="{FF2B5EF4-FFF2-40B4-BE49-F238E27FC236}">
                <a16:creationId xmlns="" xmlns:a16="http://schemas.microsoft.com/office/drawing/2014/main" id="{39608F18-C50A-0F4E-8931-2FC1BBA12D59}"/>
              </a:ext>
            </a:extLst>
          </p:cNvPr>
          <p:cNvSpPr txBox="1">
            <a:spLocks noChangeArrowheads="1"/>
          </p:cNvSpPr>
          <p:nvPr userDrawn="1"/>
        </p:nvSpPr>
        <p:spPr bwMode="auto">
          <a:xfrm>
            <a:off x="1968500" y="6159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buClrTx/>
              <a:buFontTx/>
              <a:buNone/>
              <a:defRPr/>
            </a:pPr>
            <a:endParaRPr lang="en-US" altLang="en-US" kern="1200">
              <a:solidFill>
                <a:srgbClr val="000000"/>
              </a:solidFill>
              <a:cs typeface="+mn-cs"/>
            </a:endParaRPr>
          </a:p>
        </p:txBody>
      </p:sp>
      <p:sp>
        <p:nvSpPr>
          <p:cNvPr id="5" name="Rectangle 4">
            <a:extLst>
              <a:ext uri="{FF2B5EF4-FFF2-40B4-BE49-F238E27FC236}">
                <a16:creationId xmlns="" xmlns:a16="http://schemas.microsoft.com/office/drawing/2014/main" id="{8F296B83-81EB-6445-A159-D17121935950}"/>
              </a:ext>
            </a:extLst>
          </p:cNvPr>
          <p:cNvSpPr/>
          <p:nvPr userDrawn="1"/>
        </p:nvSpPr>
        <p:spPr>
          <a:xfrm>
            <a:off x="0" y="-25400"/>
            <a:ext cx="9144000" cy="5461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a:solidFill>
                <a:srgbClr val="FFFFFF"/>
              </a:solidFill>
            </a:endParaRPr>
          </a:p>
        </p:txBody>
      </p:sp>
      <p:sp>
        <p:nvSpPr>
          <p:cNvPr id="6" name="TextBox 5">
            <a:extLst>
              <a:ext uri="{FF2B5EF4-FFF2-40B4-BE49-F238E27FC236}">
                <a16:creationId xmlns="" xmlns:a16="http://schemas.microsoft.com/office/drawing/2014/main" id="{557F068C-CE9E-9F49-AC2E-91E4A0E630B9}"/>
              </a:ext>
            </a:extLst>
          </p:cNvPr>
          <p:cNvSpPr txBox="1"/>
          <p:nvPr userDrawn="1"/>
        </p:nvSpPr>
        <p:spPr>
          <a:xfrm>
            <a:off x="0" y="871538"/>
            <a:ext cx="9144000" cy="4140200"/>
          </a:xfrm>
          <a:prstGeom prst="rect">
            <a:avLst/>
          </a:prstGeom>
          <a:noFill/>
        </p:spPr>
        <p:txBody>
          <a:bodyPr>
            <a:spAutoFit/>
          </a:bodyPr>
          <a:lstStyle/>
          <a:p>
            <a:pPr algn="ctr">
              <a:buClrTx/>
              <a:buFontTx/>
              <a:buNone/>
              <a:defRPr/>
            </a:pPr>
            <a:r>
              <a:rPr lang="en-US" sz="4000" b="1" kern="1200" spc="100" dirty="0">
                <a:solidFill>
                  <a:srgbClr val="FFFFFF"/>
                </a:solidFill>
                <a:latin typeface="Josefin Sans"/>
                <a:ea typeface="Osaka" pitchFamily="-64" charset="-128"/>
                <a:cs typeface="Josefin Sans"/>
              </a:rPr>
              <a:t>Improving Outcomes Across the HIV</a:t>
            </a:r>
            <a:br>
              <a:rPr lang="en-US" sz="4000" b="1" kern="1200" spc="100" dirty="0">
                <a:solidFill>
                  <a:srgbClr val="FFFFFF"/>
                </a:solidFill>
                <a:latin typeface="Josefin Sans"/>
                <a:ea typeface="Osaka" pitchFamily="-64" charset="-128"/>
                <a:cs typeface="Josefin Sans"/>
              </a:rPr>
            </a:br>
            <a:r>
              <a:rPr lang="en-US" sz="4000" b="1" kern="1200" spc="100" dirty="0">
                <a:solidFill>
                  <a:srgbClr val="FFFFFF"/>
                </a:solidFill>
                <a:latin typeface="Josefin Sans"/>
                <a:ea typeface="Osaka" pitchFamily="-64" charset="-128"/>
                <a:cs typeface="Josefin Sans"/>
              </a:rPr>
              <a:t>Care Continuum through Successful</a:t>
            </a:r>
            <a:br>
              <a:rPr lang="en-US" sz="4000" b="1" kern="1200" spc="100" dirty="0">
                <a:solidFill>
                  <a:srgbClr val="FFFFFF"/>
                </a:solidFill>
                <a:latin typeface="Josefin Sans"/>
                <a:ea typeface="Osaka" pitchFamily="-64" charset="-128"/>
                <a:cs typeface="Josefin Sans"/>
              </a:rPr>
            </a:br>
            <a:r>
              <a:rPr lang="en-US" sz="4000" b="1" kern="1200" spc="100" dirty="0">
                <a:solidFill>
                  <a:srgbClr val="FFFFFF"/>
                </a:solidFill>
                <a:latin typeface="Josefin Sans"/>
                <a:ea typeface="Osaka" pitchFamily="-64" charset="-128"/>
                <a:cs typeface="Josefin Sans"/>
              </a:rPr>
              <a:t>Integration of Community Health Workers (CHWs)</a:t>
            </a:r>
          </a:p>
          <a:p>
            <a:pPr algn="ctr">
              <a:spcBef>
                <a:spcPts val="6600"/>
              </a:spcBef>
              <a:buClrTx/>
              <a:buFontTx/>
              <a:buNone/>
              <a:defRPr/>
            </a:pPr>
            <a:r>
              <a:rPr lang="en-US" sz="1800" kern="1200" dirty="0">
                <a:solidFill>
                  <a:srgbClr val="000000">
                    <a:lumMod val="85000"/>
                    <a:lumOff val="15000"/>
                  </a:srgbClr>
                </a:solidFill>
                <a:latin typeface="Josefin Sans SemiBold"/>
                <a:ea typeface="Osaka" pitchFamily="-64" charset="-128"/>
                <a:cs typeface="+mn-cs"/>
              </a:rPr>
              <a:t>Monday, September 11, 2017–Friday, September 15, 2017</a:t>
            </a:r>
          </a:p>
          <a:p>
            <a:pPr algn="ctr">
              <a:buClrTx/>
              <a:buFontTx/>
              <a:buNone/>
              <a:defRPr/>
            </a:pPr>
            <a:r>
              <a:rPr lang="en-US" sz="1800" kern="1200" dirty="0">
                <a:solidFill>
                  <a:srgbClr val="000000">
                    <a:lumMod val="85000"/>
                    <a:lumOff val="15000"/>
                  </a:srgbClr>
                </a:solidFill>
                <a:latin typeface="Josefin Sans SemiBold"/>
                <a:ea typeface="Osaka" pitchFamily="-64" charset="-128"/>
                <a:cs typeface="+mn-cs"/>
              </a:rPr>
              <a:t>Boston, Massachusetts</a:t>
            </a:r>
          </a:p>
        </p:txBody>
      </p:sp>
      <p:cxnSp>
        <p:nvCxnSpPr>
          <p:cNvPr id="7" name="Straight Connector 6">
            <a:extLst>
              <a:ext uri="{FF2B5EF4-FFF2-40B4-BE49-F238E27FC236}">
                <a16:creationId xmlns="" xmlns:a16="http://schemas.microsoft.com/office/drawing/2014/main" id="{9071A641-A311-EE43-BC17-BEA0681F50EE}"/>
              </a:ext>
            </a:extLst>
          </p:cNvPr>
          <p:cNvCxnSpPr/>
          <p:nvPr userDrawn="1"/>
        </p:nvCxnSpPr>
        <p:spPr>
          <a:xfrm>
            <a:off x="0" y="54356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483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33F7462-ACE2-CD4A-AA13-E399643FE6DE}"/>
              </a:ext>
            </a:extLst>
          </p:cNvPr>
          <p:cNvSpPr/>
          <p:nvPr userDrawn="1"/>
        </p:nvSpPr>
        <p:spPr>
          <a:xfrm>
            <a:off x="0" y="0"/>
            <a:ext cx="9144000" cy="12065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a:solidFill>
                <a:srgbClr val="FFFFFF"/>
              </a:solidFill>
            </a:endParaRPr>
          </a:p>
        </p:txBody>
      </p:sp>
      <p:pic>
        <p:nvPicPr>
          <p:cNvPr id="6" name="Picture 8" descr="restingslide.png">
            <a:extLst>
              <a:ext uri="{FF2B5EF4-FFF2-40B4-BE49-F238E27FC236}">
                <a16:creationId xmlns="" xmlns:a16="http://schemas.microsoft.com/office/drawing/2014/main" id="{FD044283-4D12-5048-A614-24BA30C11D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7470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8"/>
            <a:ext cx="8229600" cy="114300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2800" cap="all" spc="100"/>
            </a:lvl1pPr>
          </a:lstStyle>
          <a:p>
            <a:r>
              <a:rPr lang="en-US" dirty="0"/>
              <a:t>Click to edit Master title style</a:t>
            </a:r>
          </a:p>
        </p:txBody>
      </p:sp>
      <p:sp>
        <p:nvSpPr>
          <p:cNvPr id="3" name="Content Placeholder 2"/>
          <p:cNvSpPr>
            <a:spLocks noGrp="1"/>
          </p:cNvSpPr>
          <p:nvPr>
            <p:ph idx="1"/>
          </p:nvPr>
        </p:nvSpPr>
        <p:spPr>
          <a:xfrm>
            <a:off x="457200" y="1943100"/>
            <a:ext cx="4076700" cy="3614420"/>
          </a:xfrm>
        </p:spPr>
        <p:txBody>
          <a:bodyPr>
            <a:normAutofit/>
          </a:bodyPr>
          <a:lstStyle>
            <a:lvl1pPr marL="0" indent="0">
              <a:buFontTx/>
              <a:buNone/>
              <a:defRPr sz="1800">
                <a:solidFill>
                  <a:schemeClr val="tx1">
                    <a:lumMod val="65000"/>
                    <a:lumOff val="35000"/>
                  </a:schemeClr>
                </a:solidFill>
              </a:defRPr>
            </a:lvl1pPr>
          </a:lstStyle>
          <a:p>
            <a:pPr lvl="0"/>
            <a:r>
              <a:rPr lang="en-US" dirty="0"/>
              <a:t>Click to edit Master text styles</a:t>
            </a:r>
          </a:p>
        </p:txBody>
      </p:sp>
      <p:sp>
        <p:nvSpPr>
          <p:cNvPr id="8" name="Subtitle 2"/>
          <p:cNvSpPr>
            <a:spLocks noGrp="1"/>
          </p:cNvSpPr>
          <p:nvPr>
            <p:ph type="subTitle" idx="13"/>
          </p:nvPr>
        </p:nvSpPr>
        <p:spPr>
          <a:xfrm>
            <a:off x="457200" y="794273"/>
            <a:ext cx="8229600" cy="615428"/>
          </a:xfrm>
        </p:spPr>
        <p:txBody>
          <a:bodyPr>
            <a:normAutofit/>
          </a:bodyPr>
          <a:lstStyle>
            <a:lvl1pPr marL="0" indent="0" algn="l">
              <a:buNone/>
              <a:defRPr sz="2600" b="1" i="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a:extLst>
              <a:ext uri="{FF2B5EF4-FFF2-40B4-BE49-F238E27FC236}">
                <a16:creationId xmlns="" xmlns:a16="http://schemas.microsoft.com/office/drawing/2014/main" id="{4D99F647-3F93-B24C-9CD1-5B197A1CFEFC}"/>
              </a:ext>
            </a:extLst>
          </p:cNvPr>
          <p:cNvSpPr>
            <a:spLocks noGrp="1"/>
          </p:cNvSpPr>
          <p:nvPr>
            <p:ph type="dt" sz="half" idx="14"/>
          </p:nvPr>
        </p:nvSpPr>
        <p:spPr>
          <a:xfrm>
            <a:off x="6553200" y="6280150"/>
            <a:ext cx="901700" cy="331788"/>
          </a:xfrm>
          <a:prstGeom prst="rect">
            <a:avLst/>
          </a:prstGeom>
        </p:spPr>
        <p:txBody>
          <a:bodyPr/>
          <a:lstStyle>
            <a:lvl1pPr>
              <a:defRPr>
                <a:ea typeface="Osaka" pitchFamily="-64" charset="-128"/>
              </a:defRPr>
            </a:lvl1pPr>
          </a:lstStyle>
          <a:p>
            <a:pPr>
              <a:defRPr/>
            </a:pPr>
            <a:fld id="{00CC63AF-B6D4-A24A-9E92-FE1346A360C7}" type="datetimeFigureOut">
              <a:rPr lang="en-US">
                <a:solidFill>
                  <a:srgbClr val="000000"/>
                </a:solidFill>
              </a:rPr>
              <a:pPr>
                <a:defRPr/>
              </a:pPr>
              <a:t>1/16/2020</a:t>
            </a:fld>
            <a:endParaRPr lang="en-US">
              <a:solidFill>
                <a:srgbClr val="000000"/>
              </a:solidFill>
            </a:endParaRPr>
          </a:p>
        </p:txBody>
      </p:sp>
      <p:sp>
        <p:nvSpPr>
          <p:cNvPr id="9" name="Slide Number Placeholder 5">
            <a:extLst>
              <a:ext uri="{FF2B5EF4-FFF2-40B4-BE49-F238E27FC236}">
                <a16:creationId xmlns="" xmlns:a16="http://schemas.microsoft.com/office/drawing/2014/main" id="{25EA8E91-36A7-1742-84C0-966A293C8A87}"/>
              </a:ext>
            </a:extLst>
          </p:cNvPr>
          <p:cNvSpPr>
            <a:spLocks noGrp="1"/>
          </p:cNvSpPr>
          <p:nvPr>
            <p:ph type="sldNum" sz="quarter" idx="15"/>
          </p:nvPr>
        </p:nvSpPr>
        <p:spPr>
          <a:xfrm>
            <a:off x="6553200" y="6343650"/>
            <a:ext cx="2133600" cy="365125"/>
          </a:xfrm>
          <a:prstGeom prst="rect">
            <a:avLst/>
          </a:prstGeom>
        </p:spPr>
        <p:txBody>
          <a:bodyPr/>
          <a:lstStyle>
            <a:lvl1pPr>
              <a:defRPr>
                <a:ea typeface="Osaka" pitchFamily="-64" charset="-128"/>
              </a:defRPr>
            </a:lvl1pPr>
          </a:lstStyle>
          <a:p>
            <a:pPr>
              <a:buClrTx/>
              <a:buFontTx/>
              <a:buNone/>
              <a:defRPr/>
            </a:pPr>
            <a:fld id="{419F3A6A-2598-BA4A-BA0B-D7910C07DE55}" type="slidenum">
              <a:rPr lang="en-US" sz="1800" kern="1200">
                <a:cs typeface="+mn-cs"/>
              </a:rPr>
              <a:pPr>
                <a:buClrTx/>
                <a:buFontTx/>
                <a:buNone/>
                <a:defRPr/>
              </a:pPr>
              <a:t>‹#›</a:t>
            </a:fld>
            <a:endParaRPr lang="en-US" sz="1800" kern="1200">
              <a:cs typeface="+mn-cs"/>
            </a:endParaRPr>
          </a:p>
        </p:txBody>
      </p:sp>
    </p:spTree>
    <p:extLst>
      <p:ext uri="{BB962C8B-B14F-4D97-AF65-F5344CB8AC3E}">
        <p14:creationId xmlns:p14="http://schemas.microsoft.com/office/powerpoint/2010/main" val="952427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Resting">
    <p:spTree>
      <p:nvGrpSpPr>
        <p:cNvPr id="1" name=""/>
        <p:cNvGrpSpPr/>
        <p:nvPr/>
      </p:nvGrpSpPr>
      <p:grpSpPr>
        <a:xfrm>
          <a:off x="0" y="0"/>
          <a:ext cx="0" cy="0"/>
          <a:chOff x="0" y="0"/>
          <a:chExt cx="0" cy="0"/>
        </a:xfrm>
      </p:grpSpPr>
      <p:pic>
        <p:nvPicPr>
          <p:cNvPr id="3" name="Picture 6" descr="restingslide2.jpg">
            <a:extLst>
              <a:ext uri="{FF2B5EF4-FFF2-40B4-BE49-F238E27FC236}">
                <a16:creationId xmlns="" xmlns:a16="http://schemas.microsoft.com/office/drawing/2014/main" id="{5620A047-8C7F-1E4F-BADE-3A9B25C1DB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DB7C750D-A3E8-4340-9FC3-26201CA80786}"/>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a:solidFill>
                <a:srgbClr val="FFFFFF"/>
              </a:solidFill>
            </a:endParaRPr>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01978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6" descr="openingfooter_size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boston_univ_cmyk.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0702" y="5870575"/>
            <a:ext cx="1282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userDrawn="1"/>
        </p:nvSpPr>
        <p:spPr bwMode="auto">
          <a:xfrm>
            <a:off x="1968502" y="615950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buClrTx/>
              <a:buFontTx/>
              <a:buNone/>
            </a:pPr>
            <a:endParaRPr lang="en-US" altLang="en-US" sz="1800" kern="1200">
              <a:solidFill>
                <a:srgbClr val="000000"/>
              </a:solidFill>
              <a:cs typeface="+mn-cs"/>
            </a:endParaRPr>
          </a:p>
        </p:txBody>
      </p:sp>
      <p:sp>
        <p:nvSpPr>
          <p:cNvPr id="5" name="Rectangle 4"/>
          <p:cNvSpPr/>
          <p:nvPr userDrawn="1"/>
        </p:nvSpPr>
        <p:spPr>
          <a:xfrm>
            <a:off x="0" y="-25400"/>
            <a:ext cx="9144000" cy="5461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350" kern="1200">
              <a:solidFill>
                <a:srgbClr val="FFFFFF"/>
              </a:solidFill>
            </a:endParaRPr>
          </a:p>
        </p:txBody>
      </p:sp>
      <p:sp>
        <p:nvSpPr>
          <p:cNvPr id="6" name="TextBox 5"/>
          <p:cNvSpPr txBox="1"/>
          <p:nvPr userDrawn="1"/>
        </p:nvSpPr>
        <p:spPr>
          <a:xfrm>
            <a:off x="0" y="871542"/>
            <a:ext cx="9144000" cy="2534027"/>
          </a:xfrm>
          <a:prstGeom prst="rect">
            <a:avLst/>
          </a:prstGeom>
          <a:noFill/>
        </p:spPr>
        <p:txBody>
          <a:bodyPr>
            <a:spAutoFit/>
          </a:bodyPr>
          <a:lstStyle/>
          <a:p>
            <a:pPr algn="ctr">
              <a:buClrTx/>
              <a:buFontTx/>
              <a:buNone/>
              <a:defRPr/>
            </a:pPr>
            <a:r>
              <a:rPr lang="en-US" sz="3000" b="1" kern="1200" spc="75" dirty="0">
                <a:solidFill>
                  <a:srgbClr val="FFFFFF"/>
                </a:solidFill>
                <a:latin typeface="Josefin Sans"/>
                <a:cs typeface="Josefin Sans"/>
              </a:rPr>
              <a:t>Improving Outcomes Across the HIV</a:t>
            </a:r>
            <a:br>
              <a:rPr lang="en-US" sz="3000" b="1" kern="1200" spc="75" dirty="0">
                <a:solidFill>
                  <a:srgbClr val="FFFFFF"/>
                </a:solidFill>
                <a:latin typeface="Josefin Sans"/>
                <a:cs typeface="Josefin Sans"/>
              </a:rPr>
            </a:br>
            <a:r>
              <a:rPr lang="en-US" sz="3000" b="1" kern="1200" spc="75" dirty="0">
                <a:solidFill>
                  <a:srgbClr val="FFFFFF"/>
                </a:solidFill>
                <a:latin typeface="Josefin Sans"/>
                <a:cs typeface="Josefin Sans"/>
              </a:rPr>
              <a:t>Care Continuum through Successful</a:t>
            </a:r>
            <a:br>
              <a:rPr lang="en-US" sz="3000" b="1" kern="1200" spc="75" dirty="0">
                <a:solidFill>
                  <a:srgbClr val="FFFFFF"/>
                </a:solidFill>
                <a:latin typeface="Josefin Sans"/>
                <a:cs typeface="Josefin Sans"/>
              </a:rPr>
            </a:br>
            <a:r>
              <a:rPr lang="en-US" sz="3000" b="1" kern="1200" spc="75" dirty="0">
                <a:solidFill>
                  <a:srgbClr val="FFFFFF"/>
                </a:solidFill>
                <a:latin typeface="Josefin Sans"/>
                <a:cs typeface="Josefin Sans"/>
              </a:rPr>
              <a:t>Integration of Community Health Workers (CHWs)</a:t>
            </a:r>
          </a:p>
          <a:p>
            <a:pPr algn="ctr">
              <a:spcBef>
                <a:spcPts val="4950"/>
              </a:spcBef>
              <a:buClrTx/>
              <a:buFontTx/>
              <a:buNone/>
              <a:defRPr/>
            </a:pPr>
            <a:r>
              <a:rPr lang="en-US" sz="1350" kern="1200" dirty="0">
                <a:solidFill>
                  <a:srgbClr val="000000">
                    <a:lumMod val="85000"/>
                    <a:lumOff val="15000"/>
                  </a:srgbClr>
                </a:solidFill>
                <a:latin typeface="Josefin Sans SemiBold"/>
                <a:cs typeface="+mn-cs"/>
              </a:rPr>
              <a:t>Monday, September 11, 2017–Friday, September 15, 2017</a:t>
            </a:r>
          </a:p>
          <a:p>
            <a:pPr algn="ctr">
              <a:buClrTx/>
              <a:buFontTx/>
              <a:buNone/>
              <a:defRPr/>
            </a:pPr>
            <a:r>
              <a:rPr lang="en-US" sz="1350" kern="1200" dirty="0">
                <a:solidFill>
                  <a:srgbClr val="000000">
                    <a:lumMod val="85000"/>
                    <a:lumOff val="15000"/>
                  </a:srgbClr>
                </a:solidFill>
                <a:latin typeface="Josefin Sans SemiBold"/>
                <a:cs typeface="+mn-cs"/>
              </a:rPr>
              <a:t>Boston, Massachusetts</a:t>
            </a:r>
          </a:p>
        </p:txBody>
      </p:sp>
      <p:cxnSp>
        <p:nvCxnSpPr>
          <p:cNvPr id="7" name="Straight Connector 6"/>
          <p:cNvCxnSpPr/>
          <p:nvPr userDrawn="1"/>
        </p:nvCxnSpPr>
        <p:spPr>
          <a:xfrm>
            <a:off x="0" y="54356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077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9144000" cy="12065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350" kern="1200">
              <a:solidFill>
                <a:srgbClr val="FFFFFF"/>
              </a:solidFill>
            </a:endParaRPr>
          </a:p>
        </p:txBody>
      </p:sp>
      <p:pic>
        <p:nvPicPr>
          <p:cNvPr id="6" name="Picture 8" descr="restingslid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7470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8"/>
            <a:ext cx="8229600" cy="1143000"/>
          </a:xfrm>
        </p:spPr>
        <p:txBody>
          <a:bodyPr/>
          <a:lstStyle>
            <a:lvl1pPr marL="0" marR="0" indent="0" algn="l" defTabSz="342892" rtl="0" eaLnBrk="1" fontAlgn="auto" latinLnBrk="0" hangingPunct="1">
              <a:lnSpc>
                <a:spcPct val="100000"/>
              </a:lnSpc>
              <a:spcBef>
                <a:spcPct val="0"/>
              </a:spcBef>
              <a:spcAft>
                <a:spcPts val="0"/>
              </a:spcAft>
              <a:buClrTx/>
              <a:buSzTx/>
              <a:buFontTx/>
              <a:buNone/>
              <a:tabLst/>
              <a:defRPr sz="2100" cap="all" spc="75"/>
            </a:lvl1pPr>
          </a:lstStyle>
          <a:p>
            <a:r>
              <a:rPr lang="en-US" dirty="0"/>
              <a:t>Click to edit Master title style</a:t>
            </a:r>
          </a:p>
        </p:txBody>
      </p:sp>
      <p:sp>
        <p:nvSpPr>
          <p:cNvPr id="3" name="Content Placeholder 2"/>
          <p:cNvSpPr>
            <a:spLocks noGrp="1"/>
          </p:cNvSpPr>
          <p:nvPr>
            <p:ph idx="1"/>
          </p:nvPr>
        </p:nvSpPr>
        <p:spPr>
          <a:xfrm>
            <a:off x="457200" y="1943100"/>
            <a:ext cx="4076700" cy="3614420"/>
          </a:xfrm>
        </p:spPr>
        <p:txBody>
          <a:bodyPr>
            <a:normAutofit/>
          </a:bodyPr>
          <a:lstStyle>
            <a:lvl1pPr marL="0" indent="0">
              <a:buFontTx/>
              <a:buNone/>
              <a:defRPr sz="1350">
                <a:solidFill>
                  <a:schemeClr val="tx1">
                    <a:lumMod val="65000"/>
                    <a:lumOff val="35000"/>
                  </a:schemeClr>
                </a:solidFill>
              </a:defRPr>
            </a:lvl1pPr>
          </a:lstStyle>
          <a:p>
            <a:pPr lvl="0"/>
            <a:r>
              <a:rPr lang="en-US" dirty="0"/>
              <a:t>Click to edit Master text styles</a:t>
            </a:r>
          </a:p>
        </p:txBody>
      </p:sp>
      <p:sp>
        <p:nvSpPr>
          <p:cNvPr id="8" name="Subtitle 2"/>
          <p:cNvSpPr>
            <a:spLocks noGrp="1"/>
          </p:cNvSpPr>
          <p:nvPr>
            <p:ph type="subTitle" idx="13"/>
          </p:nvPr>
        </p:nvSpPr>
        <p:spPr>
          <a:xfrm>
            <a:off x="457200" y="794273"/>
            <a:ext cx="8229600" cy="615428"/>
          </a:xfrm>
        </p:spPr>
        <p:txBody>
          <a:bodyPr>
            <a:normAutofit/>
          </a:bodyPr>
          <a:lstStyle>
            <a:lvl1pPr marL="0" indent="0" algn="l">
              <a:buNone/>
              <a:defRPr sz="1950" b="1" i="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4"/>
          </p:nvPr>
        </p:nvSpPr>
        <p:spPr>
          <a:xfrm>
            <a:off x="6553201" y="6280150"/>
            <a:ext cx="901700" cy="331788"/>
          </a:xfrm>
          <a:prstGeom prst="rect">
            <a:avLst/>
          </a:prstGeom>
        </p:spPr>
        <p:txBody>
          <a:bodyPr/>
          <a:lstStyle>
            <a:lvl1pPr>
              <a:defRPr/>
            </a:lvl1pPr>
          </a:lstStyle>
          <a:p>
            <a:pPr>
              <a:defRPr/>
            </a:pPr>
            <a:fld id="{66848A41-1512-4257-BEA7-936984384B08}" type="datetimeFigureOut">
              <a:rPr lang="en-US">
                <a:solidFill>
                  <a:srgbClr val="000000"/>
                </a:solidFill>
              </a:rPr>
              <a:pPr>
                <a:defRPr/>
              </a:pPr>
              <a:t>1/16/2020</a:t>
            </a:fld>
            <a:endParaRPr lang="en-US">
              <a:solidFill>
                <a:srgbClr val="000000"/>
              </a:solidFill>
            </a:endParaRPr>
          </a:p>
        </p:txBody>
      </p:sp>
      <p:sp>
        <p:nvSpPr>
          <p:cNvPr id="9" name="Slide Number Placeholder 5"/>
          <p:cNvSpPr>
            <a:spLocks noGrp="1"/>
          </p:cNvSpPr>
          <p:nvPr>
            <p:ph type="sldNum" sz="quarter" idx="15"/>
          </p:nvPr>
        </p:nvSpPr>
        <p:spPr>
          <a:xfrm>
            <a:off x="6553200" y="6343654"/>
            <a:ext cx="2133600" cy="365125"/>
          </a:xfrm>
          <a:prstGeom prst="rect">
            <a:avLst/>
          </a:prstGeom>
        </p:spPr>
        <p:txBody>
          <a:bodyPr/>
          <a:lstStyle>
            <a:lvl1pPr>
              <a:defRPr/>
            </a:lvl1pPr>
          </a:lstStyle>
          <a:p>
            <a:pPr>
              <a:buClrTx/>
              <a:buFontTx/>
              <a:buNone/>
              <a:defRPr/>
            </a:pPr>
            <a:fld id="{5D37D0F5-23F6-418D-A775-88363D8DF9BC}" type="slidenum">
              <a:rPr lang="en-US" sz="1800" kern="1200">
                <a:cs typeface="+mn-cs"/>
              </a:rPr>
              <a:pPr>
                <a:buClrTx/>
                <a:buFontTx/>
                <a:buNone/>
                <a:defRPr/>
              </a:pPr>
              <a:t>‹#›</a:t>
            </a:fld>
            <a:endParaRPr lang="en-US" sz="1800" kern="1200">
              <a:cs typeface="+mn-cs"/>
            </a:endParaRPr>
          </a:p>
        </p:txBody>
      </p:sp>
    </p:spTree>
    <p:extLst>
      <p:ext uri="{BB962C8B-B14F-4D97-AF65-F5344CB8AC3E}">
        <p14:creationId xmlns:p14="http://schemas.microsoft.com/office/powerpoint/2010/main" val="2346514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Resting">
    <p:spTree>
      <p:nvGrpSpPr>
        <p:cNvPr id="1" name=""/>
        <p:cNvGrpSpPr/>
        <p:nvPr/>
      </p:nvGrpSpPr>
      <p:grpSpPr>
        <a:xfrm>
          <a:off x="0" y="0"/>
          <a:ext cx="0" cy="0"/>
          <a:chOff x="0" y="0"/>
          <a:chExt cx="0" cy="0"/>
        </a:xfrm>
      </p:grpSpPr>
      <p:pic>
        <p:nvPicPr>
          <p:cNvPr id="3" name="Picture 6" descr="restingslide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350" kern="1200">
              <a:solidFill>
                <a:srgbClr val="FFFFFF"/>
              </a:solidFill>
            </a:endParaRPr>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5420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4"/>
        <p:cNvGrpSpPr/>
        <p:nvPr/>
      </p:nvGrpSpPr>
      <p:grpSpPr>
        <a:xfrm>
          <a:off x="0" y="0"/>
          <a:ext cx="0" cy="0"/>
          <a:chOff x="0" y="0"/>
          <a:chExt cx="0" cy="0"/>
        </a:xfrm>
      </p:grpSpPr>
      <p:sp>
        <p:nvSpPr>
          <p:cNvPr id="115" name="Google Shape;115;p17"/>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1"/>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45" name="Google Shape;145;p2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5"/>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5"/>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7"/>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27"/>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7"/>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27"/>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7"/>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2.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3.xml"/><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4.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5.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9.jpe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1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83" name="Google Shape;83;p1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6" name="Google Shape;86;p12"/>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87" name="Google Shape;87;p1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88" name="Google Shape;88;p12"/>
          <p:cNvPicPr preferRelativeResize="0"/>
          <p:nvPr/>
        </p:nvPicPr>
        <p:blipFill rotWithShape="1">
          <a:blip r:embed="rId5">
            <a:alphaModFix/>
          </a:blip>
          <a:srcRect/>
          <a:stretch/>
        </p:blipFill>
        <p:spPr>
          <a:xfrm>
            <a:off x="609600" y="5867400"/>
            <a:ext cx="2438400" cy="804862"/>
          </a:xfrm>
          <a:prstGeom prst="rect">
            <a:avLst/>
          </a:prstGeom>
          <a:noFill/>
          <a:ln>
            <a:noFill/>
          </a:ln>
        </p:spPr>
      </p:pic>
      <p:cxnSp>
        <p:nvCxnSpPr>
          <p:cNvPr id="89" name="Google Shape;89;p1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90" name="Google Shape;90;p12" descr="standardfooter_sized.jpg"/>
          <p:cNvPicPr preferRelativeResize="0"/>
          <p:nvPr/>
        </p:nvPicPr>
        <p:blipFill rotWithShape="1">
          <a:blip r:embed="rId6">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pic>
        <p:nvPicPr>
          <p:cNvPr id="226" name="Google Shape;226;p32"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27" name="Google Shape;227;p32"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28" name="Google Shape;228;p32"/>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29" name="Google Shape;229;p32"/>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0" name="Google Shape;230;p32"/>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Google Shape;231;p32"/>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32" name="Google Shape;232;p32"/>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pic>
        <p:nvPicPr>
          <p:cNvPr id="239" name="Google Shape;239;p34"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40" name="Google Shape;240;p34"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41" name="Google Shape;241;p34"/>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42" name="Google Shape;242;p34"/>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3" name="Google Shape;243;p34"/>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Google Shape;244;p34"/>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45" name="Google Shape;245;p34"/>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pic>
        <p:nvPicPr>
          <p:cNvPr id="252" name="Google Shape;252;p36"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53" name="Google Shape;253;p36"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54" name="Google Shape;254;p36"/>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55" name="Google Shape;255;p36"/>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6" name="Google Shape;256;p36"/>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Google Shape;257;p36"/>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58" name="Google Shape;258;p36"/>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pic>
        <p:nvPicPr>
          <p:cNvPr id="266" name="Google Shape;266;p38"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67" name="Google Shape;267;p38"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68" name="Google Shape;268;p38"/>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69" name="Google Shape;269;p38"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270" name="Google Shape;270;p38"/>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71" name="Google Shape;271;p38"/>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2" name="Google Shape;272;p38"/>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pic>
        <p:nvPicPr>
          <p:cNvPr id="276" name="Google Shape;276;p40"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77" name="Google Shape;277;p40"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78" name="Google Shape;278;p40"/>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79" name="Google Shape;279;p40"/>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0" name="Google Shape;280;p40"/>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Google Shape;281;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82" name="Google Shape;282;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83" name="Google Shape;283;p40"/>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1pPr>
            <a:lvl2pPr marL="0" marR="0" lvl="1"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2pPr>
            <a:lvl3pPr marL="0" marR="0" lvl="2"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3pPr>
            <a:lvl4pPr marL="0" marR="0" lvl="3"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4pPr>
            <a:lvl5pPr marL="0" marR="0" lvl="4"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5pPr>
            <a:lvl6pPr marL="0" marR="0" lvl="5"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6pPr>
            <a:lvl7pPr marL="0" marR="0" lvl="6"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7pPr>
            <a:lvl8pPr marL="0" marR="0" lvl="7"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8pPr>
            <a:lvl9pPr marL="0" marR="0" lvl="8"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pic>
        <p:nvPicPr>
          <p:cNvPr id="291" name="Google Shape;291;p42"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92" name="Google Shape;292;p42"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93" name="Google Shape;293;p42"/>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94" name="Google Shape;294;p42"/>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5" name="Google Shape;295;p42"/>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Google Shape;296;p4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7" name="Google Shape;297;p4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8" name="Google Shape;298;p42"/>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 xmlns:a16="http://schemas.microsoft.com/office/drawing/2014/main" id="{403ACB32-59D4-40D2-B5EA-6AA0C9EEF5F2}"/>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buClrTx/>
              <a:buFontTx/>
              <a:buNone/>
              <a:defRPr/>
            </a:pPr>
            <a:endParaRPr lang="en-US" altLang="en-US" kern="1200" dirty="0">
              <a:solidFill>
                <a:srgbClr val="000000"/>
              </a:solidFill>
              <a:cs typeface="+mn-cs"/>
            </a:endParaRPr>
          </a:p>
        </p:txBody>
      </p:sp>
      <p:sp>
        <p:nvSpPr>
          <p:cNvPr id="1026" name="Rectangle 2">
            <a:extLst>
              <a:ext uri="{FF2B5EF4-FFF2-40B4-BE49-F238E27FC236}">
                <a16:creationId xmlns="" xmlns:a16="http://schemas.microsoft.com/office/drawing/2014/main" id="{B45D3D53-0D86-43C6-88B1-5D5794ED711A}"/>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 xmlns:a16="http://schemas.microsoft.com/office/drawing/2014/main" id="{56C363E5-FCEE-4EED-80AC-36D0CACA817D}"/>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 xmlns:a16="http://schemas.microsoft.com/office/drawing/2014/main" id="{55051588-2C3F-4908-8F90-CD99B6AA64C1}"/>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buClrTx/>
              <a:buFontTx/>
              <a:buNone/>
              <a:defRPr/>
            </a:pPr>
            <a:r>
              <a:rPr lang="en-US" altLang="en-US" kern="1200">
                <a:solidFill>
                  <a:srgbClr val="FFFFFF"/>
                </a:solidFill>
                <a:cs typeface="+mn-cs"/>
              </a:rPr>
              <a:t>Name of Presentation</a:t>
            </a:r>
          </a:p>
        </p:txBody>
      </p:sp>
      <p:sp>
        <p:nvSpPr>
          <p:cNvPr id="1036" name="Text Box 12">
            <a:extLst>
              <a:ext uri="{FF2B5EF4-FFF2-40B4-BE49-F238E27FC236}">
                <a16:creationId xmlns="" xmlns:a16="http://schemas.microsoft.com/office/drawing/2014/main" id="{2D031A1D-828C-4AC8-A226-242ED3A09DF1}"/>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ClrTx/>
              <a:buFontTx/>
              <a:buNone/>
              <a:defRPr/>
            </a:pPr>
            <a:r>
              <a:rPr lang="en-US" altLang="en-US" sz="1200" b="1" kern="1200" dirty="0">
                <a:solidFill>
                  <a:srgbClr val="FFFFFF"/>
                </a:solidFill>
                <a:latin typeface="Arial" charset="0"/>
                <a:ea typeface="Osaka" charset="0"/>
                <a:cs typeface="+mn-cs"/>
              </a:rPr>
              <a:t>Boston University</a:t>
            </a:r>
            <a:r>
              <a:rPr lang="en-US" altLang="en-US" sz="1200" kern="1200" dirty="0">
                <a:solidFill>
                  <a:srgbClr val="FFFFFF"/>
                </a:solidFill>
                <a:latin typeface="Arial" charset="0"/>
                <a:ea typeface="Osaka" charset="0"/>
                <a:cs typeface="+mn-cs"/>
              </a:rPr>
              <a:t> Slideshow Title Goes Here</a:t>
            </a:r>
          </a:p>
        </p:txBody>
      </p:sp>
      <p:sp>
        <p:nvSpPr>
          <p:cNvPr id="1042" name="Rectangle 18">
            <a:extLst>
              <a:ext uri="{FF2B5EF4-FFF2-40B4-BE49-F238E27FC236}">
                <a16:creationId xmlns="" xmlns:a16="http://schemas.microsoft.com/office/drawing/2014/main" id="{6BBE9259-F1DD-44D3-A344-46843269B2C2}"/>
              </a:ext>
            </a:extLst>
          </p:cNvPr>
          <p:cNvSpPr>
            <a:spLocks noGrp="1" noChangeArrowheads="1"/>
          </p:cNvSpPr>
          <p:nvPr>
            <p:ph type="dt" sz="half" idx="2"/>
          </p:nvPr>
        </p:nvSpPr>
        <p:spPr bwMode="auto">
          <a:xfrm>
            <a:off x="7467600" y="6443663"/>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baseline="30000">
                <a:latin typeface="Josephine Sans"/>
                <a:ea typeface="Osaka" pitchFamily="-64" charset="-128"/>
              </a:defRPr>
            </a:lvl1pPr>
          </a:lstStyle>
          <a:p>
            <a:pPr>
              <a:buClrTx/>
              <a:buFontTx/>
              <a:buNone/>
              <a:defRPr/>
            </a:pPr>
            <a:r>
              <a:rPr lang="en-US" altLang="en-US" kern="1200">
                <a:cs typeface="+mn-cs"/>
              </a:rPr>
              <a:t>2/3/08  </a:t>
            </a:r>
            <a:fld id="{30906DD8-CEC1-0045-A135-243B0D1447DE}" type="slidenum">
              <a:rPr lang="en-US" altLang="en-US" kern="1200">
                <a:cs typeface="+mn-cs"/>
              </a:rPr>
              <a:pPr>
                <a:buClrTx/>
                <a:buFontTx/>
                <a:buNone/>
                <a:defRPr/>
              </a:pPr>
              <a:t>‹#›</a:t>
            </a:fld>
            <a:endParaRPr lang="en-US" altLang="en-US" kern="1200" baseline="0">
              <a:cs typeface="+mn-cs"/>
            </a:endParaRPr>
          </a:p>
        </p:txBody>
      </p:sp>
      <p:pic>
        <p:nvPicPr>
          <p:cNvPr id="1032" name="Picture 9">
            <a:extLst>
              <a:ext uri="{FF2B5EF4-FFF2-40B4-BE49-F238E27FC236}">
                <a16:creationId xmlns="" xmlns:a16="http://schemas.microsoft.com/office/drawing/2014/main" id="{7851E67C-E914-F047-99C0-12310DED7C12}"/>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 xmlns:a16="http://schemas.microsoft.com/office/drawing/2014/main" id="{2F5FF4FE-427B-48F3-A2EB-00096A82E237}"/>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2" name="Picture 12" descr="standardfooter_sized.jpg">
            <a:extLst>
              <a:ext uri="{FF2B5EF4-FFF2-40B4-BE49-F238E27FC236}">
                <a16:creationId xmlns="" xmlns:a16="http://schemas.microsoft.com/office/drawing/2014/main" id="{303163EB-765C-EF42-8DDE-841751D905F4}"/>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07828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hf sldNum="0" hdr="0"/>
  <p:txStyles>
    <p:titleStyle>
      <a:lvl1pPr algn="l" rtl="0" eaLnBrk="0" fontAlgn="base" hangingPunct="0">
        <a:spcBef>
          <a:spcPct val="0"/>
        </a:spcBef>
        <a:spcAft>
          <a:spcPct val="0"/>
        </a:spcAft>
        <a:defRPr sz="2800" kern="1200">
          <a:solidFill>
            <a:schemeClr val="tx1"/>
          </a:solidFill>
          <a:latin typeface="Josephine Sans"/>
          <a:ea typeface="+mj-ea"/>
          <a:cs typeface="+mj-cs"/>
        </a:defRPr>
      </a:lvl1pPr>
      <a:lvl2pPr algn="l" rtl="0" eaLnBrk="0" fontAlgn="base" hangingPunct="0">
        <a:spcBef>
          <a:spcPct val="0"/>
        </a:spcBef>
        <a:spcAft>
          <a:spcPct val="0"/>
        </a:spcAft>
        <a:defRPr sz="2800">
          <a:solidFill>
            <a:schemeClr val="tx1"/>
          </a:solidFill>
          <a:latin typeface="Josephine Sans"/>
          <a:ea typeface="Osaka" charset="0"/>
        </a:defRPr>
      </a:lvl2pPr>
      <a:lvl3pPr algn="l" rtl="0" eaLnBrk="0" fontAlgn="base" hangingPunct="0">
        <a:spcBef>
          <a:spcPct val="0"/>
        </a:spcBef>
        <a:spcAft>
          <a:spcPct val="0"/>
        </a:spcAft>
        <a:defRPr sz="2800">
          <a:solidFill>
            <a:schemeClr val="tx1"/>
          </a:solidFill>
          <a:latin typeface="Josephine Sans"/>
          <a:ea typeface="Osaka" charset="0"/>
        </a:defRPr>
      </a:lvl3pPr>
      <a:lvl4pPr algn="l" rtl="0" eaLnBrk="0" fontAlgn="base" hangingPunct="0">
        <a:spcBef>
          <a:spcPct val="0"/>
        </a:spcBef>
        <a:spcAft>
          <a:spcPct val="0"/>
        </a:spcAft>
        <a:defRPr sz="2800">
          <a:solidFill>
            <a:schemeClr val="tx1"/>
          </a:solidFill>
          <a:latin typeface="Josephine Sans"/>
          <a:ea typeface="Osaka" charset="0"/>
        </a:defRPr>
      </a:lvl4pPr>
      <a:lvl5pPr algn="l" rtl="0" eaLnBrk="0" fontAlgn="base" hangingPunct="0">
        <a:spcBef>
          <a:spcPct val="0"/>
        </a:spcBef>
        <a:spcAft>
          <a:spcPct val="0"/>
        </a:spcAft>
        <a:defRPr sz="2800">
          <a:solidFill>
            <a:schemeClr val="tx1"/>
          </a:solidFill>
          <a:latin typeface="Josephine Sans"/>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2675B4"/>
        </a:buClr>
        <a:buFont typeface="Wingdings" pitchFamily="2" charset="2"/>
        <a:buChar char="§"/>
        <a:defRPr sz="2400" kern="1200">
          <a:solidFill>
            <a:schemeClr val="tx1"/>
          </a:solidFill>
          <a:latin typeface="Josephine Sans"/>
          <a:ea typeface="+mn-ea"/>
          <a:cs typeface="+mn-cs"/>
        </a:defRPr>
      </a:lvl1pPr>
      <a:lvl2pPr marL="742950" indent="-28575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2pPr>
      <a:lvl3pPr marL="11430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3pPr>
      <a:lvl4pPr marL="16002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4pPr>
      <a:lvl5pPr marL="20574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16"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08" name="Google Shape;108;p16"/>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09" name="Google Shape;109;p16"/>
          <p:cNvSpPr txBox="1"/>
          <p:nvPr/>
        </p:nvSpPr>
        <p:spPr>
          <a:xfrm>
            <a:off x="609600" y="6096000"/>
            <a:ext cx="46640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Center for Innovation in Social Work &amp; Health</a:t>
            </a:r>
            <a:endParaRPr/>
          </a:p>
        </p:txBody>
      </p:sp>
      <p:sp>
        <p:nvSpPr>
          <p:cNvPr id="110" name="Google Shape;110;p16"/>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11" name="Google Shape;111;p16"/>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12" name="Google Shape;112;p1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3" name="Google Shape;113;p1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18"/>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9" name="Google Shape;119;p18"/>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20" name="Google Shape;120;p18"/>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21" name="Google Shape;121;p18"/>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22" name="Google Shape;122;p18"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23" name="Google Shape;123;p1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4" name="Google Shape;124;p1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6" name="Google Shape;126;p1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0"/>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34" name="Google Shape;134;p20"/>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35" name="Google Shape;135;p20"/>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36" name="Google Shape;136;p20"/>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37" name="Google Shape;137;p20"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38" name="Google Shape;138;p2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9" name="Google Shape;139;p20"/>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0" name="Google Shape;140;p2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1" name="Google Shape;141;p2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49" name="Google Shape;149;p22"/>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50" name="Google Shape;150;p22"/>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51" name="Google Shape;151;p2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52" name="Google Shape;152;p22"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153" name="Google Shape;153;p22"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154" name="Google Shape;154;p22"/>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55" name="Google Shape;155;p22"/>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Resting or transition slide</a:t>
            </a:r>
            <a:endParaRPr/>
          </a:p>
        </p:txBody>
      </p:sp>
      <p:sp>
        <p:nvSpPr>
          <p:cNvPr id="156" name="Google Shape;156;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57" name="Google Shape;157;p2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8" name="Google Shape;158;p2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59" name="Google Shape;159;p2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4"/>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6" name="Google Shape;166;p24"/>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67" name="Google Shape;167;p24"/>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68" name="Google Shape;168;p24"/>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69" name="Google Shape;169;p24"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70" name="Google Shape;170;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71" name="Google Shape;171;p2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2" name="Google Shape;172;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73" name="Google Shape;173;p2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6"/>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2" name="Google Shape;182;p26"/>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83" name="Google Shape;183;p26"/>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84" name="Google Shape;184;p26"/>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85" name="Google Shape;185;p26"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86" name="Google Shape;186;p2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87" name="Google Shape;187;p2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8" name="Google Shape;188;p2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89" name="Google Shape;189;p2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28"/>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00" name="Google Shape;200;p28"/>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01" name="Google Shape;201;p28"/>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02" name="Google Shape;202;p28"/>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03" name="Google Shape;203;p28"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04" name="Google Shape;204;p2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05" name="Google Shape;205;p2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6" name="Google Shape;206;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07" name="Google Shape;207;p2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pic>
        <p:nvPicPr>
          <p:cNvPr id="213" name="Google Shape;213;p30"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14" name="Google Shape;214;p30"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15" name="Google Shape;215;p30"/>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16" name="Google Shape;216;p30" descr="openingfooter_sized.jpg"/>
          <p:cNvPicPr preferRelativeResize="0"/>
          <p:nvPr/>
        </p:nvPicPr>
        <p:blipFill rotWithShape="1">
          <a:blip r:embed="rId5">
            <a:alphaModFix/>
          </a:blip>
          <a:srcRect/>
          <a:stretch/>
        </p:blipFill>
        <p:spPr>
          <a:xfrm>
            <a:off x="0" y="1524000"/>
            <a:ext cx="9144000" cy="5334000"/>
          </a:xfrm>
          <a:prstGeom prst="rect">
            <a:avLst/>
          </a:prstGeom>
          <a:noFill/>
          <a:ln>
            <a:noFill/>
          </a:ln>
        </p:spPr>
      </p:pic>
      <p:pic>
        <p:nvPicPr>
          <p:cNvPr id="217" name="Google Shape;217;p30" descr="boston_univ_cmyk.eps"/>
          <p:cNvPicPr preferRelativeResize="0"/>
          <p:nvPr/>
        </p:nvPicPr>
        <p:blipFill rotWithShape="1">
          <a:blip r:embed="rId6">
            <a:alphaModFix/>
          </a:blip>
          <a:srcRect/>
          <a:stretch/>
        </p:blipFill>
        <p:spPr>
          <a:xfrm>
            <a:off x="520700" y="5870575"/>
            <a:ext cx="1282700" cy="577850"/>
          </a:xfrm>
          <a:prstGeom prst="rect">
            <a:avLst/>
          </a:prstGeom>
          <a:noFill/>
          <a:ln>
            <a:noFill/>
          </a:ln>
        </p:spPr>
      </p:pic>
      <p:sp>
        <p:nvSpPr>
          <p:cNvPr id="218" name="Google Shape;218;p30"/>
          <p:cNvSpPr txBox="1"/>
          <p:nvPr/>
        </p:nvSpPr>
        <p:spPr>
          <a:xfrm>
            <a:off x="1968500" y="6159500"/>
            <a:ext cx="1841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19" name="Google Shape;219;p30"/>
          <p:cNvSpPr txBox="1"/>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0" name="Google Shape;220;p30"/>
          <p:cNvSpPr txBox="1"/>
          <p:nvPr/>
        </p:nvSpPr>
        <p:spPr>
          <a:xfrm>
            <a:off x="0" y="871537"/>
            <a:ext cx="9144000" cy="414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4000"/>
              <a:buFont typeface="Josefin Sans"/>
              <a:buNone/>
            </a:pPr>
            <a:r>
              <a:rPr lang="en-US" sz="4000" b="1" i="0" u="none">
                <a:solidFill>
                  <a:srgbClr val="FFFFFF"/>
                </a:solidFill>
                <a:latin typeface="Josefin Sans"/>
                <a:ea typeface="Josefin Sans"/>
                <a:cs typeface="Josefin Sans"/>
                <a:sym typeface="Josefin Sans"/>
              </a:rPr>
              <a:t>Improving Outcomes Across the HIV</a:t>
            </a:r>
            <a:br>
              <a:rPr lang="en-US" sz="4000" b="1" i="0" u="none">
                <a:solidFill>
                  <a:srgbClr val="FFFFFF"/>
                </a:solidFill>
                <a:latin typeface="Josefin Sans"/>
                <a:ea typeface="Josefin Sans"/>
                <a:cs typeface="Josefin Sans"/>
                <a:sym typeface="Josefin Sans"/>
              </a:rPr>
            </a:br>
            <a:r>
              <a:rPr lang="en-US" sz="4000" b="1" i="0" u="none">
                <a:solidFill>
                  <a:srgbClr val="FFFFFF"/>
                </a:solidFill>
                <a:latin typeface="Josefin Sans"/>
                <a:ea typeface="Josefin Sans"/>
                <a:cs typeface="Josefin Sans"/>
                <a:sym typeface="Josefin Sans"/>
              </a:rPr>
              <a:t>Care Continuum through Successful</a:t>
            </a:r>
            <a:br>
              <a:rPr lang="en-US" sz="4000" b="1" i="0" u="none">
                <a:solidFill>
                  <a:srgbClr val="FFFFFF"/>
                </a:solidFill>
                <a:latin typeface="Josefin Sans"/>
                <a:ea typeface="Josefin Sans"/>
                <a:cs typeface="Josefin Sans"/>
                <a:sym typeface="Josefin Sans"/>
              </a:rPr>
            </a:br>
            <a:r>
              <a:rPr lang="en-US" sz="4000" b="1" i="0" u="none">
                <a:solidFill>
                  <a:srgbClr val="FFFFFF"/>
                </a:solidFill>
                <a:latin typeface="Josefin Sans"/>
                <a:ea typeface="Josefin Sans"/>
                <a:cs typeface="Josefin Sans"/>
                <a:sym typeface="Josefin Sans"/>
              </a:rPr>
              <a:t>Integration of Community Health Workers (CHWs)</a:t>
            </a:r>
            <a:endParaRPr/>
          </a:p>
          <a:p>
            <a:pPr marL="0" marR="0" lvl="0" indent="0" algn="ctr" rtl="0">
              <a:lnSpc>
                <a:spcPct val="100000"/>
              </a:lnSpc>
              <a:spcBef>
                <a:spcPts val="6600"/>
              </a:spcBef>
              <a:spcAft>
                <a:spcPts val="0"/>
              </a:spcAft>
              <a:buClr>
                <a:srgbClr val="262626"/>
              </a:buClr>
              <a:buSzPts val="2400"/>
              <a:buFont typeface="Josefin Sans SemiBold"/>
              <a:buNone/>
            </a:pPr>
            <a:r>
              <a:rPr lang="en-US" sz="2400" b="0" i="0" u="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lnSpc>
                <a:spcPct val="100000"/>
              </a:lnSpc>
              <a:spcBef>
                <a:spcPts val="0"/>
              </a:spcBef>
              <a:spcAft>
                <a:spcPts val="0"/>
              </a:spcAft>
              <a:buClr>
                <a:srgbClr val="262626"/>
              </a:buClr>
              <a:buSzPts val="2400"/>
              <a:buFont typeface="Josefin Sans SemiBold"/>
              <a:buNone/>
            </a:pPr>
            <a:r>
              <a:rPr lang="en-US" sz="2400" b="0" i="0" u="none">
                <a:solidFill>
                  <a:srgbClr val="262626"/>
                </a:solidFill>
                <a:latin typeface="Josefin Sans SemiBold"/>
                <a:ea typeface="Josefin Sans SemiBold"/>
                <a:cs typeface="Josefin Sans SemiBold"/>
                <a:sym typeface="Josefin Sans SemiBold"/>
              </a:rPr>
              <a:t>Boston, Massachusetts</a:t>
            </a:r>
            <a:endParaRPr/>
          </a:p>
        </p:txBody>
      </p:sp>
      <p:cxnSp>
        <p:nvCxnSpPr>
          <p:cNvPr id="221" name="Google Shape;221;p30"/>
          <p:cNvCxnSpPr/>
          <p:nvPr/>
        </p:nvCxnSpPr>
        <p:spPr>
          <a:xfrm>
            <a:off x="0" y="54356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222" name="Google Shape;222;p30"/>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3" name="Google Shape;223;p30"/>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9C6019-12B5-4CD5-8768-5E12A33FC9A6}"/>
              </a:ext>
            </a:extLst>
          </p:cNvPr>
          <p:cNvSpPr>
            <a:spLocks noGrp="1"/>
          </p:cNvSpPr>
          <p:nvPr>
            <p:ph type="ctrTitle"/>
          </p:nvPr>
        </p:nvSpPr>
        <p:spPr>
          <a:xfrm>
            <a:off x="685800" y="2188029"/>
            <a:ext cx="7772400" cy="1143000"/>
          </a:xfrm>
        </p:spPr>
        <p:txBody>
          <a:bodyPr/>
          <a:lstStyle/>
          <a:p>
            <a:pPr>
              <a:defRPr/>
            </a:pPr>
            <a:r>
              <a:rPr lang="en-US" altLang="en-US" dirty="0">
                <a:latin typeface="+mj-lt"/>
              </a:rPr>
              <a:t>Improving Outcomes Across the HIV Core Continuum through Successful Integration of Community Health Workers (CHWs)</a:t>
            </a:r>
            <a:r>
              <a:rPr lang="en-US" dirty="0">
                <a:latin typeface="+mj-lt"/>
              </a:rPr>
              <a:t/>
            </a:r>
            <a:br>
              <a:rPr lang="en-US" dirty="0">
                <a:latin typeface="+mj-lt"/>
              </a:rPr>
            </a:br>
            <a:r>
              <a:rPr lang="en-US" dirty="0"/>
              <a:t/>
            </a:r>
            <a:br>
              <a:rPr lang="en-US" dirty="0"/>
            </a:br>
            <a:endParaRPr lang="en-US" dirty="0"/>
          </a:p>
        </p:txBody>
      </p:sp>
      <p:sp>
        <p:nvSpPr>
          <p:cNvPr id="3" name="Subtitle 1">
            <a:extLst>
              <a:ext uri="{FF2B5EF4-FFF2-40B4-BE49-F238E27FC236}">
                <a16:creationId xmlns:a16="http://schemas.microsoft.com/office/drawing/2014/main" xmlns="" id="{7423BCDD-ED30-495A-B2EE-A077B48355FF}"/>
              </a:ext>
            </a:extLst>
          </p:cNvPr>
          <p:cNvSpPr txBox="1">
            <a:spLocks/>
          </p:cNvSpPr>
          <p:nvPr/>
        </p:nvSpPr>
        <p:spPr>
          <a:xfrm>
            <a:off x="685800" y="3741499"/>
            <a:ext cx="7772400" cy="17526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0" marR="0" lvl="0" indent="0" algn="l" rtl="0">
              <a:lnSpc>
                <a:spcPct val="100000"/>
              </a:lnSpc>
              <a:spcBef>
                <a:spcPts val="480"/>
              </a:spcBef>
              <a:spcAft>
                <a:spcPts val="0"/>
              </a:spcAft>
              <a:buClr>
                <a:srgbClr val="2675B4"/>
              </a:buClr>
              <a:buSzPts val="2400"/>
              <a:buFont typeface="Wingdings" charset="2"/>
              <a:buNone/>
              <a:defRPr sz="2400" b="0" i="0" u="none" strike="noStrike" cap="none">
                <a:solidFill>
                  <a:srgbClr val="CCCCCC"/>
                </a:solidFill>
                <a:latin typeface="+mn-lt"/>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480"/>
              </a:spcBef>
              <a:spcAft>
                <a:spcPts val="0"/>
              </a:spcAft>
              <a:buClr>
                <a:srgbClr val="2675B4"/>
              </a:buClr>
              <a:buSzPts val="2400"/>
              <a:buFont typeface="Wingdings" charset="2"/>
              <a:buNone/>
              <a:tabLst/>
              <a:defRPr/>
            </a:pPr>
            <a:r>
              <a:rPr kumimoji="0" lang="en-US" sz="2400" b="0" i="0" u="none" strike="noStrike" kern="0" cap="none" spc="0" normalizeH="0" baseline="0" noProof="0" dirty="0" smtClean="0">
                <a:ln>
                  <a:noFill/>
                </a:ln>
                <a:solidFill>
                  <a:srgbClr val="CCCCCC"/>
                </a:solidFill>
                <a:effectLst/>
                <a:uLnTx/>
                <a:uFillTx/>
                <a:latin typeface="Arial"/>
                <a:cs typeface="Arial"/>
                <a:sym typeface="Arial"/>
              </a:rPr>
              <a:t>Add location, date and names of trainers</a:t>
            </a:r>
            <a:endParaRPr kumimoji="0" lang="en-US" sz="2400" b="0" i="0" u="none" strike="noStrike" kern="0" cap="none" spc="0" normalizeH="0" baseline="0" noProof="0" dirty="0">
              <a:ln>
                <a:noFill/>
              </a:ln>
              <a:solidFill>
                <a:srgbClr val="CCCCCC"/>
              </a:solidFill>
              <a:effectLst/>
              <a:uLnTx/>
              <a:uFillTx/>
              <a:latin typeface="Arial"/>
              <a:cs typeface="Arial"/>
              <a:sym typeface="Arial"/>
            </a:endParaRPr>
          </a:p>
        </p:txBody>
      </p:sp>
    </p:spTree>
    <p:extLst>
      <p:ext uri="{BB962C8B-B14F-4D97-AF65-F5344CB8AC3E}">
        <p14:creationId xmlns:p14="http://schemas.microsoft.com/office/powerpoint/2010/main" val="280640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817" y="1077514"/>
            <a:ext cx="7793070" cy="695328"/>
          </a:xfrm>
        </p:spPr>
        <p:txBody>
          <a:bodyPr/>
          <a:lstStyle/>
          <a:p>
            <a:pPr fontAlgn="auto">
              <a:spcAft>
                <a:spcPts val="0"/>
              </a:spcAft>
              <a:defRPr/>
            </a:pPr>
            <a:r>
              <a:rPr lang="en-US" sz="3600" b="1" dirty="0" smtClean="0">
                <a:latin typeface="+mj-lt"/>
              </a:rPr>
              <a:t>Welcome </a:t>
            </a:r>
            <a:endParaRPr lang="en-US" sz="3600" b="1" dirty="0">
              <a:latin typeface="+mj-lt"/>
            </a:endParaRPr>
          </a:p>
        </p:txBody>
      </p:sp>
    </p:spTree>
    <p:extLst>
      <p:ext uri="{BB962C8B-B14F-4D97-AF65-F5344CB8AC3E}">
        <p14:creationId xmlns:p14="http://schemas.microsoft.com/office/powerpoint/2010/main" val="192244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83A5CC-FA34-4043-BC21-5614A38C6D1D}"/>
              </a:ext>
            </a:extLst>
          </p:cNvPr>
          <p:cNvSpPr>
            <a:spLocks noGrp="1"/>
          </p:cNvSpPr>
          <p:nvPr>
            <p:ph type="title"/>
          </p:nvPr>
        </p:nvSpPr>
        <p:spPr>
          <a:xfrm>
            <a:off x="609600" y="990600"/>
            <a:ext cx="7924800" cy="685800"/>
          </a:xfrm>
        </p:spPr>
        <p:txBody>
          <a:bodyPr/>
          <a:lstStyle/>
          <a:p>
            <a:pPr>
              <a:defRPr/>
            </a:pPr>
            <a:r>
              <a:rPr lang="en-US" sz="3200" b="1" dirty="0">
                <a:latin typeface="+mj-lt"/>
              </a:rPr>
              <a:t>Objectives	</a:t>
            </a:r>
          </a:p>
        </p:txBody>
      </p:sp>
      <p:sp>
        <p:nvSpPr>
          <p:cNvPr id="3" name="Content Placeholder 2">
            <a:extLst>
              <a:ext uri="{FF2B5EF4-FFF2-40B4-BE49-F238E27FC236}">
                <a16:creationId xmlns="" xmlns:a16="http://schemas.microsoft.com/office/drawing/2014/main" id="{E2E5B8A3-9921-4AF4-978E-1FEFFF38E9AD}"/>
              </a:ext>
            </a:extLst>
          </p:cNvPr>
          <p:cNvSpPr>
            <a:spLocks noGrp="1"/>
          </p:cNvSpPr>
          <p:nvPr>
            <p:ph idx="1"/>
          </p:nvPr>
        </p:nvSpPr>
        <p:spPr/>
        <p:txBody>
          <a:bodyPr/>
          <a:lstStyle/>
          <a:p>
            <a:pPr marL="0" lvl="0" indent="0">
              <a:spcBef>
                <a:spcPts val="0"/>
              </a:spcBef>
              <a:spcAft>
                <a:spcPts val="0"/>
              </a:spcAft>
              <a:buClr>
                <a:srgbClr val="595959"/>
              </a:buClr>
              <a:buSzPts val="2400"/>
              <a:buNone/>
            </a:pPr>
            <a:r>
              <a:rPr lang="en-US" dirty="0" smtClean="0">
                <a:latin typeface="+mn-lt"/>
                <a:sym typeface="Josefin Sans"/>
              </a:rPr>
              <a:t>At </a:t>
            </a:r>
            <a:r>
              <a:rPr lang="en-US" dirty="0">
                <a:latin typeface="+mn-lt"/>
                <a:sym typeface="Josefin Sans"/>
              </a:rPr>
              <a:t>the end of the training,</a:t>
            </a:r>
          </a:p>
          <a:p>
            <a:pPr marL="342900" lvl="1" indent="-342900">
              <a:spcBef>
                <a:spcPts val="1200"/>
              </a:spcBef>
              <a:spcAft>
                <a:spcPts val="0"/>
              </a:spcAft>
              <a:buClr>
                <a:srgbClr val="595959"/>
              </a:buClr>
              <a:buSzPts val="2400"/>
            </a:pPr>
            <a:r>
              <a:rPr lang="en-US" sz="2400" dirty="0">
                <a:latin typeface="+mn-lt"/>
                <a:sym typeface="Josefin Sans"/>
              </a:rPr>
              <a:t>Meet new colleagues and establish relationships </a:t>
            </a:r>
          </a:p>
          <a:p>
            <a:pPr marL="342900" lvl="1" indent="-342900">
              <a:spcBef>
                <a:spcPts val="1200"/>
              </a:spcBef>
              <a:spcAft>
                <a:spcPts val="0"/>
              </a:spcAft>
              <a:buClr>
                <a:srgbClr val="595959"/>
              </a:buClr>
              <a:buSzPts val="2400"/>
            </a:pPr>
            <a:r>
              <a:rPr lang="en-US" sz="2400" dirty="0">
                <a:latin typeface="+mn-lt"/>
                <a:sym typeface="Josefin Sans"/>
              </a:rPr>
              <a:t>Build our knowledge and skills as Community Health Workers and Supervisors to provide quality care and services to people with HIV/AIDS in our communities</a:t>
            </a:r>
          </a:p>
          <a:p>
            <a:pPr marL="342900" lvl="1" indent="-342900">
              <a:spcBef>
                <a:spcPts val="1200"/>
              </a:spcBef>
              <a:spcAft>
                <a:spcPts val="0"/>
              </a:spcAft>
              <a:buClr>
                <a:srgbClr val="595959"/>
              </a:buClr>
              <a:buSzPts val="2400"/>
            </a:pPr>
            <a:r>
              <a:rPr lang="en-US" sz="2400" dirty="0">
                <a:latin typeface="+mn-lt"/>
                <a:sym typeface="Josefin Sans"/>
              </a:rPr>
              <a:t>Describe our roles as part of the HIV Care team in impacting the HIV Care Continuum</a:t>
            </a:r>
            <a:endParaRPr lang="en-US" dirty="0">
              <a:latin typeface="+mn-lt"/>
            </a:endParaRPr>
          </a:p>
        </p:txBody>
      </p:sp>
    </p:spTree>
    <p:extLst>
      <p:ext uri="{BB962C8B-B14F-4D97-AF65-F5344CB8AC3E}">
        <p14:creationId xmlns:p14="http://schemas.microsoft.com/office/powerpoint/2010/main" val="315119274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342</Words>
  <Application>Microsoft Office PowerPoint</Application>
  <PresentationFormat>On-screen Show (4:3)</PresentationFormat>
  <Paragraphs>24</Paragraphs>
  <Slides>3</Slides>
  <Notes>3</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3</vt:i4>
      </vt:variant>
    </vt:vector>
  </HeadingPairs>
  <TitlesOfParts>
    <vt:vector size="30" baseType="lpstr">
      <vt:lpstr>Josephine Sans</vt:lpstr>
      <vt:lpstr>Calibri</vt:lpstr>
      <vt:lpstr>Open Sans</vt:lpstr>
      <vt:lpstr>Josefin Sans</vt:lpstr>
      <vt:lpstr>Josefin Sans SemiBold</vt:lpstr>
      <vt:lpstr>Noto Sans Symbols</vt:lpstr>
      <vt:lpstr>Osaka</vt:lpstr>
      <vt:lpstr>Josephine Sans Semi</vt:lpstr>
      <vt:lpstr>Arial Bold</vt:lpstr>
      <vt:lpstr>Arial</vt:lpstr>
      <vt:lpstr>Wingdings</vt: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1_Office Theme</vt:lpstr>
      <vt:lpstr>2_Office Theme</vt:lpstr>
      <vt:lpstr>3_Office Theme</vt:lpstr>
      <vt:lpstr>4_Office Theme</vt:lpstr>
      <vt:lpstr>6_Office Theme</vt:lpstr>
      <vt:lpstr>7_Office Theme</vt:lpstr>
      <vt:lpstr>8_Office Theme</vt:lpstr>
      <vt:lpstr>9_Blank Presentation</vt:lpstr>
      <vt:lpstr>Improving Outcomes Across the HIV Core Continuum through Successful Integration of Community Health Workers (CHWs)  </vt:lpstr>
      <vt:lpstr>Welcome </vt:lpstr>
      <vt:lpstr>Objectives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dc:creator>
  <cp:lastModifiedBy>Baughman, Allyson L</cp:lastModifiedBy>
  <cp:revision>12</cp:revision>
  <dcterms:modified xsi:type="dcterms:W3CDTF">2020-01-16T18:45:19Z</dcterms:modified>
</cp:coreProperties>
</file>